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6" r:id="rId3"/>
    <p:sldId id="257" r:id="rId4"/>
    <p:sldId id="261" r:id="rId5"/>
    <p:sldId id="259" r:id="rId6"/>
    <p:sldId id="280" r:id="rId7"/>
    <p:sldId id="275" r:id="rId8"/>
    <p:sldId id="281" r:id="rId9"/>
    <p:sldId id="282" r:id="rId10"/>
    <p:sldId id="274" r:id="rId11"/>
    <p:sldId id="279" r:id="rId12"/>
    <p:sldId id="276" r:id="rId13"/>
    <p:sldId id="277" r:id="rId14"/>
    <p:sldId id="278" r:id="rId15"/>
    <p:sldId id="283" r:id="rId16"/>
    <p:sldId id="284" r:id="rId17"/>
    <p:sldId id="285" r:id="rId18"/>
    <p:sldId id="287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E32"/>
    <a:srgbClr val="ED6E19"/>
    <a:srgbClr val="AFBD77"/>
    <a:srgbClr val="B3B3B2"/>
    <a:srgbClr val="1C9987"/>
    <a:srgbClr val="FAF9EF"/>
    <a:srgbClr val="ECE67B"/>
    <a:srgbClr val="63C2C9"/>
    <a:srgbClr val="4F4F4F"/>
    <a:srgbClr val="E96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9" autoAdjust="0"/>
    <p:restoredTop sz="96405" autoAdjust="0"/>
  </p:normalViewPr>
  <p:slideViewPr>
    <p:cSldViewPr snapToGrid="0">
      <p:cViewPr varScale="1">
        <p:scale>
          <a:sx n="83" d="100"/>
          <a:sy n="83" d="100"/>
        </p:scale>
        <p:origin x="624" y="82"/>
      </p:cViewPr>
      <p:guideLst/>
    </p:cSldViewPr>
  </p:slideViewPr>
  <p:outlineViewPr>
    <p:cViewPr>
      <p:scale>
        <a:sx n="33" d="100"/>
        <a:sy n="33" d="100"/>
      </p:scale>
      <p:origin x="0" y="-4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561275994346899"/>
          <c:y val="0.162638883951258"/>
          <c:w val="0.53918092135034801"/>
          <c:h val="0.8087713820255230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2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A5-4DB5-817F-B772425D9D5B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A5-4DB5-817F-B772425D9D5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1A5-4DB5-817F-B772425D9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s-A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0.37654</cdr:x>
      <cdr:y>0.48056</cdr:y>
    </cdr:from>
    <cdr:to>
      <cdr:x>0.82113</cdr:x>
      <cdr:y>0.67229</cdr:y>
    </cdr:to>
    <cdr:sp macro="" textlink="">
      <cdr:nvSpPr>
        <cdr:cNvPr id="2" name="TextBox 20"/>
        <cdr:cNvSpPr txBox="1"/>
      </cdr:nvSpPr>
      <cdr:spPr>
        <a:xfrm xmlns:a="http://schemas.openxmlformats.org/drawingml/2006/main">
          <a:off x="967583" y="1157139"/>
          <a:ext cx="1142450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b="1" dirty="0" smtClean="0">
              <a:solidFill>
                <a:schemeClr val="bg1"/>
              </a:solidFill>
              <a:latin typeface="Roboto" pitchFamily="2" charset="0"/>
              <a:ea typeface="Roboto" pitchFamily="2" charset="0"/>
            </a:rPr>
            <a:t>75%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DC7EE-7F39-449D-A18E-6540B8D2C51F}" type="datetimeFigureOut">
              <a:rPr lang="es-MX" smtClean="0"/>
              <a:t>02/08/2017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77D1C-446C-42C2-B6D9-4F6C0F3BE9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026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77D1C-446C-42C2-B6D9-4F6C0F3BE952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344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332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891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0606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131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047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317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376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661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914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496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40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7F6E7">
                <a:alpha val="98824"/>
              </a:srgbClr>
            </a:gs>
            <a:gs pos="51000">
              <a:schemeClr val="bg1">
                <a:tint val="45000"/>
                <a:shade val="99000"/>
                <a:satMod val="350000"/>
                <a:lumMod val="28000"/>
                <a:lumOff val="72000"/>
              </a:schemeClr>
            </a:gs>
            <a:gs pos="100000">
              <a:srgbClr val="F7F6E7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1B09D-EAE2-4E92-BAAD-01783E06AA7B}" type="datetimeFigureOut">
              <a:rPr lang="es-AR" smtClean="0"/>
              <a:t>2/8/2017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AA7DE-1511-49BB-851B-8EDE0BD08F9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695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06951" y="3126376"/>
            <a:ext cx="6078582" cy="1785257"/>
          </a:xfrm>
        </p:spPr>
        <p:txBody>
          <a:bodyPr>
            <a:noAutofit/>
          </a:bodyPr>
          <a:lstStyle/>
          <a:p>
            <a:r>
              <a:rPr lang="es-AR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Web-App </a:t>
            </a:r>
            <a:r>
              <a:rPr lang="es-AR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embebida en dispositivos móviles para la gestión de registros sobre la contaminación de</a:t>
            </a:r>
            <a:br>
              <a:rPr lang="es-AR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r>
              <a:rPr lang="es-AR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afluentes y ríos.</a:t>
            </a:r>
          </a:p>
        </p:txBody>
      </p:sp>
      <p:pic>
        <p:nvPicPr>
          <p:cNvPr id="5122" name="Picture 2" descr="Resultado de imagen para facultad de ciencias exactas u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5" b="99320" l="0" r="980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88" y="148047"/>
            <a:ext cx="1154508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para facultad de ciencias exactas 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699" y="46129"/>
            <a:ext cx="25241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89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Elbow Connector 70"/>
          <p:cNvCxnSpPr/>
          <p:nvPr/>
        </p:nvCxnSpPr>
        <p:spPr>
          <a:xfrm rot="16200000" flipH="1">
            <a:off x="8327562" y="2603792"/>
            <a:ext cx="1302767" cy="4429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endCxn id="44" idx="0"/>
          </p:cNvCxnSpPr>
          <p:nvPr/>
        </p:nvCxnSpPr>
        <p:spPr>
          <a:xfrm rot="16200000" flipH="1">
            <a:off x="5868682" y="2660215"/>
            <a:ext cx="1302765" cy="4429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8001" y="3615111"/>
            <a:ext cx="1120525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540332" y="3424467"/>
            <a:ext cx="373737" cy="381288"/>
            <a:chOff x="1828800" y="3130422"/>
            <a:chExt cx="471487" cy="481012"/>
          </a:xfrm>
        </p:grpSpPr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1828800" y="3130422"/>
              <a:ext cx="471487" cy="481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936750" y="3247897"/>
              <a:ext cx="255587" cy="244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69468" y="3454773"/>
            <a:ext cx="314325" cy="320675"/>
            <a:chOff x="2635250" y="3130422"/>
            <a:chExt cx="471487" cy="481012"/>
          </a:xfrm>
        </p:grpSpPr>
        <p:sp>
          <p:nvSpPr>
            <p:cNvPr id="33" name="Oval 6"/>
            <p:cNvSpPr>
              <a:spLocks noChangeArrowheads="1"/>
            </p:cNvSpPr>
            <p:nvPr/>
          </p:nvSpPr>
          <p:spPr bwMode="auto">
            <a:xfrm>
              <a:off x="2635250" y="3130422"/>
              <a:ext cx="471487" cy="4810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 bwMode="auto">
            <a:xfrm>
              <a:off x="2743200" y="3247897"/>
              <a:ext cx="255587" cy="244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84395" y="3454776"/>
            <a:ext cx="314324" cy="320673"/>
            <a:chOff x="3321050" y="3130422"/>
            <a:chExt cx="471487" cy="481012"/>
          </a:xfrm>
        </p:grpSpPr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321050" y="3130422"/>
              <a:ext cx="471487" cy="4810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3429000" y="3247897"/>
              <a:ext cx="255587" cy="244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49349" y="3454776"/>
            <a:ext cx="314324" cy="320673"/>
            <a:chOff x="3962400" y="3130422"/>
            <a:chExt cx="471487" cy="481012"/>
          </a:xfrm>
        </p:grpSpPr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3962400" y="3130422"/>
              <a:ext cx="471487" cy="48101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4070350" y="3247897"/>
              <a:ext cx="255587" cy="244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493572" y="3448028"/>
            <a:ext cx="327552" cy="334169"/>
            <a:chOff x="4551220" y="3130422"/>
            <a:chExt cx="471487" cy="481012"/>
          </a:xfrm>
        </p:grpSpPr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4551220" y="3130422"/>
              <a:ext cx="471487" cy="4810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4659170" y="3247897"/>
              <a:ext cx="255587" cy="244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23425" y="3454776"/>
            <a:ext cx="314324" cy="320673"/>
            <a:chOff x="5181600" y="3130422"/>
            <a:chExt cx="471487" cy="481012"/>
          </a:xfrm>
        </p:grpSpPr>
        <p:sp>
          <p:nvSpPr>
            <p:cNvPr id="49" name="Oval 6"/>
            <p:cNvSpPr>
              <a:spLocks noChangeArrowheads="1"/>
            </p:cNvSpPr>
            <p:nvPr/>
          </p:nvSpPr>
          <p:spPr bwMode="auto">
            <a:xfrm>
              <a:off x="5181600" y="3130422"/>
              <a:ext cx="471487" cy="481012"/>
            </a:xfrm>
            <a:prstGeom prst="ellipse">
              <a:avLst/>
            </a:prstGeom>
            <a:solidFill>
              <a:srgbClr val="BDA40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  <p:sp>
          <p:nvSpPr>
            <p:cNvPr id="50" name="Oval 7"/>
            <p:cNvSpPr>
              <a:spLocks noChangeArrowheads="1"/>
            </p:cNvSpPr>
            <p:nvPr/>
          </p:nvSpPr>
          <p:spPr bwMode="auto">
            <a:xfrm>
              <a:off x="5289550" y="3247897"/>
              <a:ext cx="255587" cy="244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502647" y="3454776"/>
            <a:ext cx="314324" cy="320673"/>
            <a:chOff x="5181600" y="3130422"/>
            <a:chExt cx="471487" cy="481012"/>
          </a:xfrm>
        </p:grpSpPr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5181600" y="3130422"/>
              <a:ext cx="471487" cy="481012"/>
            </a:xfrm>
            <a:prstGeom prst="ellipse">
              <a:avLst/>
            </a:prstGeom>
            <a:solidFill>
              <a:srgbClr val="BDA40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5289550" y="3247897"/>
              <a:ext cx="255587" cy="244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005535" y="3454776"/>
            <a:ext cx="314324" cy="320673"/>
            <a:chOff x="3962400" y="3130422"/>
            <a:chExt cx="471487" cy="481012"/>
          </a:xfrm>
        </p:grpSpPr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3962400" y="3130422"/>
              <a:ext cx="471487" cy="48101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4070350" y="3247897"/>
              <a:ext cx="255587" cy="2444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 dirty="0"/>
            </a:p>
          </p:txBody>
        </p:sp>
      </p:grpSp>
      <p:cxnSp>
        <p:nvCxnSpPr>
          <p:cNvPr id="21" name="Elbow Connector 20"/>
          <p:cNvCxnSpPr/>
          <p:nvPr/>
        </p:nvCxnSpPr>
        <p:spPr>
          <a:xfrm rot="16200000" flipH="1">
            <a:off x="908636" y="2605903"/>
            <a:ext cx="1194141" cy="4429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52" idx="4"/>
          </p:cNvCxnSpPr>
          <p:nvPr/>
        </p:nvCxnSpPr>
        <p:spPr>
          <a:xfrm rot="16200000" flipH="1">
            <a:off x="3366218" y="2657174"/>
            <a:ext cx="1287261" cy="433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 rot="5400000" flipH="1" flipV="1">
            <a:off x="2325321" y="4202257"/>
            <a:ext cx="1287261" cy="433564"/>
          </a:xfrm>
          <a:prstGeom prst="bentConnector3">
            <a:avLst>
              <a:gd name="adj1" fmla="val 488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/>
          <p:nvPr/>
        </p:nvCxnSpPr>
        <p:spPr>
          <a:xfrm rot="5400000" flipH="1" flipV="1">
            <a:off x="4799396" y="4202258"/>
            <a:ext cx="1287261" cy="433564"/>
          </a:xfrm>
          <a:prstGeom prst="bentConnector3">
            <a:avLst>
              <a:gd name="adj1" fmla="val 488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/>
          <p:nvPr/>
        </p:nvCxnSpPr>
        <p:spPr>
          <a:xfrm rot="5400000" flipH="1" flipV="1">
            <a:off x="7337574" y="4202258"/>
            <a:ext cx="1287261" cy="433564"/>
          </a:xfrm>
          <a:prstGeom prst="bentConnector3">
            <a:avLst>
              <a:gd name="adj1" fmla="val 488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/>
          <p:nvPr/>
        </p:nvCxnSpPr>
        <p:spPr>
          <a:xfrm rot="5400000" flipH="1" flipV="1">
            <a:off x="9773210" y="4202258"/>
            <a:ext cx="1287261" cy="433564"/>
          </a:xfrm>
          <a:prstGeom prst="bentConnector3">
            <a:avLst>
              <a:gd name="adj1" fmla="val 488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272171" y="2223010"/>
            <a:ext cx="252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accent2"/>
                </a:solidFill>
                <a:latin typeface="Roboto"/>
              </a:rPr>
              <a:t>Descargar aplicación desde tienda del dispositivo</a:t>
            </a:r>
            <a:endParaRPr lang="es-MX" sz="1400" b="1" dirty="0">
              <a:solidFill>
                <a:schemeClr val="accent2"/>
              </a:solidFill>
              <a:latin typeface="Roboto"/>
              <a:ea typeface="Roboto" pitchFamily="2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806420" y="2140271"/>
            <a:ext cx="22658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accent2"/>
                </a:solidFill>
                <a:latin typeface="Roboto"/>
              </a:rPr>
              <a:t>GPS detecta coordenadas exactas, habilitando los siguientes pasos</a:t>
            </a:r>
            <a:endParaRPr lang="es-MX" sz="1400" dirty="0">
              <a:solidFill>
                <a:schemeClr val="accent2"/>
              </a:solidFill>
              <a:latin typeface="Roboto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302320" y="2174752"/>
            <a:ext cx="22658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accent2"/>
                </a:solidFill>
                <a:latin typeface="Roboto"/>
              </a:rPr>
              <a:t>Completar el formulario indicando los insectos encontrados.</a:t>
            </a:r>
            <a:endParaRPr lang="es-MX" sz="1400" b="1" dirty="0">
              <a:solidFill>
                <a:schemeClr val="accent2"/>
              </a:solidFill>
              <a:latin typeface="Roboto"/>
              <a:ea typeface="Roboto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42338" y="2290008"/>
            <a:ext cx="226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accent2"/>
                </a:solidFill>
                <a:latin typeface="Roboto"/>
              </a:rPr>
              <a:t>Administrador valida o no los registros</a:t>
            </a:r>
            <a:endParaRPr lang="es-MX" sz="1400" b="1" dirty="0">
              <a:solidFill>
                <a:schemeClr val="accent2"/>
              </a:solidFill>
              <a:latin typeface="Roboto"/>
              <a:ea typeface="Roboto" pitchFamily="2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938374" y="5205320"/>
            <a:ext cx="2434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accent2"/>
                </a:solidFill>
                <a:latin typeface="Roboto"/>
                <a:ea typeface="Roboto" pitchFamily="2" charset="0"/>
              </a:rPr>
              <a:t>Se podrá visualizar un mapa con los trazos del estado de contaminación del rio</a:t>
            </a:r>
            <a:endParaRPr lang="es-MX" sz="1400" dirty="0">
              <a:solidFill>
                <a:schemeClr val="accent2"/>
              </a:solidFill>
              <a:latin typeface="Roboto"/>
              <a:ea typeface="Roboto" pitchFamily="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60300" y="5214872"/>
            <a:ext cx="2435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accent2"/>
                </a:solidFill>
                <a:latin typeface="Roboto"/>
                <a:ea typeface="Roboto" pitchFamily="2" charset="0"/>
              </a:rPr>
              <a:t>Al momento de detectar conexión, los registros almacenados localmente, se sincronizan con el servidor</a:t>
            </a:r>
            <a:endParaRPr lang="es-MX" sz="1400" dirty="0">
              <a:solidFill>
                <a:schemeClr val="accent2"/>
              </a:solidFill>
              <a:latin typeface="Roboto"/>
              <a:ea typeface="Roboto" pitchFamily="2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684024" y="5214556"/>
            <a:ext cx="2372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accent2"/>
                </a:solidFill>
                <a:latin typeface="Roboto"/>
              </a:rPr>
              <a:t>Capturar fotos del paisaje como punto de referencia y de los insectos encontrados</a:t>
            </a:r>
            <a:endParaRPr lang="es-MX" sz="1400" b="1" dirty="0">
              <a:solidFill>
                <a:schemeClr val="accent2"/>
              </a:solidFill>
              <a:latin typeface="Roboto"/>
              <a:ea typeface="Roboto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04224" y="5214872"/>
            <a:ext cx="2250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accent2"/>
                </a:solidFill>
                <a:latin typeface="Roboto"/>
              </a:rPr>
              <a:t>Crear una cuenta de Usuario contando con una conexión a internet</a:t>
            </a:r>
            <a:endParaRPr lang="es-MX" sz="1400" b="1" dirty="0">
              <a:solidFill>
                <a:schemeClr val="accent2"/>
              </a:solidFill>
              <a:latin typeface="Roboto"/>
              <a:ea typeface="Roboto" pitchFamily="2" charset="0"/>
            </a:endParaRPr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1049078" y="274640"/>
            <a:ext cx="5293533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Funcionamiento</a:t>
            </a: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Caso de uso para realizar registros</a:t>
            </a:r>
            <a:endParaRPr lang="es-AR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489419" y="1330563"/>
            <a:ext cx="1436028" cy="1184172"/>
            <a:chOff x="683253" y="1366405"/>
            <a:chExt cx="1436028" cy="1184172"/>
          </a:xfrm>
        </p:grpSpPr>
        <p:pic>
          <p:nvPicPr>
            <p:cNvPr id="1030" name="Picture 6" descr="logo, windows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06" y="1704959"/>
              <a:ext cx="596175" cy="59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pstore icon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685" y="1366405"/>
              <a:ext cx="639498" cy="639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playstor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253" y="1585138"/>
              <a:ext cx="965439" cy="96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Imagen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72" y="1246041"/>
            <a:ext cx="967160" cy="96716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27" y="4026848"/>
            <a:ext cx="1117354" cy="111735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43" y="4093425"/>
            <a:ext cx="1111428" cy="111142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8308" y="1339819"/>
            <a:ext cx="1035949" cy="103594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42" y="4141482"/>
            <a:ext cx="1000524" cy="1000524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60" y="1217174"/>
            <a:ext cx="1054463" cy="1054463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50" y="4204310"/>
            <a:ext cx="1034688" cy="10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  <p:bldP spid="88" grpId="0"/>
      <p:bldP spid="89" grpId="0"/>
      <p:bldP spid="90" grpId="0"/>
      <p:bldP spid="72" grpId="0"/>
      <p:bldP spid="7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1501" y="1137327"/>
            <a:ext cx="12203501" cy="5765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76A3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5543503" y="1688637"/>
            <a:ext cx="6456243" cy="1235100"/>
            <a:chOff x="5543503" y="1688637"/>
            <a:chExt cx="6456243" cy="1235100"/>
          </a:xfrm>
        </p:grpSpPr>
        <p:sp>
          <p:nvSpPr>
            <p:cNvPr id="23" name="TextBox 22"/>
            <p:cNvSpPr txBox="1"/>
            <p:nvPr/>
          </p:nvSpPr>
          <p:spPr>
            <a:xfrm>
              <a:off x="6492878" y="2061963"/>
              <a:ext cx="550686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s-AR" sz="1400" dirty="0" smtClean="0">
                  <a:solidFill>
                    <a:schemeClr val="bg2"/>
                  </a:solidFill>
                  <a:latin typeface="Roboto" pitchFamily="2" charset="0"/>
                  <a:ea typeface="Roboto" pitchFamily="2" charset="0"/>
                </a:rPr>
                <a:t>Nuestra aplicación tiene un sistema de usuarios basado en 2 roles:</a:t>
              </a:r>
            </a:p>
            <a:p>
              <a:pPr>
                <a:lnSpc>
                  <a:spcPts val="2000"/>
                </a:lnSpc>
              </a:pPr>
              <a:r>
                <a:rPr lang="es-AR" sz="1400" b="1" dirty="0" smtClean="0">
                  <a:solidFill>
                    <a:schemeClr val="bg2"/>
                  </a:solidFill>
                  <a:latin typeface="Roboto" pitchFamily="2" charset="0"/>
                  <a:ea typeface="Roboto" pitchFamily="2" charset="0"/>
                </a:rPr>
                <a:t>Administrador</a:t>
              </a:r>
            </a:p>
            <a:p>
              <a:pPr>
                <a:lnSpc>
                  <a:spcPts val="2000"/>
                </a:lnSpc>
              </a:pPr>
              <a:r>
                <a:rPr lang="es-AR" sz="1400" b="1" dirty="0" smtClean="0">
                  <a:solidFill>
                    <a:schemeClr val="bg2"/>
                  </a:solidFill>
                  <a:latin typeface="Roboto" pitchFamily="2" charset="0"/>
                  <a:ea typeface="Roboto" pitchFamily="2" charset="0"/>
                </a:rPr>
                <a:t>Usuario</a:t>
              </a:r>
              <a:endParaRPr lang="es-AR" sz="1400" b="1" dirty="0">
                <a:solidFill>
                  <a:schemeClr val="bg2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4" name="Grupo 3"/>
            <p:cNvGrpSpPr/>
            <p:nvPr/>
          </p:nvGrpSpPr>
          <p:grpSpPr>
            <a:xfrm>
              <a:off x="5543503" y="1688637"/>
              <a:ext cx="5072954" cy="821949"/>
              <a:chOff x="5543503" y="1688637"/>
              <a:chExt cx="5072954" cy="82194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6490881" y="1688637"/>
                <a:ext cx="4125576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133" b="1" dirty="0" smtClean="0">
                    <a:solidFill>
                      <a:schemeClr val="bg2"/>
                    </a:solidFill>
                    <a:latin typeface="Roboto" pitchFamily="2" charset="0"/>
                    <a:ea typeface="Roboto" pitchFamily="2" charset="0"/>
                  </a:rPr>
                  <a:t>Inicio de sesión</a:t>
                </a:r>
                <a:endParaRPr lang="es-AR" sz="2133" b="1" dirty="0">
                  <a:solidFill>
                    <a:schemeClr val="bg2"/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543503" y="1810931"/>
                <a:ext cx="811600" cy="699655"/>
                <a:chOff x="4371479" y="1312760"/>
                <a:chExt cx="608700" cy="524741"/>
              </a:xfrm>
              <a:solidFill>
                <a:schemeClr val="bg1"/>
              </a:solidFill>
            </p:grpSpPr>
            <p:sp>
              <p:nvSpPr>
                <p:cNvPr id="25" name="Hexagon 24"/>
                <p:cNvSpPr/>
                <p:nvPr/>
              </p:nvSpPr>
              <p:spPr>
                <a:xfrm>
                  <a:off x="4371479" y="1312760"/>
                  <a:ext cx="608700" cy="524741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543061" y="1390464"/>
                  <a:ext cx="265535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accent5"/>
                      </a:solidFill>
                      <a:latin typeface="Roboto" pitchFamily="2" charset="0"/>
                      <a:ea typeface="Roboto" pitchFamily="2" charset="0"/>
                    </a:rPr>
                    <a:t>1</a:t>
                  </a:r>
                </a:p>
              </p:txBody>
            </p:sp>
          </p:grpSp>
        </p:grpSp>
      </p:grpSp>
      <p:grpSp>
        <p:nvGrpSpPr>
          <p:cNvPr id="13" name="Grupo 12"/>
          <p:cNvGrpSpPr/>
          <p:nvPr/>
        </p:nvGrpSpPr>
        <p:grpSpPr>
          <a:xfrm>
            <a:off x="5531011" y="3325671"/>
            <a:ext cx="6074847" cy="1200479"/>
            <a:chOff x="5531011" y="3325671"/>
            <a:chExt cx="6074847" cy="1200479"/>
          </a:xfrm>
        </p:grpSpPr>
        <p:grpSp>
          <p:nvGrpSpPr>
            <p:cNvPr id="6" name="Grupo 5"/>
            <p:cNvGrpSpPr/>
            <p:nvPr/>
          </p:nvGrpSpPr>
          <p:grpSpPr>
            <a:xfrm>
              <a:off x="5531011" y="3325671"/>
              <a:ext cx="5061298" cy="814079"/>
              <a:chOff x="5531011" y="3325671"/>
              <a:chExt cx="5061298" cy="81407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466733" y="3325671"/>
                <a:ext cx="4125576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133" b="1" dirty="0" smtClean="0">
                    <a:solidFill>
                      <a:schemeClr val="bg2"/>
                    </a:solidFill>
                    <a:latin typeface="Roboto" pitchFamily="2" charset="0"/>
                    <a:ea typeface="Roboto" pitchFamily="2" charset="0"/>
                  </a:rPr>
                  <a:t>Administrar registros</a:t>
                </a:r>
                <a:endParaRPr lang="es-AR" sz="2133" b="1" dirty="0">
                  <a:solidFill>
                    <a:schemeClr val="bg2"/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531011" y="3440095"/>
                <a:ext cx="811600" cy="699655"/>
                <a:chOff x="4419905" y="2714789"/>
                <a:chExt cx="608700" cy="524741"/>
              </a:xfrm>
              <a:solidFill>
                <a:schemeClr val="bg1"/>
              </a:solidFill>
            </p:grpSpPr>
            <p:sp>
              <p:nvSpPr>
                <p:cNvPr id="37" name="Hexagon 36"/>
                <p:cNvSpPr/>
                <p:nvPr/>
              </p:nvSpPr>
              <p:spPr>
                <a:xfrm>
                  <a:off x="4419905" y="2714789"/>
                  <a:ext cx="608700" cy="524741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4591487" y="2792493"/>
                  <a:ext cx="265535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accent5"/>
                      </a:solidFill>
                      <a:latin typeface="Roboto" pitchFamily="2" charset="0"/>
                      <a:ea typeface="Roboto" pitchFamily="2" charset="0"/>
                    </a:rPr>
                    <a:t>2</a:t>
                  </a:r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6461193" y="3664376"/>
              <a:ext cx="51446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s-AR" sz="1400" dirty="0" smtClean="0">
                  <a:solidFill>
                    <a:schemeClr val="bg2"/>
                  </a:solidFill>
                  <a:latin typeface="Roboto" pitchFamily="2" charset="0"/>
                  <a:ea typeface="Roboto" pitchFamily="2" charset="0"/>
                </a:rPr>
                <a:t>El administrador podrá consultar los registros y ver los detalles de los mismos de manera rápida e interactiva. Además los podrá validar/invalidar dichos registros</a:t>
              </a:r>
              <a:endParaRPr lang="es-AR" sz="1400" b="1" dirty="0">
                <a:solidFill>
                  <a:schemeClr val="bg2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554923" y="5029615"/>
            <a:ext cx="6064923" cy="927606"/>
            <a:chOff x="5554923" y="5029615"/>
            <a:chExt cx="6064923" cy="927606"/>
          </a:xfrm>
        </p:grpSpPr>
        <p:grpSp>
          <p:nvGrpSpPr>
            <p:cNvPr id="14" name="Grupo 13"/>
            <p:cNvGrpSpPr/>
            <p:nvPr/>
          </p:nvGrpSpPr>
          <p:grpSpPr>
            <a:xfrm>
              <a:off x="5554923" y="5029615"/>
              <a:ext cx="5061534" cy="785480"/>
              <a:chOff x="5554923" y="5029615"/>
              <a:chExt cx="5061534" cy="785480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6490881" y="5029615"/>
                <a:ext cx="4125576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133" b="1" dirty="0" smtClean="0">
                    <a:solidFill>
                      <a:schemeClr val="bg2"/>
                    </a:solidFill>
                    <a:latin typeface="Roboto" pitchFamily="2" charset="0"/>
                    <a:ea typeface="Roboto" pitchFamily="2" charset="0"/>
                  </a:rPr>
                  <a:t>Administrar usuarios</a:t>
                </a:r>
                <a:endParaRPr lang="es-AR" sz="2133" b="1" dirty="0">
                  <a:solidFill>
                    <a:schemeClr val="bg2"/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5554923" y="5115440"/>
                <a:ext cx="811600" cy="699655"/>
                <a:chOff x="4387313" y="4050024"/>
                <a:chExt cx="608700" cy="524741"/>
              </a:xfrm>
              <a:solidFill>
                <a:schemeClr val="bg1"/>
              </a:solidFill>
            </p:grpSpPr>
            <p:sp>
              <p:nvSpPr>
                <p:cNvPr id="42" name="Hexagon 41"/>
                <p:cNvSpPr/>
                <p:nvPr/>
              </p:nvSpPr>
              <p:spPr>
                <a:xfrm>
                  <a:off x="4387313" y="4050024"/>
                  <a:ext cx="608700" cy="524741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4565183" y="4135102"/>
                  <a:ext cx="265535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accent5"/>
                      </a:solidFill>
                      <a:latin typeface="Roboto" pitchFamily="2" charset="0"/>
                      <a:ea typeface="Roboto" pitchFamily="2" charset="0"/>
                    </a:rPr>
                    <a:t>3</a:t>
                  </a:r>
                </a:p>
              </p:txBody>
            </p:sp>
          </p:grpSp>
        </p:grpSp>
        <p:sp>
          <p:nvSpPr>
            <p:cNvPr id="26" name="TextBox 25"/>
            <p:cNvSpPr txBox="1"/>
            <p:nvPr/>
          </p:nvSpPr>
          <p:spPr>
            <a:xfrm>
              <a:off x="6475181" y="5375395"/>
              <a:ext cx="5144665" cy="581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s-AR" sz="1400" dirty="0" smtClean="0">
                  <a:solidFill>
                    <a:schemeClr val="bg2"/>
                  </a:solidFill>
                  <a:latin typeface="Roboto" pitchFamily="2" charset="0"/>
                  <a:ea typeface="Roboto" pitchFamily="2" charset="0"/>
                </a:rPr>
                <a:t>Total gestión y control sobre las cuentas de usuarios, pudiendo ver, modificar e incluso dar de baja a las mismas.</a:t>
              </a:r>
              <a:endParaRPr lang="es-AR" sz="1400" dirty="0">
                <a:solidFill>
                  <a:schemeClr val="bg2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436" name="Imagen 4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1" y="1348635"/>
            <a:ext cx="4078108" cy="40781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69" y="2227812"/>
            <a:ext cx="2899382" cy="159783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15" y="5027802"/>
            <a:ext cx="1018049" cy="10180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5" y="5027802"/>
            <a:ext cx="1018049" cy="10180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34" y="5027802"/>
            <a:ext cx="1018049" cy="1018049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1049078" y="274640"/>
            <a:ext cx="5293533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Funcionamiento</a:t>
            </a: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Caso de uso para el administrador</a:t>
            </a:r>
            <a:endParaRPr lang="es-AR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2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/>
      <p:bldP spid="2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Resultado de imagen para ionic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67" y="2657324"/>
            <a:ext cx="1427033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773394" y="518117"/>
            <a:ext cx="3133414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33"/>
              </a:lnSpc>
            </a:pPr>
            <a:r>
              <a:rPr lang="es-A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Permite comunicación nativa con los componentes de los celulares</a:t>
            </a:r>
            <a:endParaRPr lang="es-AR" sz="1333" b="1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12673" y="2131504"/>
            <a:ext cx="226583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33"/>
              </a:lnSpc>
            </a:pPr>
            <a:r>
              <a:rPr lang="es-A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Angular</a:t>
            </a:r>
          </a:p>
          <a:p>
            <a:pPr>
              <a:lnSpc>
                <a:spcPts val="1733"/>
              </a:lnSpc>
            </a:pPr>
            <a:r>
              <a:rPr lang="es-AR" sz="13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Framework Frotend para desarrollo de aplicaciones web</a:t>
            </a:r>
            <a:endParaRPr lang="es-AR" sz="1333" b="1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906808" y="4000721"/>
            <a:ext cx="226583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33"/>
              </a:lnSpc>
            </a:pPr>
            <a:r>
              <a:rPr lang="es-A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CSS3</a:t>
            </a:r>
            <a:r>
              <a:rPr lang="es-A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r>
              <a:rPr lang="es-A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Lenguaje de diseño grafico web</a:t>
            </a:r>
            <a:endParaRPr lang="es-AR" sz="1333" b="1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89499" y="5671968"/>
            <a:ext cx="2473008" cy="51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33"/>
              </a:lnSpc>
            </a:pPr>
            <a:r>
              <a:rPr lang="es-A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Lenguaje de programación orientado a objetos</a:t>
            </a:r>
            <a:endParaRPr lang="es-AR" sz="1200" b="1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33832" y="4578199"/>
            <a:ext cx="2197167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33"/>
              </a:lnSpc>
            </a:pPr>
            <a:r>
              <a:rPr lang="es-A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Multiplataforma</a:t>
            </a:r>
            <a:br>
              <a:rPr lang="es-A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r>
              <a:rPr lang="es-A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Android, Windows Phone, iOS y desktop</a:t>
            </a:r>
            <a:endParaRPr lang="es-AR" sz="1333" b="1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88731" y="2196283"/>
            <a:ext cx="226583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33"/>
              </a:lnSpc>
            </a:pPr>
            <a:r>
              <a:rPr lang="es-A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HTML 5</a:t>
            </a:r>
            <a:r>
              <a:rPr lang="es-A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r>
              <a:rPr lang="es-A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Lenguaje básico de estructura web</a:t>
            </a:r>
            <a:endParaRPr lang="es-AR" sz="1333" b="1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32" name="Grupo 31"/>
          <p:cNvGrpSpPr/>
          <p:nvPr/>
        </p:nvGrpSpPr>
        <p:grpSpPr>
          <a:xfrm>
            <a:off x="3099280" y="884050"/>
            <a:ext cx="5213393" cy="4824180"/>
            <a:chOff x="3099280" y="884050"/>
            <a:chExt cx="5213393" cy="4824180"/>
          </a:xfrm>
        </p:grpSpPr>
        <p:sp>
          <p:nvSpPr>
            <p:cNvPr id="23" name="Elipse 22"/>
            <p:cNvSpPr/>
            <p:nvPr/>
          </p:nvSpPr>
          <p:spPr>
            <a:xfrm>
              <a:off x="3806935" y="1514351"/>
              <a:ext cx="4188749" cy="3810206"/>
            </a:xfrm>
            <a:prstGeom prst="ellipse">
              <a:avLst/>
            </a:prstGeom>
            <a:noFill/>
            <a:ln w="38100">
              <a:solidFill>
                <a:srgbClr val="4E8E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20" name="Grupo 19"/>
            <p:cNvGrpSpPr/>
            <p:nvPr/>
          </p:nvGrpSpPr>
          <p:grpSpPr>
            <a:xfrm>
              <a:off x="3099280" y="884050"/>
              <a:ext cx="5213393" cy="4824180"/>
              <a:chOff x="3099280" y="884050"/>
              <a:chExt cx="5213393" cy="4824180"/>
            </a:xfrm>
          </p:grpSpPr>
          <p:grpSp>
            <p:nvGrpSpPr>
              <p:cNvPr id="19" name="Grupo 18"/>
              <p:cNvGrpSpPr/>
              <p:nvPr/>
            </p:nvGrpSpPr>
            <p:grpSpPr>
              <a:xfrm>
                <a:off x="3381153" y="884050"/>
                <a:ext cx="4931520" cy="4824180"/>
                <a:chOff x="3381153" y="884050"/>
                <a:chExt cx="4931520" cy="4824180"/>
              </a:xfrm>
            </p:grpSpPr>
            <p:pic>
              <p:nvPicPr>
                <p:cNvPr id="68" name="Picture 10" descr="Resultado de imagen para html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1153" y="2065484"/>
                  <a:ext cx="991501" cy="9379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" name="Grupo 17"/>
                <p:cNvGrpSpPr/>
                <p:nvPr/>
              </p:nvGrpSpPr>
              <p:grpSpPr>
                <a:xfrm>
                  <a:off x="5183484" y="884050"/>
                  <a:ext cx="3129189" cy="4824180"/>
                  <a:chOff x="5183484" y="884050"/>
                  <a:chExt cx="3129189" cy="4824180"/>
                </a:xfrm>
              </p:grpSpPr>
              <p:pic>
                <p:nvPicPr>
                  <p:cNvPr id="45" name="Picture 4" descr="Resultado de imagen para cordova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36935" y="884050"/>
                    <a:ext cx="2322456" cy="103639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6" name="Grupo 15"/>
                  <p:cNvGrpSpPr/>
                  <p:nvPr/>
                </p:nvGrpSpPr>
                <p:grpSpPr>
                  <a:xfrm>
                    <a:off x="5183484" y="2097449"/>
                    <a:ext cx="3129189" cy="3610781"/>
                    <a:chOff x="5183484" y="2097449"/>
                    <a:chExt cx="3129189" cy="3610781"/>
                  </a:xfrm>
                </p:grpSpPr>
                <p:pic>
                  <p:nvPicPr>
                    <p:cNvPr id="53" name="Picture 6" descr="Resultado de imagen para angular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91254" y="2097449"/>
                      <a:ext cx="821419" cy="82141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5" name="Grupo 14"/>
                    <p:cNvGrpSpPr/>
                    <p:nvPr/>
                  </p:nvGrpSpPr>
                  <p:grpSpPr>
                    <a:xfrm>
                      <a:off x="5183484" y="3861287"/>
                      <a:ext cx="2723324" cy="1846943"/>
                      <a:chOff x="5183484" y="3861287"/>
                      <a:chExt cx="2723324" cy="1846943"/>
                    </a:xfrm>
                  </p:grpSpPr>
                  <p:pic>
                    <p:nvPicPr>
                      <p:cNvPr id="67" name="Picture 8" descr="Resultado de imagen para typescrip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484" y="5355648"/>
                        <a:ext cx="1435650" cy="3525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9" name="Picture 14" descr="Resultado de imagen para css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5189" y="3861287"/>
                        <a:ext cx="661619" cy="9280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pic>
            <p:nvPicPr>
              <p:cNvPr id="3080" name="Picture 8" descr="Resultado de imagen para windows phone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8473" y="4031972"/>
                <a:ext cx="634244" cy="633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Resultado de imagen para ios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2212" y="4552079"/>
                <a:ext cx="612794" cy="612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Resultado de imagen para androi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9280" y="4000721"/>
                <a:ext cx="603424" cy="603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049078" y="274640"/>
            <a:ext cx="3808671" cy="817561"/>
          </a:xfrm>
        </p:spPr>
        <p:txBody>
          <a:bodyPr>
            <a:noAutofit/>
          </a:bodyPr>
          <a:lstStyle/>
          <a:p>
            <a:pPr algn="l"/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Tecnologías</a:t>
            </a: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Front-</a:t>
            </a:r>
            <a:r>
              <a:rPr lang="es-AR" sz="1467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end</a:t>
            </a: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. El lado del cliente</a:t>
            </a:r>
            <a:endParaRPr lang="es-AR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9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/>
      <p:bldP spid="48" grpId="0"/>
      <p:bldP spid="49" grpId="0"/>
      <p:bldP spid="50" grpId="0"/>
      <p:bldP spid="51" grpId="0"/>
      <p:bldP spid="27" grpId="0"/>
      <p:bldP spid="2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 noChangeAspect="1"/>
          </p:cNvGrpSpPr>
          <p:nvPr/>
        </p:nvGrpSpPr>
        <p:grpSpPr bwMode="auto">
          <a:xfrm>
            <a:off x="502556" y="3843704"/>
            <a:ext cx="11194533" cy="738856"/>
            <a:chOff x="775" y="1483"/>
            <a:chExt cx="4212" cy="278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/>
          </p:nvSpPr>
          <p:spPr bwMode="auto">
            <a:xfrm>
              <a:off x="775" y="1483"/>
              <a:ext cx="4210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766" y="1507"/>
              <a:ext cx="1221" cy="254"/>
            </a:xfrm>
            <a:custGeom>
              <a:avLst/>
              <a:gdLst>
                <a:gd name="T0" fmla="*/ 202 w 517"/>
                <a:gd name="T1" fmla="*/ 67 h 108"/>
                <a:gd name="T2" fmla="*/ 3 w 517"/>
                <a:gd name="T3" fmla="*/ 67 h 108"/>
                <a:gd name="T4" fmla="*/ 0 w 517"/>
                <a:gd name="T5" fmla="*/ 73 h 108"/>
                <a:gd name="T6" fmla="*/ 10 w 517"/>
                <a:gd name="T7" fmla="*/ 73 h 108"/>
                <a:gd name="T8" fmla="*/ 50 w 517"/>
                <a:gd name="T9" fmla="*/ 73 h 108"/>
                <a:gd name="T10" fmla="*/ 80 w 517"/>
                <a:gd name="T11" fmla="*/ 73 h 108"/>
                <a:gd name="T12" fmla="*/ 120 w 517"/>
                <a:gd name="T13" fmla="*/ 73 h 108"/>
                <a:gd name="T14" fmla="*/ 150 w 517"/>
                <a:gd name="T15" fmla="*/ 73 h 108"/>
                <a:gd name="T16" fmla="*/ 190 w 517"/>
                <a:gd name="T17" fmla="*/ 73 h 108"/>
                <a:gd name="T18" fmla="*/ 205 w 517"/>
                <a:gd name="T19" fmla="*/ 73 h 108"/>
                <a:gd name="T20" fmla="*/ 202 w 517"/>
                <a:gd name="T21" fmla="*/ 67 h 108"/>
                <a:gd name="T22" fmla="*/ 439 w 517"/>
                <a:gd name="T23" fmla="*/ 0 h 108"/>
                <a:gd name="T24" fmla="*/ 439 w 517"/>
                <a:gd name="T25" fmla="*/ 27 h 108"/>
                <a:gd name="T26" fmla="*/ 439 w 517"/>
                <a:gd name="T27" fmla="*/ 27 h 108"/>
                <a:gd name="T28" fmla="*/ 439 w 517"/>
                <a:gd name="T29" fmla="*/ 67 h 108"/>
                <a:gd name="T30" fmla="*/ 309 w 517"/>
                <a:gd name="T31" fmla="*/ 67 h 108"/>
                <a:gd name="T32" fmla="*/ 306 w 517"/>
                <a:gd name="T33" fmla="*/ 73 h 108"/>
                <a:gd name="T34" fmla="*/ 410 w 517"/>
                <a:gd name="T35" fmla="*/ 73 h 108"/>
                <a:gd name="T36" fmla="*/ 439 w 517"/>
                <a:gd name="T37" fmla="*/ 73 h 108"/>
                <a:gd name="T38" fmla="*/ 439 w 517"/>
                <a:gd name="T39" fmla="*/ 88 h 108"/>
                <a:gd name="T40" fmla="*/ 439 w 517"/>
                <a:gd name="T41" fmla="*/ 108 h 108"/>
                <a:gd name="T42" fmla="*/ 517 w 517"/>
                <a:gd name="T43" fmla="*/ 54 h 108"/>
                <a:gd name="T44" fmla="*/ 439 w 517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7" h="108">
                  <a:moveTo>
                    <a:pt x="202" y="67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9"/>
                    <a:pt x="1" y="71"/>
                    <a:pt x="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90" y="73"/>
                    <a:pt x="190" y="73"/>
                    <a:pt x="190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1"/>
                    <a:pt x="203" y="69"/>
                    <a:pt x="202" y="67"/>
                  </a:cubicBezTo>
                  <a:moveTo>
                    <a:pt x="439" y="0"/>
                  </a:moveTo>
                  <a:cubicBezTo>
                    <a:pt x="439" y="27"/>
                    <a:pt x="439" y="27"/>
                    <a:pt x="439" y="27"/>
                  </a:cubicBezTo>
                  <a:cubicBezTo>
                    <a:pt x="439" y="27"/>
                    <a:pt x="439" y="27"/>
                    <a:pt x="439" y="27"/>
                  </a:cubicBezTo>
                  <a:cubicBezTo>
                    <a:pt x="439" y="67"/>
                    <a:pt x="439" y="67"/>
                    <a:pt x="439" y="67"/>
                  </a:cubicBezTo>
                  <a:cubicBezTo>
                    <a:pt x="309" y="67"/>
                    <a:pt x="309" y="67"/>
                    <a:pt x="309" y="67"/>
                  </a:cubicBezTo>
                  <a:cubicBezTo>
                    <a:pt x="309" y="69"/>
                    <a:pt x="308" y="71"/>
                    <a:pt x="306" y="73"/>
                  </a:cubicBezTo>
                  <a:cubicBezTo>
                    <a:pt x="410" y="73"/>
                    <a:pt x="410" y="73"/>
                    <a:pt x="410" y="73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39" y="88"/>
                    <a:pt x="439" y="88"/>
                    <a:pt x="439" y="88"/>
                  </a:cubicBezTo>
                  <a:cubicBezTo>
                    <a:pt x="439" y="108"/>
                    <a:pt x="439" y="108"/>
                    <a:pt x="439" y="108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439" y="0"/>
                    <a:pt x="439" y="0"/>
                    <a:pt x="439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794" y="1665"/>
              <a:ext cx="555" cy="14"/>
            </a:xfrm>
            <a:custGeom>
              <a:avLst/>
              <a:gdLst>
                <a:gd name="T0" fmla="*/ 232 w 235"/>
                <a:gd name="T1" fmla="*/ 0 h 6"/>
                <a:gd name="T2" fmla="*/ 0 w 235"/>
                <a:gd name="T3" fmla="*/ 0 h 6"/>
                <a:gd name="T4" fmla="*/ 0 w 235"/>
                <a:gd name="T5" fmla="*/ 6 h 6"/>
                <a:gd name="T6" fmla="*/ 11 w 235"/>
                <a:gd name="T7" fmla="*/ 6 h 6"/>
                <a:gd name="T8" fmla="*/ 41 w 235"/>
                <a:gd name="T9" fmla="*/ 6 h 6"/>
                <a:gd name="T10" fmla="*/ 81 w 235"/>
                <a:gd name="T11" fmla="*/ 6 h 6"/>
                <a:gd name="T12" fmla="*/ 111 w 235"/>
                <a:gd name="T13" fmla="*/ 6 h 6"/>
                <a:gd name="T14" fmla="*/ 151 w 235"/>
                <a:gd name="T15" fmla="*/ 6 h 6"/>
                <a:gd name="T16" fmla="*/ 181 w 235"/>
                <a:gd name="T17" fmla="*/ 6 h 6"/>
                <a:gd name="T18" fmla="*/ 221 w 235"/>
                <a:gd name="T19" fmla="*/ 6 h 6"/>
                <a:gd name="T20" fmla="*/ 235 w 235"/>
                <a:gd name="T21" fmla="*/ 6 h 6"/>
                <a:gd name="T22" fmla="*/ 232 w 23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" h="6">
                  <a:moveTo>
                    <a:pt x="2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35" y="6"/>
                    <a:pt x="235" y="6"/>
                    <a:pt x="235" y="6"/>
                  </a:cubicBezTo>
                  <a:cubicBezTo>
                    <a:pt x="233" y="4"/>
                    <a:pt x="232" y="2"/>
                    <a:pt x="232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1588" y="1665"/>
              <a:ext cx="484" cy="14"/>
            </a:xfrm>
            <a:custGeom>
              <a:avLst/>
              <a:gdLst>
                <a:gd name="T0" fmla="*/ 202 w 205"/>
                <a:gd name="T1" fmla="*/ 0 h 6"/>
                <a:gd name="T2" fmla="*/ 3 w 205"/>
                <a:gd name="T3" fmla="*/ 0 h 6"/>
                <a:gd name="T4" fmla="*/ 0 w 205"/>
                <a:gd name="T5" fmla="*/ 6 h 6"/>
                <a:gd name="T6" fmla="*/ 11 w 205"/>
                <a:gd name="T7" fmla="*/ 6 h 6"/>
                <a:gd name="T8" fmla="*/ 52 w 205"/>
                <a:gd name="T9" fmla="*/ 6 h 6"/>
                <a:gd name="T10" fmla="*/ 81 w 205"/>
                <a:gd name="T11" fmla="*/ 6 h 6"/>
                <a:gd name="T12" fmla="*/ 122 w 205"/>
                <a:gd name="T13" fmla="*/ 6 h 6"/>
                <a:gd name="T14" fmla="*/ 152 w 205"/>
                <a:gd name="T15" fmla="*/ 6 h 6"/>
                <a:gd name="T16" fmla="*/ 192 w 205"/>
                <a:gd name="T17" fmla="*/ 6 h 6"/>
                <a:gd name="T18" fmla="*/ 205 w 205"/>
                <a:gd name="T19" fmla="*/ 6 h 6"/>
                <a:gd name="T20" fmla="*/ 202 w 205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6">
                  <a:moveTo>
                    <a:pt x="2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4" y="4"/>
                    <a:pt x="203" y="2"/>
                    <a:pt x="202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2313" y="1665"/>
              <a:ext cx="487" cy="14"/>
            </a:xfrm>
            <a:custGeom>
              <a:avLst/>
              <a:gdLst>
                <a:gd name="T0" fmla="*/ 203 w 206"/>
                <a:gd name="T1" fmla="*/ 0 h 6"/>
                <a:gd name="T2" fmla="*/ 3 w 206"/>
                <a:gd name="T3" fmla="*/ 0 h 6"/>
                <a:gd name="T4" fmla="*/ 0 w 206"/>
                <a:gd name="T5" fmla="*/ 6 h 6"/>
                <a:gd name="T6" fmla="*/ 11 w 206"/>
                <a:gd name="T7" fmla="*/ 6 h 6"/>
                <a:gd name="T8" fmla="*/ 52 w 206"/>
                <a:gd name="T9" fmla="*/ 6 h 6"/>
                <a:gd name="T10" fmla="*/ 81 w 206"/>
                <a:gd name="T11" fmla="*/ 6 h 6"/>
                <a:gd name="T12" fmla="*/ 122 w 206"/>
                <a:gd name="T13" fmla="*/ 6 h 6"/>
                <a:gd name="T14" fmla="*/ 151 w 206"/>
                <a:gd name="T15" fmla="*/ 6 h 6"/>
                <a:gd name="T16" fmla="*/ 192 w 206"/>
                <a:gd name="T17" fmla="*/ 6 h 6"/>
                <a:gd name="T18" fmla="*/ 206 w 206"/>
                <a:gd name="T19" fmla="*/ 6 h 6"/>
                <a:gd name="T20" fmla="*/ 203 w 206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6">
                  <a:moveTo>
                    <a:pt x="20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206" y="6"/>
                    <a:pt x="206" y="6"/>
                    <a:pt x="206" y="6"/>
                  </a:cubicBezTo>
                  <a:cubicBezTo>
                    <a:pt x="205" y="4"/>
                    <a:pt x="204" y="2"/>
                    <a:pt x="203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3041" y="1665"/>
              <a:ext cx="484" cy="14"/>
            </a:xfrm>
            <a:custGeom>
              <a:avLst/>
              <a:gdLst>
                <a:gd name="T0" fmla="*/ 202 w 205"/>
                <a:gd name="T1" fmla="*/ 0 h 6"/>
                <a:gd name="T2" fmla="*/ 3 w 205"/>
                <a:gd name="T3" fmla="*/ 0 h 6"/>
                <a:gd name="T4" fmla="*/ 0 w 205"/>
                <a:gd name="T5" fmla="*/ 6 h 6"/>
                <a:gd name="T6" fmla="*/ 10 w 205"/>
                <a:gd name="T7" fmla="*/ 6 h 6"/>
                <a:gd name="T8" fmla="*/ 50 w 205"/>
                <a:gd name="T9" fmla="*/ 6 h 6"/>
                <a:gd name="T10" fmla="*/ 80 w 205"/>
                <a:gd name="T11" fmla="*/ 6 h 6"/>
                <a:gd name="T12" fmla="*/ 120 w 205"/>
                <a:gd name="T13" fmla="*/ 6 h 6"/>
                <a:gd name="T14" fmla="*/ 150 w 205"/>
                <a:gd name="T15" fmla="*/ 6 h 6"/>
                <a:gd name="T16" fmla="*/ 191 w 205"/>
                <a:gd name="T17" fmla="*/ 6 h 6"/>
                <a:gd name="T18" fmla="*/ 205 w 205"/>
                <a:gd name="T19" fmla="*/ 6 h 6"/>
                <a:gd name="T20" fmla="*/ 202 w 205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6">
                  <a:moveTo>
                    <a:pt x="2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91" y="6"/>
                    <a:pt x="191" y="6"/>
                    <a:pt x="191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4" y="4"/>
                    <a:pt x="203" y="2"/>
                    <a:pt x="202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803" y="1490"/>
              <a:ext cx="184" cy="255"/>
            </a:xfrm>
            <a:custGeom>
              <a:avLst/>
              <a:gdLst>
                <a:gd name="T0" fmla="*/ 0 w 184"/>
                <a:gd name="T1" fmla="*/ 255 h 255"/>
                <a:gd name="T2" fmla="*/ 184 w 184"/>
                <a:gd name="T3" fmla="*/ 127 h 255"/>
                <a:gd name="T4" fmla="*/ 0 w 184"/>
                <a:gd name="T5" fmla="*/ 0 h 255"/>
                <a:gd name="T6" fmla="*/ 0 w 184"/>
                <a:gd name="T7" fmla="*/ 80 h 255"/>
                <a:gd name="T8" fmla="*/ 0 w 184"/>
                <a:gd name="T9" fmla="*/ 175 h 255"/>
                <a:gd name="T10" fmla="*/ 0 w 184"/>
                <a:gd name="T11" fmla="*/ 208 h 255"/>
                <a:gd name="T12" fmla="*/ 0 w 184"/>
                <a:gd name="T13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55">
                  <a:moveTo>
                    <a:pt x="0" y="255"/>
                  </a:moveTo>
                  <a:lnTo>
                    <a:pt x="184" y="127"/>
                  </a:lnTo>
                  <a:lnTo>
                    <a:pt x="0" y="0"/>
                  </a:lnTo>
                  <a:lnTo>
                    <a:pt x="0" y="80"/>
                  </a:lnTo>
                  <a:lnTo>
                    <a:pt x="0" y="175"/>
                  </a:lnTo>
                  <a:lnTo>
                    <a:pt x="0" y="208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F47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4732" y="1514"/>
              <a:ext cx="154" cy="151"/>
            </a:xfrm>
            <a:custGeom>
              <a:avLst/>
              <a:gdLst>
                <a:gd name="T0" fmla="*/ 104 w 154"/>
                <a:gd name="T1" fmla="*/ 0 h 151"/>
                <a:gd name="T2" fmla="*/ 71 w 154"/>
                <a:gd name="T3" fmla="*/ 47 h 151"/>
                <a:gd name="T4" fmla="*/ 71 w 154"/>
                <a:gd name="T5" fmla="*/ 56 h 151"/>
                <a:gd name="T6" fmla="*/ 66 w 154"/>
                <a:gd name="T7" fmla="*/ 56 h 151"/>
                <a:gd name="T8" fmla="*/ 0 w 154"/>
                <a:gd name="T9" fmla="*/ 151 h 151"/>
                <a:gd name="T10" fmla="*/ 71 w 154"/>
                <a:gd name="T11" fmla="*/ 151 h 151"/>
                <a:gd name="T12" fmla="*/ 154 w 154"/>
                <a:gd name="T13" fmla="*/ 33 h 151"/>
                <a:gd name="T14" fmla="*/ 104 w 154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151">
                  <a:moveTo>
                    <a:pt x="104" y="0"/>
                  </a:moveTo>
                  <a:lnTo>
                    <a:pt x="71" y="47"/>
                  </a:lnTo>
                  <a:lnTo>
                    <a:pt x="71" y="56"/>
                  </a:lnTo>
                  <a:lnTo>
                    <a:pt x="66" y="56"/>
                  </a:lnTo>
                  <a:lnTo>
                    <a:pt x="0" y="151"/>
                  </a:lnTo>
                  <a:lnTo>
                    <a:pt x="71" y="151"/>
                  </a:lnTo>
                  <a:lnTo>
                    <a:pt x="154" y="3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4879" y="1591"/>
              <a:ext cx="108" cy="102"/>
            </a:xfrm>
            <a:custGeom>
              <a:avLst/>
              <a:gdLst>
                <a:gd name="T0" fmla="*/ 0 w 108"/>
                <a:gd name="T1" fmla="*/ 102 h 102"/>
                <a:gd name="T2" fmla="*/ 108 w 108"/>
                <a:gd name="T3" fmla="*/ 26 h 102"/>
                <a:gd name="T4" fmla="*/ 70 w 108"/>
                <a:gd name="T5" fmla="*/ 0 h 102"/>
                <a:gd name="T6" fmla="*/ 0 w 10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02">
                  <a:moveTo>
                    <a:pt x="0" y="102"/>
                  </a:moveTo>
                  <a:lnTo>
                    <a:pt x="108" y="26"/>
                  </a:lnTo>
                  <a:lnTo>
                    <a:pt x="7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777" y="1570"/>
              <a:ext cx="660" cy="95"/>
            </a:xfrm>
            <a:prstGeom prst="rect">
              <a:avLst/>
            </a:prstGeom>
            <a:solidFill>
              <a:srgbClr val="2E9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777" y="1570"/>
              <a:ext cx="66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803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969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4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113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1300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0 w 134"/>
                <a:gd name="T3" fmla="*/ 95 h 95"/>
                <a:gd name="T4" fmla="*/ 0 w 134"/>
                <a:gd name="T5" fmla="*/ 95 h 95"/>
                <a:gd name="T6" fmla="*/ 66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0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1300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0 w 134"/>
                <a:gd name="T3" fmla="*/ 95 h 95"/>
                <a:gd name="T4" fmla="*/ 0 w 134"/>
                <a:gd name="T5" fmla="*/ 95 h 95"/>
                <a:gd name="T6" fmla="*/ 66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0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1503" y="1570"/>
              <a:ext cx="659" cy="95"/>
            </a:xfrm>
            <a:prstGeom prst="rect">
              <a:avLst/>
            </a:pr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1503" y="1570"/>
              <a:ext cx="65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1529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1529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169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185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202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4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202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4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2228" y="1570"/>
              <a:ext cx="659" cy="95"/>
            </a:xfrm>
            <a:prstGeom prst="rect">
              <a:avLst/>
            </a:prstGeom>
            <a:solidFill>
              <a:srgbClr val="FDD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2228" y="1570"/>
              <a:ext cx="65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225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225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241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258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2750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>
              <a:off x="2750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2951" y="1570"/>
              <a:ext cx="661" cy="95"/>
            </a:xfrm>
            <a:prstGeom prst="rect">
              <a:avLst/>
            </a:pr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Rectangle 38"/>
            <p:cNvSpPr>
              <a:spLocks noChangeArrowheads="1"/>
            </p:cNvSpPr>
            <p:nvPr/>
          </p:nvSpPr>
          <p:spPr bwMode="auto">
            <a:xfrm>
              <a:off x="2951" y="1570"/>
              <a:ext cx="661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39"/>
            <p:cNvSpPr>
              <a:spLocks/>
            </p:cNvSpPr>
            <p:nvPr/>
          </p:nvSpPr>
          <p:spPr bwMode="auto">
            <a:xfrm>
              <a:off x="297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9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9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40"/>
            <p:cNvSpPr>
              <a:spLocks/>
            </p:cNvSpPr>
            <p:nvPr/>
          </p:nvSpPr>
          <p:spPr bwMode="auto">
            <a:xfrm>
              <a:off x="297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9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9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41"/>
            <p:cNvSpPr>
              <a:spLocks/>
            </p:cNvSpPr>
            <p:nvPr/>
          </p:nvSpPr>
          <p:spPr bwMode="auto">
            <a:xfrm>
              <a:off x="314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68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42"/>
            <p:cNvSpPr>
              <a:spLocks/>
            </p:cNvSpPr>
            <p:nvPr/>
          </p:nvSpPr>
          <p:spPr bwMode="auto">
            <a:xfrm>
              <a:off x="3310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8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43"/>
            <p:cNvSpPr>
              <a:spLocks/>
            </p:cNvSpPr>
            <p:nvPr/>
          </p:nvSpPr>
          <p:spPr bwMode="auto">
            <a:xfrm>
              <a:off x="3475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44"/>
            <p:cNvSpPr>
              <a:spLocks/>
            </p:cNvSpPr>
            <p:nvPr/>
          </p:nvSpPr>
          <p:spPr bwMode="auto">
            <a:xfrm>
              <a:off x="3475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Rectangle 45"/>
            <p:cNvSpPr>
              <a:spLocks noChangeArrowheads="1"/>
            </p:cNvSpPr>
            <p:nvPr/>
          </p:nvSpPr>
          <p:spPr bwMode="auto">
            <a:xfrm>
              <a:off x="3676" y="1570"/>
              <a:ext cx="662" cy="95"/>
            </a:xfrm>
            <a:prstGeom prst="rect">
              <a:avLst/>
            </a:prstGeom>
            <a:solidFill>
              <a:srgbClr val="44B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Rectangle 46"/>
            <p:cNvSpPr>
              <a:spLocks noChangeArrowheads="1"/>
            </p:cNvSpPr>
            <p:nvPr/>
          </p:nvSpPr>
          <p:spPr bwMode="auto">
            <a:xfrm>
              <a:off x="3676" y="1570"/>
              <a:ext cx="662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>
              <a:off x="3702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3702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49"/>
            <p:cNvSpPr>
              <a:spLocks/>
            </p:cNvSpPr>
            <p:nvPr/>
          </p:nvSpPr>
          <p:spPr bwMode="auto">
            <a:xfrm>
              <a:off x="3867" y="1570"/>
              <a:ext cx="138" cy="95"/>
            </a:xfrm>
            <a:custGeom>
              <a:avLst/>
              <a:gdLst>
                <a:gd name="T0" fmla="*/ 138 w 138"/>
                <a:gd name="T1" fmla="*/ 0 h 95"/>
                <a:gd name="T2" fmla="*/ 71 w 138"/>
                <a:gd name="T3" fmla="*/ 95 h 95"/>
                <a:gd name="T4" fmla="*/ 0 w 138"/>
                <a:gd name="T5" fmla="*/ 95 h 95"/>
                <a:gd name="T6" fmla="*/ 67 w 138"/>
                <a:gd name="T7" fmla="*/ 0 h 95"/>
                <a:gd name="T8" fmla="*/ 138 w 138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5">
                  <a:moveTo>
                    <a:pt x="138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7" y="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50"/>
            <p:cNvSpPr>
              <a:spLocks/>
            </p:cNvSpPr>
            <p:nvPr/>
          </p:nvSpPr>
          <p:spPr bwMode="auto">
            <a:xfrm>
              <a:off x="4035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9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9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51"/>
            <p:cNvSpPr>
              <a:spLocks/>
            </p:cNvSpPr>
            <p:nvPr/>
          </p:nvSpPr>
          <p:spPr bwMode="auto">
            <a:xfrm>
              <a:off x="4201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68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52"/>
            <p:cNvSpPr>
              <a:spLocks/>
            </p:cNvSpPr>
            <p:nvPr/>
          </p:nvSpPr>
          <p:spPr bwMode="auto">
            <a:xfrm>
              <a:off x="4201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68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24" name="Rectangle 53"/>
            <p:cNvSpPr>
              <a:spLocks noChangeArrowheads="1"/>
            </p:cNvSpPr>
            <p:nvPr/>
          </p:nvSpPr>
          <p:spPr bwMode="auto">
            <a:xfrm>
              <a:off x="4375" y="1570"/>
              <a:ext cx="428" cy="95"/>
            </a:xfrm>
            <a:prstGeom prst="rect">
              <a:avLst/>
            </a:prstGeom>
            <a:solidFill>
              <a:srgbClr val="F47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25" name="Rectangle 54"/>
            <p:cNvSpPr>
              <a:spLocks noChangeArrowheads="1"/>
            </p:cNvSpPr>
            <p:nvPr/>
          </p:nvSpPr>
          <p:spPr bwMode="auto">
            <a:xfrm>
              <a:off x="4375" y="1570"/>
              <a:ext cx="428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27" name="Freeform 55"/>
            <p:cNvSpPr>
              <a:spLocks/>
            </p:cNvSpPr>
            <p:nvPr/>
          </p:nvSpPr>
          <p:spPr bwMode="auto">
            <a:xfrm>
              <a:off x="4401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7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28" name="Freeform 56"/>
            <p:cNvSpPr>
              <a:spLocks/>
            </p:cNvSpPr>
            <p:nvPr/>
          </p:nvSpPr>
          <p:spPr bwMode="auto">
            <a:xfrm>
              <a:off x="4401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7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7" y="0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29" name="Freeform 57"/>
            <p:cNvSpPr>
              <a:spLocks/>
            </p:cNvSpPr>
            <p:nvPr/>
          </p:nvSpPr>
          <p:spPr bwMode="auto">
            <a:xfrm>
              <a:off x="4567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0" name="Freeform 58"/>
            <p:cNvSpPr>
              <a:spLocks/>
            </p:cNvSpPr>
            <p:nvPr/>
          </p:nvSpPr>
          <p:spPr bwMode="auto">
            <a:xfrm>
              <a:off x="4732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1" name="Freeform 59"/>
            <p:cNvSpPr>
              <a:spLocks/>
            </p:cNvSpPr>
            <p:nvPr/>
          </p:nvSpPr>
          <p:spPr bwMode="auto">
            <a:xfrm>
              <a:off x="2067" y="1483"/>
              <a:ext cx="253" cy="269"/>
            </a:xfrm>
            <a:custGeom>
              <a:avLst/>
              <a:gdLst>
                <a:gd name="T0" fmla="*/ 53 w 107"/>
                <a:gd name="T1" fmla="*/ 0 h 114"/>
                <a:gd name="T2" fmla="*/ 0 w 107"/>
                <a:gd name="T3" fmla="*/ 37 h 114"/>
                <a:gd name="T4" fmla="*/ 9 w 107"/>
                <a:gd name="T5" fmla="*/ 37 h 114"/>
                <a:gd name="T6" fmla="*/ 39 w 107"/>
                <a:gd name="T7" fmla="*/ 37 h 114"/>
                <a:gd name="T8" fmla="*/ 40 w 107"/>
                <a:gd name="T9" fmla="*/ 37 h 114"/>
                <a:gd name="T10" fmla="*/ 40 w 107"/>
                <a:gd name="T11" fmla="*/ 44 h 114"/>
                <a:gd name="T12" fmla="*/ 46 w 107"/>
                <a:gd name="T13" fmla="*/ 44 h 114"/>
                <a:gd name="T14" fmla="*/ 47 w 107"/>
                <a:gd name="T15" fmla="*/ 44 h 114"/>
                <a:gd name="T16" fmla="*/ 47 w 107"/>
                <a:gd name="T17" fmla="*/ 83 h 114"/>
                <a:gd name="T18" fmla="*/ 19 w 107"/>
                <a:gd name="T19" fmla="*/ 83 h 114"/>
                <a:gd name="T20" fmla="*/ 2 w 107"/>
                <a:gd name="T21" fmla="*/ 83 h 114"/>
                <a:gd name="T22" fmla="*/ 53 w 107"/>
                <a:gd name="T23" fmla="*/ 114 h 114"/>
                <a:gd name="T24" fmla="*/ 104 w 107"/>
                <a:gd name="T25" fmla="*/ 83 h 114"/>
                <a:gd name="T26" fmla="*/ 85 w 107"/>
                <a:gd name="T27" fmla="*/ 83 h 114"/>
                <a:gd name="T28" fmla="*/ 74 w 107"/>
                <a:gd name="T29" fmla="*/ 83 h 114"/>
                <a:gd name="T30" fmla="*/ 74 w 107"/>
                <a:gd name="T31" fmla="*/ 77 h 114"/>
                <a:gd name="T32" fmla="*/ 68 w 107"/>
                <a:gd name="T33" fmla="*/ 77 h 114"/>
                <a:gd name="T34" fmla="*/ 68 w 107"/>
                <a:gd name="T35" fmla="*/ 37 h 114"/>
                <a:gd name="T36" fmla="*/ 106 w 107"/>
                <a:gd name="T37" fmla="*/ 37 h 114"/>
                <a:gd name="T38" fmla="*/ 107 w 107"/>
                <a:gd name="T39" fmla="*/ 37 h 114"/>
                <a:gd name="T40" fmla="*/ 53 w 10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14">
                  <a:moveTo>
                    <a:pt x="53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12" y="102"/>
                    <a:pt x="31" y="114"/>
                    <a:pt x="53" y="114"/>
                  </a:cubicBezTo>
                  <a:cubicBezTo>
                    <a:pt x="75" y="114"/>
                    <a:pt x="94" y="102"/>
                    <a:pt x="10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3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2" name="Freeform 60"/>
            <p:cNvSpPr>
              <a:spLocks/>
            </p:cNvSpPr>
            <p:nvPr/>
          </p:nvSpPr>
          <p:spPr bwMode="auto">
            <a:xfrm>
              <a:off x="2065" y="1587"/>
              <a:ext cx="113" cy="92"/>
            </a:xfrm>
            <a:custGeom>
              <a:avLst/>
              <a:gdLst>
                <a:gd name="T0" fmla="*/ 48 w 48"/>
                <a:gd name="T1" fmla="*/ 0 h 39"/>
                <a:gd name="T2" fmla="*/ 47 w 48"/>
                <a:gd name="T3" fmla="*/ 0 h 39"/>
                <a:gd name="T4" fmla="*/ 41 w 48"/>
                <a:gd name="T5" fmla="*/ 0 h 39"/>
                <a:gd name="T6" fmla="*/ 41 w 48"/>
                <a:gd name="T7" fmla="*/ 33 h 39"/>
                <a:gd name="T8" fmla="*/ 0 w 48"/>
                <a:gd name="T9" fmla="*/ 33 h 39"/>
                <a:gd name="T10" fmla="*/ 3 w 48"/>
                <a:gd name="T11" fmla="*/ 39 h 39"/>
                <a:gd name="T12" fmla="*/ 20 w 48"/>
                <a:gd name="T13" fmla="*/ 39 h 39"/>
                <a:gd name="T14" fmla="*/ 48 w 48"/>
                <a:gd name="T15" fmla="*/ 39 h 39"/>
                <a:gd name="T16" fmla="*/ 48 w 4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9">
                  <a:moveTo>
                    <a:pt x="48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3" name="Freeform 61"/>
            <p:cNvSpPr>
              <a:spLocks/>
            </p:cNvSpPr>
            <p:nvPr/>
          </p:nvSpPr>
          <p:spPr bwMode="auto">
            <a:xfrm>
              <a:off x="2242" y="1665"/>
              <a:ext cx="78" cy="14"/>
            </a:xfrm>
            <a:custGeom>
              <a:avLst/>
              <a:gdLst>
                <a:gd name="T0" fmla="*/ 33 w 33"/>
                <a:gd name="T1" fmla="*/ 0 h 6"/>
                <a:gd name="T2" fmla="*/ 0 w 33"/>
                <a:gd name="T3" fmla="*/ 0 h 6"/>
                <a:gd name="T4" fmla="*/ 0 w 33"/>
                <a:gd name="T5" fmla="*/ 6 h 6"/>
                <a:gd name="T6" fmla="*/ 11 w 33"/>
                <a:gd name="T7" fmla="*/ 6 h 6"/>
                <a:gd name="T8" fmla="*/ 30 w 33"/>
                <a:gd name="T9" fmla="*/ 6 h 6"/>
                <a:gd name="T10" fmla="*/ 33 w 3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4"/>
                    <a:pt x="32" y="2"/>
                    <a:pt x="33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4" name="Freeform 62"/>
            <p:cNvSpPr>
              <a:spLocks noEditPoints="1"/>
            </p:cNvSpPr>
            <p:nvPr/>
          </p:nvSpPr>
          <p:spPr bwMode="auto">
            <a:xfrm>
              <a:off x="2058" y="1570"/>
              <a:ext cx="104" cy="95"/>
            </a:xfrm>
            <a:custGeom>
              <a:avLst/>
              <a:gdLst>
                <a:gd name="T0" fmla="*/ 13 w 44"/>
                <a:gd name="T1" fmla="*/ 0 h 40"/>
                <a:gd name="T2" fmla="*/ 4 w 44"/>
                <a:gd name="T3" fmla="*/ 0 h 40"/>
                <a:gd name="T4" fmla="*/ 0 w 44"/>
                <a:gd name="T5" fmla="*/ 19 h 40"/>
                <a:gd name="T6" fmla="*/ 13 w 44"/>
                <a:gd name="T7" fmla="*/ 0 h 40"/>
                <a:gd name="T8" fmla="*/ 44 w 44"/>
                <a:gd name="T9" fmla="*/ 0 h 40"/>
                <a:gd name="T10" fmla="*/ 43 w 44"/>
                <a:gd name="T11" fmla="*/ 0 h 40"/>
                <a:gd name="T12" fmla="*/ 16 w 44"/>
                <a:gd name="T13" fmla="*/ 40 h 40"/>
                <a:gd name="T14" fmla="*/ 3 w 44"/>
                <a:gd name="T15" fmla="*/ 40 h 40"/>
                <a:gd name="T16" fmla="*/ 3 w 44"/>
                <a:gd name="T17" fmla="*/ 40 h 40"/>
                <a:gd name="T18" fmla="*/ 44 w 44"/>
                <a:gd name="T19" fmla="*/ 40 h 40"/>
                <a:gd name="T20" fmla="*/ 44 w 44"/>
                <a:gd name="T21" fmla="*/ 7 h 40"/>
                <a:gd name="T22" fmla="*/ 44 w 4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0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0" y="12"/>
                    <a:pt x="0" y="19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C0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5" name="Freeform 63"/>
            <p:cNvSpPr>
              <a:spLocks/>
            </p:cNvSpPr>
            <p:nvPr/>
          </p:nvSpPr>
          <p:spPr bwMode="auto">
            <a:xfrm>
              <a:off x="2058" y="1570"/>
              <a:ext cx="101" cy="95"/>
            </a:xfrm>
            <a:custGeom>
              <a:avLst/>
              <a:gdLst>
                <a:gd name="T0" fmla="*/ 43 w 43"/>
                <a:gd name="T1" fmla="*/ 0 h 40"/>
                <a:gd name="T2" fmla="*/ 13 w 43"/>
                <a:gd name="T3" fmla="*/ 0 h 40"/>
                <a:gd name="T4" fmla="*/ 0 w 43"/>
                <a:gd name="T5" fmla="*/ 19 h 40"/>
                <a:gd name="T6" fmla="*/ 0 w 43"/>
                <a:gd name="T7" fmla="*/ 20 h 40"/>
                <a:gd name="T8" fmla="*/ 3 w 43"/>
                <a:gd name="T9" fmla="*/ 40 h 40"/>
                <a:gd name="T10" fmla="*/ 16 w 43"/>
                <a:gd name="T11" fmla="*/ 40 h 40"/>
                <a:gd name="T12" fmla="*/ 43 w 4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0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1" y="33"/>
                    <a:pt x="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32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6" name="Freeform 64"/>
            <p:cNvSpPr>
              <a:spLocks/>
            </p:cNvSpPr>
            <p:nvPr/>
          </p:nvSpPr>
          <p:spPr bwMode="auto">
            <a:xfrm>
              <a:off x="2228" y="1570"/>
              <a:ext cx="92" cy="95"/>
            </a:xfrm>
            <a:custGeom>
              <a:avLst/>
              <a:gdLst>
                <a:gd name="T0" fmla="*/ 90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90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90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EA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7" name="Freeform 65"/>
            <p:cNvSpPr>
              <a:spLocks/>
            </p:cNvSpPr>
            <p:nvPr/>
          </p:nvSpPr>
          <p:spPr bwMode="auto">
            <a:xfrm>
              <a:off x="2228" y="1570"/>
              <a:ext cx="92" cy="95"/>
            </a:xfrm>
            <a:custGeom>
              <a:avLst/>
              <a:gdLst>
                <a:gd name="T0" fmla="*/ 90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90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90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8" name="Freeform 66"/>
            <p:cNvSpPr>
              <a:spLocks/>
            </p:cNvSpPr>
            <p:nvPr/>
          </p:nvSpPr>
          <p:spPr bwMode="auto">
            <a:xfrm>
              <a:off x="2254" y="1570"/>
              <a:ext cx="73" cy="95"/>
            </a:xfrm>
            <a:custGeom>
              <a:avLst/>
              <a:gdLst>
                <a:gd name="T0" fmla="*/ 28 w 31"/>
                <a:gd name="T1" fmla="*/ 0 h 40"/>
                <a:gd name="T2" fmla="*/ 27 w 31"/>
                <a:gd name="T3" fmla="*/ 0 h 40"/>
                <a:gd name="T4" fmla="*/ 0 w 31"/>
                <a:gd name="T5" fmla="*/ 40 h 40"/>
                <a:gd name="T6" fmla="*/ 28 w 31"/>
                <a:gd name="T7" fmla="*/ 40 h 40"/>
                <a:gd name="T8" fmla="*/ 31 w 31"/>
                <a:gd name="T9" fmla="*/ 20 h 40"/>
                <a:gd name="T10" fmla="*/ 28 w 31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0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3"/>
                    <a:pt x="31" y="27"/>
                    <a:pt x="31" y="20"/>
                  </a:cubicBezTo>
                  <a:cubicBezTo>
                    <a:pt x="31" y="13"/>
                    <a:pt x="30" y="6"/>
                    <a:pt x="28" y="0"/>
                  </a:cubicBezTo>
                </a:path>
              </a:pathLst>
            </a:custGeom>
            <a:solidFill>
              <a:srgbClr val="95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9" name="Oval 67"/>
            <p:cNvSpPr>
              <a:spLocks noChangeArrowheads="1"/>
            </p:cNvSpPr>
            <p:nvPr/>
          </p:nvSpPr>
          <p:spPr bwMode="auto">
            <a:xfrm>
              <a:off x="2077" y="1502"/>
              <a:ext cx="231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0" name="Oval 68"/>
            <p:cNvSpPr>
              <a:spLocks noChangeArrowheads="1"/>
            </p:cNvSpPr>
            <p:nvPr/>
          </p:nvSpPr>
          <p:spPr bwMode="auto">
            <a:xfrm>
              <a:off x="2119" y="1544"/>
              <a:ext cx="147" cy="146"/>
            </a:xfrm>
            <a:prstGeom prst="ellipse">
              <a:avLst/>
            </a:pr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1" name="Freeform 69"/>
            <p:cNvSpPr>
              <a:spLocks/>
            </p:cNvSpPr>
            <p:nvPr/>
          </p:nvSpPr>
          <p:spPr bwMode="auto">
            <a:xfrm>
              <a:off x="3518" y="1483"/>
              <a:ext cx="255" cy="269"/>
            </a:xfrm>
            <a:custGeom>
              <a:avLst/>
              <a:gdLst>
                <a:gd name="T0" fmla="*/ 54 w 108"/>
                <a:gd name="T1" fmla="*/ 0 h 114"/>
                <a:gd name="T2" fmla="*/ 0 w 108"/>
                <a:gd name="T3" fmla="*/ 37 h 114"/>
                <a:gd name="T4" fmla="*/ 9 w 108"/>
                <a:gd name="T5" fmla="*/ 37 h 114"/>
                <a:gd name="T6" fmla="*/ 39 w 108"/>
                <a:gd name="T7" fmla="*/ 37 h 114"/>
                <a:gd name="T8" fmla="*/ 40 w 108"/>
                <a:gd name="T9" fmla="*/ 37 h 114"/>
                <a:gd name="T10" fmla="*/ 40 w 108"/>
                <a:gd name="T11" fmla="*/ 44 h 114"/>
                <a:gd name="T12" fmla="*/ 46 w 108"/>
                <a:gd name="T13" fmla="*/ 44 h 114"/>
                <a:gd name="T14" fmla="*/ 47 w 108"/>
                <a:gd name="T15" fmla="*/ 44 h 114"/>
                <a:gd name="T16" fmla="*/ 47 w 108"/>
                <a:gd name="T17" fmla="*/ 83 h 114"/>
                <a:gd name="T18" fmla="*/ 18 w 108"/>
                <a:gd name="T19" fmla="*/ 83 h 114"/>
                <a:gd name="T20" fmla="*/ 3 w 108"/>
                <a:gd name="T21" fmla="*/ 83 h 114"/>
                <a:gd name="T22" fmla="*/ 54 w 108"/>
                <a:gd name="T23" fmla="*/ 114 h 114"/>
                <a:gd name="T24" fmla="*/ 105 w 108"/>
                <a:gd name="T25" fmla="*/ 83 h 114"/>
                <a:gd name="T26" fmla="*/ 85 w 108"/>
                <a:gd name="T27" fmla="*/ 83 h 114"/>
                <a:gd name="T28" fmla="*/ 74 w 108"/>
                <a:gd name="T29" fmla="*/ 83 h 114"/>
                <a:gd name="T30" fmla="*/ 74 w 108"/>
                <a:gd name="T31" fmla="*/ 77 h 114"/>
                <a:gd name="T32" fmla="*/ 67 w 108"/>
                <a:gd name="T33" fmla="*/ 77 h 114"/>
                <a:gd name="T34" fmla="*/ 67 w 108"/>
                <a:gd name="T35" fmla="*/ 37 h 114"/>
                <a:gd name="T36" fmla="*/ 106 w 108"/>
                <a:gd name="T37" fmla="*/ 37 h 114"/>
                <a:gd name="T38" fmla="*/ 108 w 108"/>
                <a:gd name="T39" fmla="*/ 37 h 114"/>
                <a:gd name="T40" fmla="*/ 54 w 108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14">
                  <a:moveTo>
                    <a:pt x="54" y="0"/>
                  </a:moveTo>
                  <a:cubicBezTo>
                    <a:pt x="29" y="0"/>
                    <a:pt x="9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3" y="102"/>
                    <a:pt x="32" y="114"/>
                    <a:pt x="54" y="114"/>
                  </a:cubicBezTo>
                  <a:cubicBezTo>
                    <a:pt x="76" y="114"/>
                    <a:pt x="95" y="102"/>
                    <a:pt x="10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99" y="15"/>
                    <a:pt x="78" y="0"/>
                    <a:pt x="54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2" name="Freeform 70"/>
            <p:cNvSpPr>
              <a:spLocks/>
            </p:cNvSpPr>
            <p:nvPr/>
          </p:nvSpPr>
          <p:spPr bwMode="auto">
            <a:xfrm>
              <a:off x="3693" y="1665"/>
              <a:ext cx="80" cy="14"/>
            </a:xfrm>
            <a:custGeom>
              <a:avLst/>
              <a:gdLst>
                <a:gd name="T0" fmla="*/ 34 w 34"/>
                <a:gd name="T1" fmla="*/ 0 h 6"/>
                <a:gd name="T2" fmla="*/ 0 w 34"/>
                <a:gd name="T3" fmla="*/ 0 h 6"/>
                <a:gd name="T4" fmla="*/ 0 w 34"/>
                <a:gd name="T5" fmla="*/ 6 h 6"/>
                <a:gd name="T6" fmla="*/ 11 w 34"/>
                <a:gd name="T7" fmla="*/ 6 h 6"/>
                <a:gd name="T8" fmla="*/ 31 w 34"/>
                <a:gd name="T9" fmla="*/ 6 h 6"/>
                <a:gd name="T10" fmla="*/ 34 w 3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4"/>
                    <a:pt x="33" y="2"/>
                    <a:pt x="34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3" name="Freeform 71"/>
            <p:cNvSpPr>
              <a:spLocks/>
            </p:cNvSpPr>
            <p:nvPr/>
          </p:nvSpPr>
          <p:spPr bwMode="auto">
            <a:xfrm>
              <a:off x="3518" y="1587"/>
              <a:ext cx="111" cy="92"/>
            </a:xfrm>
            <a:custGeom>
              <a:avLst/>
              <a:gdLst>
                <a:gd name="T0" fmla="*/ 47 w 47"/>
                <a:gd name="T1" fmla="*/ 0 h 39"/>
                <a:gd name="T2" fmla="*/ 46 w 47"/>
                <a:gd name="T3" fmla="*/ 0 h 39"/>
                <a:gd name="T4" fmla="*/ 40 w 47"/>
                <a:gd name="T5" fmla="*/ 0 h 39"/>
                <a:gd name="T6" fmla="*/ 40 w 47"/>
                <a:gd name="T7" fmla="*/ 33 h 39"/>
                <a:gd name="T8" fmla="*/ 0 w 47"/>
                <a:gd name="T9" fmla="*/ 33 h 39"/>
                <a:gd name="T10" fmla="*/ 3 w 47"/>
                <a:gd name="T11" fmla="*/ 39 h 39"/>
                <a:gd name="T12" fmla="*/ 18 w 47"/>
                <a:gd name="T13" fmla="*/ 39 h 39"/>
                <a:gd name="T14" fmla="*/ 47 w 47"/>
                <a:gd name="T15" fmla="*/ 39 h 39"/>
                <a:gd name="T16" fmla="*/ 47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4" name="Freeform 72"/>
            <p:cNvSpPr>
              <a:spLocks noEditPoints="1"/>
            </p:cNvSpPr>
            <p:nvPr/>
          </p:nvSpPr>
          <p:spPr bwMode="auto">
            <a:xfrm>
              <a:off x="3511" y="1570"/>
              <a:ext cx="101" cy="95"/>
            </a:xfrm>
            <a:custGeom>
              <a:avLst/>
              <a:gdLst>
                <a:gd name="T0" fmla="*/ 12 w 43"/>
                <a:gd name="T1" fmla="*/ 0 h 40"/>
                <a:gd name="T2" fmla="*/ 3 w 43"/>
                <a:gd name="T3" fmla="*/ 0 h 40"/>
                <a:gd name="T4" fmla="*/ 0 w 43"/>
                <a:gd name="T5" fmla="*/ 18 h 40"/>
                <a:gd name="T6" fmla="*/ 12 w 43"/>
                <a:gd name="T7" fmla="*/ 0 h 40"/>
                <a:gd name="T8" fmla="*/ 43 w 43"/>
                <a:gd name="T9" fmla="*/ 0 h 40"/>
                <a:gd name="T10" fmla="*/ 42 w 43"/>
                <a:gd name="T11" fmla="*/ 0 h 40"/>
                <a:gd name="T12" fmla="*/ 15 w 43"/>
                <a:gd name="T13" fmla="*/ 40 h 40"/>
                <a:gd name="T14" fmla="*/ 3 w 43"/>
                <a:gd name="T15" fmla="*/ 40 h 40"/>
                <a:gd name="T16" fmla="*/ 3 w 43"/>
                <a:gd name="T17" fmla="*/ 40 h 40"/>
                <a:gd name="T18" fmla="*/ 43 w 43"/>
                <a:gd name="T19" fmla="*/ 40 h 40"/>
                <a:gd name="T20" fmla="*/ 43 w 43"/>
                <a:gd name="T21" fmla="*/ 7 h 40"/>
                <a:gd name="T22" fmla="*/ 43 w 43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0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5"/>
                    <a:pt x="0" y="11"/>
                    <a:pt x="0" y="18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82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5" name="Freeform 73"/>
            <p:cNvSpPr>
              <a:spLocks/>
            </p:cNvSpPr>
            <p:nvPr/>
          </p:nvSpPr>
          <p:spPr bwMode="auto">
            <a:xfrm>
              <a:off x="3511" y="1570"/>
              <a:ext cx="99" cy="95"/>
            </a:xfrm>
            <a:custGeom>
              <a:avLst/>
              <a:gdLst>
                <a:gd name="T0" fmla="*/ 42 w 42"/>
                <a:gd name="T1" fmla="*/ 0 h 40"/>
                <a:gd name="T2" fmla="*/ 12 w 42"/>
                <a:gd name="T3" fmla="*/ 0 h 40"/>
                <a:gd name="T4" fmla="*/ 0 w 42"/>
                <a:gd name="T5" fmla="*/ 18 h 40"/>
                <a:gd name="T6" fmla="*/ 0 w 42"/>
                <a:gd name="T7" fmla="*/ 20 h 40"/>
                <a:gd name="T8" fmla="*/ 3 w 42"/>
                <a:gd name="T9" fmla="*/ 40 h 40"/>
                <a:gd name="T10" fmla="*/ 15 w 42"/>
                <a:gd name="T11" fmla="*/ 40 h 40"/>
                <a:gd name="T12" fmla="*/ 42 w 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7"/>
                    <a:pt x="1" y="33"/>
                    <a:pt x="3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323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6" name="Freeform 74"/>
            <p:cNvSpPr>
              <a:spLocks/>
            </p:cNvSpPr>
            <p:nvPr/>
          </p:nvSpPr>
          <p:spPr bwMode="auto">
            <a:xfrm>
              <a:off x="3676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7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6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7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6" y="9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7" name="Freeform 75"/>
            <p:cNvSpPr>
              <a:spLocks/>
            </p:cNvSpPr>
            <p:nvPr/>
          </p:nvSpPr>
          <p:spPr bwMode="auto">
            <a:xfrm>
              <a:off x="3676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7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6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7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6" y="95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8" name="Freeform 76"/>
            <p:cNvSpPr>
              <a:spLocks/>
            </p:cNvSpPr>
            <p:nvPr/>
          </p:nvSpPr>
          <p:spPr bwMode="auto">
            <a:xfrm>
              <a:off x="3702" y="1570"/>
              <a:ext cx="78" cy="95"/>
            </a:xfrm>
            <a:custGeom>
              <a:avLst/>
              <a:gdLst>
                <a:gd name="T0" fmla="*/ 30 w 33"/>
                <a:gd name="T1" fmla="*/ 0 h 40"/>
                <a:gd name="T2" fmla="*/ 28 w 33"/>
                <a:gd name="T3" fmla="*/ 0 h 40"/>
                <a:gd name="T4" fmla="*/ 0 w 33"/>
                <a:gd name="T5" fmla="*/ 40 h 40"/>
                <a:gd name="T6" fmla="*/ 30 w 33"/>
                <a:gd name="T7" fmla="*/ 40 h 40"/>
                <a:gd name="T8" fmla="*/ 33 w 33"/>
                <a:gd name="T9" fmla="*/ 20 h 40"/>
                <a:gd name="T10" fmla="*/ 30 w 33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0">
                  <a:moveTo>
                    <a:pt x="3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2" y="33"/>
                    <a:pt x="33" y="27"/>
                    <a:pt x="33" y="20"/>
                  </a:cubicBezTo>
                  <a:cubicBezTo>
                    <a:pt x="33" y="13"/>
                    <a:pt x="32" y="6"/>
                    <a:pt x="30" y="0"/>
                  </a:cubicBezTo>
                </a:path>
              </a:pathLst>
            </a:custGeom>
            <a:solidFill>
              <a:srgbClr val="007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9" name="Oval 77"/>
            <p:cNvSpPr>
              <a:spLocks noChangeArrowheads="1"/>
            </p:cNvSpPr>
            <p:nvPr/>
          </p:nvSpPr>
          <p:spPr bwMode="auto">
            <a:xfrm>
              <a:off x="3530" y="1502"/>
              <a:ext cx="231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0" name="Oval 78"/>
            <p:cNvSpPr>
              <a:spLocks noChangeArrowheads="1"/>
            </p:cNvSpPr>
            <p:nvPr/>
          </p:nvSpPr>
          <p:spPr bwMode="auto">
            <a:xfrm>
              <a:off x="3572" y="1544"/>
              <a:ext cx="147" cy="146"/>
            </a:xfrm>
            <a:prstGeom prst="ellipse">
              <a:avLst/>
            </a:pr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1" name="Freeform 79"/>
            <p:cNvSpPr>
              <a:spLocks/>
            </p:cNvSpPr>
            <p:nvPr/>
          </p:nvSpPr>
          <p:spPr bwMode="auto">
            <a:xfrm>
              <a:off x="1342" y="1483"/>
              <a:ext cx="253" cy="269"/>
            </a:xfrm>
            <a:custGeom>
              <a:avLst/>
              <a:gdLst>
                <a:gd name="T0" fmla="*/ 53 w 107"/>
                <a:gd name="T1" fmla="*/ 0 h 114"/>
                <a:gd name="T2" fmla="*/ 0 w 107"/>
                <a:gd name="T3" fmla="*/ 37 h 114"/>
                <a:gd name="T4" fmla="*/ 10 w 107"/>
                <a:gd name="T5" fmla="*/ 37 h 114"/>
                <a:gd name="T6" fmla="*/ 39 w 107"/>
                <a:gd name="T7" fmla="*/ 37 h 114"/>
                <a:gd name="T8" fmla="*/ 40 w 107"/>
                <a:gd name="T9" fmla="*/ 37 h 114"/>
                <a:gd name="T10" fmla="*/ 40 w 107"/>
                <a:gd name="T11" fmla="*/ 44 h 114"/>
                <a:gd name="T12" fmla="*/ 46 w 107"/>
                <a:gd name="T13" fmla="*/ 44 h 114"/>
                <a:gd name="T14" fmla="*/ 47 w 107"/>
                <a:gd name="T15" fmla="*/ 44 h 114"/>
                <a:gd name="T16" fmla="*/ 47 w 107"/>
                <a:gd name="T17" fmla="*/ 83 h 114"/>
                <a:gd name="T18" fmla="*/ 19 w 107"/>
                <a:gd name="T19" fmla="*/ 83 h 114"/>
                <a:gd name="T20" fmla="*/ 3 w 107"/>
                <a:gd name="T21" fmla="*/ 83 h 114"/>
                <a:gd name="T22" fmla="*/ 53 w 107"/>
                <a:gd name="T23" fmla="*/ 114 h 114"/>
                <a:gd name="T24" fmla="*/ 104 w 107"/>
                <a:gd name="T25" fmla="*/ 83 h 114"/>
                <a:gd name="T26" fmla="*/ 86 w 107"/>
                <a:gd name="T27" fmla="*/ 83 h 114"/>
                <a:gd name="T28" fmla="*/ 74 w 107"/>
                <a:gd name="T29" fmla="*/ 83 h 114"/>
                <a:gd name="T30" fmla="*/ 74 w 107"/>
                <a:gd name="T31" fmla="*/ 77 h 114"/>
                <a:gd name="T32" fmla="*/ 68 w 107"/>
                <a:gd name="T33" fmla="*/ 77 h 114"/>
                <a:gd name="T34" fmla="*/ 68 w 107"/>
                <a:gd name="T35" fmla="*/ 37 h 114"/>
                <a:gd name="T36" fmla="*/ 106 w 107"/>
                <a:gd name="T37" fmla="*/ 37 h 114"/>
                <a:gd name="T38" fmla="*/ 107 w 107"/>
                <a:gd name="T39" fmla="*/ 37 h 114"/>
                <a:gd name="T40" fmla="*/ 53 w 10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14">
                  <a:moveTo>
                    <a:pt x="53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2" y="102"/>
                    <a:pt x="31" y="114"/>
                    <a:pt x="53" y="114"/>
                  </a:cubicBezTo>
                  <a:cubicBezTo>
                    <a:pt x="75" y="114"/>
                    <a:pt x="95" y="102"/>
                    <a:pt x="104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3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2" name="Freeform 80"/>
            <p:cNvSpPr>
              <a:spLocks/>
            </p:cNvSpPr>
            <p:nvPr/>
          </p:nvSpPr>
          <p:spPr bwMode="auto">
            <a:xfrm>
              <a:off x="1342" y="1587"/>
              <a:ext cx="111" cy="92"/>
            </a:xfrm>
            <a:custGeom>
              <a:avLst/>
              <a:gdLst>
                <a:gd name="T0" fmla="*/ 47 w 47"/>
                <a:gd name="T1" fmla="*/ 0 h 39"/>
                <a:gd name="T2" fmla="*/ 46 w 47"/>
                <a:gd name="T3" fmla="*/ 0 h 39"/>
                <a:gd name="T4" fmla="*/ 40 w 47"/>
                <a:gd name="T5" fmla="*/ 0 h 39"/>
                <a:gd name="T6" fmla="*/ 40 w 47"/>
                <a:gd name="T7" fmla="*/ 33 h 39"/>
                <a:gd name="T8" fmla="*/ 0 w 47"/>
                <a:gd name="T9" fmla="*/ 33 h 39"/>
                <a:gd name="T10" fmla="*/ 3 w 47"/>
                <a:gd name="T11" fmla="*/ 39 h 39"/>
                <a:gd name="T12" fmla="*/ 19 w 47"/>
                <a:gd name="T13" fmla="*/ 39 h 39"/>
                <a:gd name="T14" fmla="*/ 47 w 47"/>
                <a:gd name="T15" fmla="*/ 39 h 39"/>
                <a:gd name="T16" fmla="*/ 47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3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3" name="Freeform 81"/>
            <p:cNvSpPr>
              <a:spLocks/>
            </p:cNvSpPr>
            <p:nvPr/>
          </p:nvSpPr>
          <p:spPr bwMode="auto">
            <a:xfrm>
              <a:off x="1517" y="1665"/>
              <a:ext cx="78" cy="14"/>
            </a:xfrm>
            <a:custGeom>
              <a:avLst/>
              <a:gdLst>
                <a:gd name="T0" fmla="*/ 33 w 33"/>
                <a:gd name="T1" fmla="*/ 0 h 6"/>
                <a:gd name="T2" fmla="*/ 0 w 33"/>
                <a:gd name="T3" fmla="*/ 0 h 6"/>
                <a:gd name="T4" fmla="*/ 0 w 33"/>
                <a:gd name="T5" fmla="*/ 6 h 6"/>
                <a:gd name="T6" fmla="*/ 12 w 33"/>
                <a:gd name="T7" fmla="*/ 6 h 6"/>
                <a:gd name="T8" fmla="*/ 30 w 33"/>
                <a:gd name="T9" fmla="*/ 6 h 6"/>
                <a:gd name="T10" fmla="*/ 33 w 3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4"/>
                    <a:pt x="32" y="2"/>
                    <a:pt x="33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4" name="Freeform 82"/>
            <p:cNvSpPr>
              <a:spLocks noEditPoints="1"/>
            </p:cNvSpPr>
            <p:nvPr/>
          </p:nvSpPr>
          <p:spPr bwMode="auto">
            <a:xfrm>
              <a:off x="1333" y="1570"/>
              <a:ext cx="104" cy="95"/>
            </a:xfrm>
            <a:custGeom>
              <a:avLst/>
              <a:gdLst>
                <a:gd name="T0" fmla="*/ 14 w 44"/>
                <a:gd name="T1" fmla="*/ 0 h 40"/>
                <a:gd name="T2" fmla="*/ 4 w 44"/>
                <a:gd name="T3" fmla="*/ 0 h 40"/>
                <a:gd name="T4" fmla="*/ 0 w 44"/>
                <a:gd name="T5" fmla="*/ 19 h 40"/>
                <a:gd name="T6" fmla="*/ 14 w 44"/>
                <a:gd name="T7" fmla="*/ 0 h 40"/>
                <a:gd name="T8" fmla="*/ 44 w 44"/>
                <a:gd name="T9" fmla="*/ 0 h 40"/>
                <a:gd name="T10" fmla="*/ 43 w 44"/>
                <a:gd name="T11" fmla="*/ 0 h 40"/>
                <a:gd name="T12" fmla="*/ 16 w 44"/>
                <a:gd name="T13" fmla="*/ 40 h 40"/>
                <a:gd name="T14" fmla="*/ 4 w 44"/>
                <a:gd name="T15" fmla="*/ 40 h 40"/>
                <a:gd name="T16" fmla="*/ 4 w 44"/>
                <a:gd name="T17" fmla="*/ 40 h 40"/>
                <a:gd name="T18" fmla="*/ 44 w 44"/>
                <a:gd name="T19" fmla="*/ 40 h 40"/>
                <a:gd name="T20" fmla="*/ 44 w 44"/>
                <a:gd name="T21" fmla="*/ 7 h 40"/>
                <a:gd name="T22" fmla="*/ 44 w 4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0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0" y="12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1B4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5" name="Freeform 83"/>
            <p:cNvSpPr>
              <a:spLocks/>
            </p:cNvSpPr>
            <p:nvPr/>
          </p:nvSpPr>
          <p:spPr bwMode="auto">
            <a:xfrm>
              <a:off x="1333" y="1570"/>
              <a:ext cx="101" cy="95"/>
            </a:xfrm>
            <a:custGeom>
              <a:avLst/>
              <a:gdLst>
                <a:gd name="T0" fmla="*/ 43 w 43"/>
                <a:gd name="T1" fmla="*/ 0 h 40"/>
                <a:gd name="T2" fmla="*/ 14 w 43"/>
                <a:gd name="T3" fmla="*/ 0 h 40"/>
                <a:gd name="T4" fmla="*/ 0 w 43"/>
                <a:gd name="T5" fmla="*/ 19 h 40"/>
                <a:gd name="T6" fmla="*/ 0 w 43"/>
                <a:gd name="T7" fmla="*/ 20 h 40"/>
                <a:gd name="T8" fmla="*/ 4 w 43"/>
                <a:gd name="T9" fmla="*/ 40 h 40"/>
                <a:gd name="T10" fmla="*/ 16 w 43"/>
                <a:gd name="T11" fmla="*/ 40 h 40"/>
                <a:gd name="T12" fmla="*/ 43 w 4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0">
                  <a:moveTo>
                    <a:pt x="4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7"/>
                    <a:pt x="1" y="34"/>
                    <a:pt x="4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323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6" name="Freeform 84"/>
            <p:cNvSpPr>
              <a:spLocks/>
            </p:cNvSpPr>
            <p:nvPr/>
          </p:nvSpPr>
          <p:spPr bwMode="auto">
            <a:xfrm>
              <a:off x="1503" y="1570"/>
              <a:ext cx="92" cy="95"/>
            </a:xfrm>
            <a:custGeom>
              <a:avLst/>
              <a:gdLst>
                <a:gd name="T0" fmla="*/ 89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89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89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0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7" name="Freeform 85"/>
            <p:cNvSpPr>
              <a:spLocks/>
            </p:cNvSpPr>
            <p:nvPr/>
          </p:nvSpPr>
          <p:spPr bwMode="auto">
            <a:xfrm>
              <a:off x="1503" y="1570"/>
              <a:ext cx="92" cy="95"/>
            </a:xfrm>
            <a:custGeom>
              <a:avLst/>
              <a:gdLst>
                <a:gd name="T0" fmla="*/ 89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89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89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8" name="Freeform 86"/>
            <p:cNvSpPr>
              <a:spLocks/>
            </p:cNvSpPr>
            <p:nvPr/>
          </p:nvSpPr>
          <p:spPr bwMode="auto">
            <a:xfrm>
              <a:off x="1529" y="1570"/>
              <a:ext cx="75" cy="95"/>
            </a:xfrm>
            <a:custGeom>
              <a:avLst/>
              <a:gdLst>
                <a:gd name="T0" fmla="*/ 28 w 32"/>
                <a:gd name="T1" fmla="*/ 0 h 40"/>
                <a:gd name="T2" fmla="*/ 27 w 32"/>
                <a:gd name="T3" fmla="*/ 0 h 40"/>
                <a:gd name="T4" fmla="*/ 0 w 32"/>
                <a:gd name="T5" fmla="*/ 40 h 40"/>
                <a:gd name="T6" fmla="*/ 28 w 32"/>
                <a:gd name="T7" fmla="*/ 40 h 40"/>
                <a:gd name="T8" fmla="*/ 32 w 32"/>
                <a:gd name="T9" fmla="*/ 20 h 40"/>
                <a:gd name="T10" fmla="*/ 28 w 32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0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4"/>
                    <a:pt x="32" y="27"/>
                    <a:pt x="32" y="20"/>
                  </a:cubicBezTo>
                  <a:cubicBezTo>
                    <a:pt x="32" y="13"/>
                    <a:pt x="30" y="6"/>
                    <a:pt x="28" y="0"/>
                  </a:cubicBezTo>
                </a:path>
              </a:pathLst>
            </a:custGeom>
            <a:solidFill>
              <a:srgbClr val="732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9" name="Oval 87"/>
            <p:cNvSpPr>
              <a:spLocks noChangeArrowheads="1"/>
            </p:cNvSpPr>
            <p:nvPr/>
          </p:nvSpPr>
          <p:spPr bwMode="auto">
            <a:xfrm>
              <a:off x="1351" y="1502"/>
              <a:ext cx="232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0" name="Oval 88"/>
            <p:cNvSpPr>
              <a:spLocks noChangeArrowheads="1"/>
            </p:cNvSpPr>
            <p:nvPr/>
          </p:nvSpPr>
          <p:spPr bwMode="auto">
            <a:xfrm>
              <a:off x="1394" y="1544"/>
              <a:ext cx="146" cy="146"/>
            </a:xfrm>
            <a:prstGeom prst="ellipse">
              <a:avLst/>
            </a:prstGeom>
            <a:solidFill>
              <a:srgbClr val="2E9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1" name="Freeform 89"/>
            <p:cNvSpPr>
              <a:spLocks/>
            </p:cNvSpPr>
            <p:nvPr/>
          </p:nvSpPr>
          <p:spPr bwMode="auto">
            <a:xfrm>
              <a:off x="2793" y="1483"/>
              <a:ext cx="252" cy="269"/>
            </a:xfrm>
            <a:custGeom>
              <a:avLst/>
              <a:gdLst>
                <a:gd name="T0" fmla="*/ 54 w 107"/>
                <a:gd name="T1" fmla="*/ 0 h 114"/>
                <a:gd name="T2" fmla="*/ 0 w 107"/>
                <a:gd name="T3" fmla="*/ 37 h 114"/>
                <a:gd name="T4" fmla="*/ 9 w 107"/>
                <a:gd name="T5" fmla="*/ 37 h 114"/>
                <a:gd name="T6" fmla="*/ 39 w 107"/>
                <a:gd name="T7" fmla="*/ 37 h 114"/>
                <a:gd name="T8" fmla="*/ 40 w 107"/>
                <a:gd name="T9" fmla="*/ 37 h 114"/>
                <a:gd name="T10" fmla="*/ 40 w 107"/>
                <a:gd name="T11" fmla="*/ 44 h 114"/>
                <a:gd name="T12" fmla="*/ 46 w 107"/>
                <a:gd name="T13" fmla="*/ 44 h 114"/>
                <a:gd name="T14" fmla="*/ 47 w 107"/>
                <a:gd name="T15" fmla="*/ 44 h 114"/>
                <a:gd name="T16" fmla="*/ 47 w 107"/>
                <a:gd name="T17" fmla="*/ 83 h 114"/>
                <a:gd name="T18" fmla="*/ 19 w 107"/>
                <a:gd name="T19" fmla="*/ 83 h 114"/>
                <a:gd name="T20" fmla="*/ 3 w 107"/>
                <a:gd name="T21" fmla="*/ 83 h 114"/>
                <a:gd name="T22" fmla="*/ 54 w 107"/>
                <a:gd name="T23" fmla="*/ 114 h 114"/>
                <a:gd name="T24" fmla="*/ 105 w 107"/>
                <a:gd name="T25" fmla="*/ 83 h 114"/>
                <a:gd name="T26" fmla="*/ 85 w 107"/>
                <a:gd name="T27" fmla="*/ 83 h 114"/>
                <a:gd name="T28" fmla="*/ 74 w 107"/>
                <a:gd name="T29" fmla="*/ 83 h 114"/>
                <a:gd name="T30" fmla="*/ 74 w 107"/>
                <a:gd name="T31" fmla="*/ 77 h 114"/>
                <a:gd name="T32" fmla="*/ 67 w 107"/>
                <a:gd name="T33" fmla="*/ 77 h 114"/>
                <a:gd name="T34" fmla="*/ 67 w 107"/>
                <a:gd name="T35" fmla="*/ 37 h 114"/>
                <a:gd name="T36" fmla="*/ 106 w 107"/>
                <a:gd name="T37" fmla="*/ 37 h 114"/>
                <a:gd name="T38" fmla="*/ 107 w 107"/>
                <a:gd name="T39" fmla="*/ 37 h 114"/>
                <a:gd name="T40" fmla="*/ 54 w 10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14">
                  <a:moveTo>
                    <a:pt x="54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3" y="102"/>
                    <a:pt x="32" y="114"/>
                    <a:pt x="54" y="114"/>
                  </a:cubicBezTo>
                  <a:cubicBezTo>
                    <a:pt x="76" y="114"/>
                    <a:pt x="95" y="102"/>
                    <a:pt x="10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4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2" name="Freeform 90"/>
            <p:cNvSpPr>
              <a:spLocks/>
            </p:cNvSpPr>
            <p:nvPr/>
          </p:nvSpPr>
          <p:spPr bwMode="auto">
            <a:xfrm>
              <a:off x="2793" y="1587"/>
              <a:ext cx="111" cy="92"/>
            </a:xfrm>
            <a:custGeom>
              <a:avLst/>
              <a:gdLst>
                <a:gd name="T0" fmla="*/ 47 w 47"/>
                <a:gd name="T1" fmla="*/ 0 h 39"/>
                <a:gd name="T2" fmla="*/ 46 w 47"/>
                <a:gd name="T3" fmla="*/ 0 h 39"/>
                <a:gd name="T4" fmla="*/ 40 w 47"/>
                <a:gd name="T5" fmla="*/ 0 h 39"/>
                <a:gd name="T6" fmla="*/ 40 w 47"/>
                <a:gd name="T7" fmla="*/ 33 h 39"/>
                <a:gd name="T8" fmla="*/ 0 w 47"/>
                <a:gd name="T9" fmla="*/ 33 h 39"/>
                <a:gd name="T10" fmla="*/ 3 w 47"/>
                <a:gd name="T11" fmla="*/ 39 h 39"/>
                <a:gd name="T12" fmla="*/ 19 w 47"/>
                <a:gd name="T13" fmla="*/ 39 h 39"/>
                <a:gd name="T14" fmla="*/ 47 w 47"/>
                <a:gd name="T15" fmla="*/ 39 h 39"/>
                <a:gd name="T16" fmla="*/ 47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3" name="Freeform 91"/>
            <p:cNvSpPr>
              <a:spLocks/>
            </p:cNvSpPr>
            <p:nvPr/>
          </p:nvSpPr>
          <p:spPr bwMode="auto">
            <a:xfrm>
              <a:off x="2967" y="1665"/>
              <a:ext cx="81" cy="14"/>
            </a:xfrm>
            <a:custGeom>
              <a:avLst/>
              <a:gdLst>
                <a:gd name="T0" fmla="*/ 34 w 34"/>
                <a:gd name="T1" fmla="*/ 0 h 6"/>
                <a:gd name="T2" fmla="*/ 0 w 34"/>
                <a:gd name="T3" fmla="*/ 0 h 6"/>
                <a:gd name="T4" fmla="*/ 0 w 34"/>
                <a:gd name="T5" fmla="*/ 6 h 6"/>
                <a:gd name="T6" fmla="*/ 11 w 34"/>
                <a:gd name="T7" fmla="*/ 6 h 6"/>
                <a:gd name="T8" fmla="*/ 31 w 34"/>
                <a:gd name="T9" fmla="*/ 6 h 6"/>
                <a:gd name="T10" fmla="*/ 34 w 3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4"/>
                    <a:pt x="33" y="2"/>
                    <a:pt x="34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4" name="Freeform 92"/>
            <p:cNvSpPr>
              <a:spLocks noEditPoints="1"/>
            </p:cNvSpPr>
            <p:nvPr/>
          </p:nvSpPr>
          <p:spPr bwMode="auto">
            <a:xfrm>
              <a:off x="2785" y="1570"/>
              <a:ext cx="102" cy="95"/>
            </a:xfrm>
            <a:custGeom>
              <a:avLst/>
              <a:gdLst>
                <a:gd name="T0" fmla="*/ 12 w 43"/>
                <a:gd name="T1" fmla="*/ 0 h 40"/>
                <a:gd name="T2" fmla="*/ 3 w 43"/>
                <a:gd name="T3" fmla="*/ 0 h 40"/>
                <a:gd name="T4" fmla="*/ 0 w 43"/>
                <a:gd name="T5" fmla="*/ 18 h 40"/>
                <a:gd name="T6" fmla="*/ 12 w 43"/>
                <a:gd name="T7" fmla="*/ 0 h 40"/>
                <a:gd name="T8" fmla="*/ 43 w 43"/>
                <a:gd name="T9" fmla="*/ 0 h 40"/>
                <a:gd name="T10" fmla="*/ 42 w 43"/>
                <a:gd name="T11" fmla="*/ 0 h 40"/>
                <a:gd name="T12" fmla="*/ 15 w 43"/>
                <a:gd name="T13" fmla="*/ 40 h 40"/>
                <a:gd name="T14" fmla="*/ 3 w 43"/>
                <a:gd name="T15" fmla="*/ 40 h 40"/>
                <a:gd name="T16" fmla="*/ 3 w 43"/>
                <a:gd name="T17" fmla="*/ 40 h 40"/>
                <a:gd name="T18" fmla="*/ 43 w 43"/>
                <a:gd name="T19" fmla="*/ 40 h 40"/>
                <a:gd name="T20" fmla="*/ 43 w 43"/>
                <a:gd name="T21" fmla="*/ 7 h 40"/>
                <a:gd name="T22" fmla="*/ 43 w 43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0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6"/>
                    <a:pt x="0" y="12"/>
                    <a:pt x="0" y="18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EA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5" name="Freeform 93"/>
            <p:cNvSpPr>
              <a:spLocks/>
            </p:cNvSpPr>
            <p:nvPr/>
          </p:nvSpPr>
          <p:spPr bwMode="auto">
            <a:xfrm>
              <a:off x="2785" y="1570"/>
              <a:ext cx="100" cy="95"/>
            </a:xfrm>
            <a:custGeom>
              <a:avLst/>
              <a:gdLst>
                <a:gd name="T0" fmla="*/ 42 w 42"/>
                <a:gd name="T1" fmla="*/ 0 h 40"/>
                <a:gd name="T2" fmla="*/ 12 w 42"/>
                <a:gd name="T3" fmla="*/ 0 h 40"/>
                <a:gd name="T4" fmla="*/ 0 w 42"/>
                <a:gd name="T5" fmla="*/ 18 h 40"/>
                <a:gd name="T6" fmla="*/ 0 w 42"/>
                <a:gd name="T7" fmla="*/ 20 h 40"/>
                <a:gd name="T8" fmla="*/ 3 w 42"/>
                <a:gd name="T9" fmla="*/ 40 h 40"/>
                <a:gd name="T10" fmla="*/ 15 w 42"/>
                <a:gd name="T11" fmla="*/ 40 h 40"/>
                <a:gd name="T12" fmla="*/ 42 w 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7"/>
                    <a:pt x="1" y="34"/>
                    <a:pt x="3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95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6" name="Freeform 94"/>
            <p:cNvSpPr>
              <a:spLocks/>
            </p:cNvSpPr>
            <p:nvPr/>
          </p:nvSpPr>
          <p:spPr bwMode="auto">
            <a:xfrm>
              <a:off x="2951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6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8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6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8" y="9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782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7" name="Freeform 95"/>
            <p:cNvSpPr>
              <a:spLocks/>
            </p:cNvSpPr>
            <p:nvPr/>
          </p:nvSpPr>
          <p:spPr bwMode="auto">
            <a:xfrm>
              <a:off x="2951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6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8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6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8" y="95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8" name="Freeform 96"/>
            <p:cNvSpPr>
              <a:spLocks/>
            </p:cNvSpPr>
            <p:nvPr/>
          </p:nvSpPr>
          <p:spPr bwMode="auto">
            <a:xfrm>
              <a:off x="2979" y="1570"/>
              <a:ext cx="76" cy="95"/>
            </a:xfrm>
            <a:custGeom>
              <a:avLst/>
              <a:gdLst>
                <a:gd name="T0" fmla="*/ 28 w 32"/>
                <a:gd name="T1" fmla="*/ 0 h 40"/>
                <a:gd name="T2" fmla="*/ 27 w 32"/>
                <a:gd name="T3" fmla="*/ 0 h 40"/>
                <a:gd name="T4" fmla="*/ 0 w 32"/>
                <a:gd name="T5" fmla="*/ 40 h 40"/>
                <a:gd name="T6" fmla="*/ 29 w 32"/>
                <a:gd name="T7" fmla="*/ 40 h 40"/>
                <a:gd name="T8" fmla="*/ 32 w 32"/>
                <a:gd name="T9" fmla="*/ 20 h 40"/>
                <a:gd name="T10" fmla="*/ 28 w 32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0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1" y="34"/>
                    <a:pt x="32" y="27"/>
                    <a:pt x="32" y="20"/>
                  </a:cubicBezTo>
                  <a:cubicBezTo>
                    <a:pt x="32" y="13"/>
                    <a:pt x="31" y="6"/>
                    <a:pt x="28" y="0"/>
                  </a:cubicBezTo>
                </a:path>
              </a:pathLst>
            </a:custGeom>
            <a:solidFill>
              <a:srgbClr val="323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9" name="Oval 97"/>
            <p:cNvSpPr>
              <a:spLocks noChangeArrowheads="1"/>
            </p:cNvSpPr>
            <p:nvPr/>
          </p:nvSpPr>
          <p:spPr bwMode="auto">
            <a:xfrm>
              <a:off x="2804" y="1502"/>
              <a:ext cx="232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0" name="Oval 98"/>
            <p:cNvSpPr>
              <a:spLocks noChangeArrowheads="1"/>
            </p:cNvSpPr>
            <p:nvPr/>
          </p:nvSpPr>
          <p:spPr bwMode="auto">
            <a:xfrm>
              <a:off x="2847" y="1544"/>
              <a:ext cx="146" cy="146"/>
            </a:xfrm>
            <a:prstGeom prst="ellipse">
              <a:avLst/>
            </a:prstGeom>
            <a:solidFill>
              <a:srgbClr val="FDD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1" name="Oval 99"/>
            <p:cNvSpPr>
              <a:spLocks noChangeArrowheads="1"/>
            </p:cNvSpPr>
            <p:nvPr/>
          </p:nvSpPr>
          <p:spPr bwMode="auto">
            <a:xfrm>
              <a:off x="1444" y="1591"/>
              <a:ext cx="49" cy="50"/>
            </a:xfrm>
            <a:prstGeom prst="ellipse">
              <a:avLst/>
            </a:prstGeom>
            <a:solidFill>
              <a:srgbClr val="176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2" name="Oval 100"/>
            <p:cNvSpPr>
              <a:spLocks noChangeArrowheads="1"/>
            </p:cNvSpPr>
            <p:nvPr/>
          </p:nvSpPr>
          <p:spPr bwMode="auto">
            <a:xfrm>
              <a:off x="2167" y="1591"/>
              <a:ext cx="52" cy="50"/>
            </a:xfrm>
            <a:prstGeom prst="ellipse">
              <a:avLst/>
            </a:prstGeom>
            <a:solidFill>
              <a:srgbClr val="B33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3" name="Oval 101"/>
            <p:cNvSpPr>
              <a:spLocks noChangeArrowheads="1"/>
            </p:cNvSpPr>
            <p:nvPr/>
          </p:nvSpPr>
          <p:spPr bwMode="auto">
            <a:xfrm>
              <a:off x="2894" y="1591"/>
              <a:ext cx="52" cy="50"/>
            </a:xfrm>
            <a:prstGeom prst="ellipse">
              <a:avLst/>
            </a:prstGeom>
            <a:solidFill>
              <a:srgbClr val="CEA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4" name="Oval 102"/>
            <p:cNvSpPr>
              <a:spLocks noChangeArrowheads="1"/>
            </p:cNvSpPr>
            <p:nvPr/>
          </p:nvSpPr>
          <p:spPr bwMode="auto">
            <a:xfrm>
              <a:off x="3619" y="1591"/>
              <a:ext cx="50" cy="50"/>
            </a:xfrm>
            <a:prstGeom prst="ellipse">
              <a:avLst/>
            </a:prstGeom>
            <a:solidFill>
              <a:srgbClr val="A13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5" name="Freeform 103"/>
            <p:cNvSpPr>
              <a:spLocks noEditPoints="1"/>
            </p:cNvSpPr>
            <p:nvPr/>
          </p:nvSpPr>
          <p:spPr bwMode="auto">
            <a:xfrm>
              <a:off x="4243" y="1483"/>
              <a:ext cx="253" cy="269"/>
            </a:xfrm>
            <a:custGeom>
              <a:avLst/>
              <a:gdLst>
                <a:gd name="T0" fmla="*/ 104 w 107"/>
                <a:gd name="T1" fmla="*/ 83 h 114"/>
                <a:gd name="T2" fmla="*/ 3 w 107"/>
                <a:gd name="T3" fmla="*/ 83 h 114"/>
                <a:gd name="T4" fmla="*/ 54 w 107"/>
                <a:gd name="T5" fmla="*/ 114 h 114"/>
                <a:gd name="T6" fmla="*/ 104 w 107"/>
                <a:gd name="T7" fmla="*/ 83 h 114"/>
                <a:gd name="T8" fmla="*/ 54 w 107"/>
                <a:gd name="T9" fmla="*/ 0 h 114"/>
                <a:gd name="T10" fmla="*/ 0 w 107"/>
                <a:gd name="T11" fmla="*/ 37 h 114"/>
                <a:gd name="T12" fmla="*/ 9 w 107"/>
                <a:gd name="T13" fmla="*/ 37 h 114"/>
                <a:gd name="T14" fmla="*/ 39 w 107"/>
                <a:gd name="T15" fmla="*/ 37 h 114"/>
                <a:gd name="T16" fmla="*/ 40 w 107"/>
                <a:gd name="T17" fmla="*/ 37 h 114"/>
                <a:gd name="T18" fmla="*/ 40 w 107"/>
                <a:gd name="T19" fmla="*/ 44 h 114"/>
                <a:gd name="T20" fmla="*/ 56 w 107"/>
                <a:gd name="T21" fmla="*/ 44 h 114"/>
                <a:gd name="T22" fmla="*/ 56 w 107"/>
                <a:gd name="T23" fmla="*/ 37 h 114"/>
                <a:gd name="T24" fmla="*/ 95 w 107"/>
                <a:gd name="T25" fmla="*/ 37 h 114"/>
                <a:gd name="T26" fmla="*/ 107 w 107"/>
                <a:gd name="T27" fmla="*/ 37 h 114"/>
                <a:gd name="T28" fmla="*/ 54 w 107"/>
                <a:gd name="T2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14">
                  <a:moveTo>
                    <a:pt x="104" y="83"/>
                  </a:moveTo>
                  <a:cubicBezTo>
                    <a:pt x="3" y="83"/>
                    <a:pt x="3" y="83"/>
                    <a:pt x="3" y="83"/>
                  </a:cubicBezTo>
                  <a:cubicBezTo>
                    <a:pt x="12" y="102"/>
                    <a:pt x="32" y="114"/>
                    <a:pt x="54" y="114"/>
                  </a:cubicBezTo>
                  <a:cubicBezTo>
                    <a:pt x="76" y="114"/>
                    <a:pt x="95" y="102"/>
                    <a:pt x="104" y="83"/>
                  </a:cubicBezTo>
                  <a:moveTo>
                    <a:pt x="54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4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6" name="Freeform 104"/>
            <p:cNvSpPr>
              <a:spLocks/>
            </p:cNvSpPr>
            <p:nvPr/>
          </p:nvSpPr>
          <p:spPr bwMode="auto">
            <a:xfrm>
              <a:off x="4243" y="1587"/>
              <a:ext cx="253" cy="92"/>
            </a:xfrm>
            <a:custGeom>
              <a:avLst/>
              <a:gdLst>
                <a:gd name="T0" fmla="*/ 56 w 107"/>
                <a:gd name="T1" fmla="*/ 0 h 39"/>
                <a:gd name="T2" fmla="*/ 40 w 107"/>
                <a:gd name="T3" fmla="*/ 0 h 39"/>
                <a:gd name="T4" fmla="*/ 40 w 107"/>
                <a:gd name="T5" fmla="*/ 33 h 39"/>
                <a:gd name="T6" fmla="*/ 0 w 107"/>
                <a:gd name="T7" fmla="*/ 33 h 39"/>
                <a:gd name="T8" fmla="*/ 3 w 107"/>
                <a:gd name="T9" fmla="*/ 39 h 39"/>
                <a:gd name="T10" fmla="*/ 104 w 107"/>
                <a:gd name="T11" fmla="*/ 39 h 39"/>
                <a:gd name="T12" fmla="*/ 107 w 107"/>
                <a:gd name="T13" fmla="*/ 33 h 39"/>
                <a:gd name="T14" fmla="*/ 56 w 107"/>
                <a:gd name="T15" fmla="*/ 33 h 39"/>
                <a:gd name="T16" fmla="*/ 56 w 10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39">
                  <a:moveTo>
                    <a:pt x="5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6" y="37"/>
                    <a:pt x="107" y="35"/>
                    <a:pt x="10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7" name="Freeform 105"/>
            <p:cNvSpPr>
              <a:spLocks noEditPoints="1"/>
            </p:cNvSpPr>
            <p:nvPr/>
          </p:nvSpPr>
          <p:spPr bwMode="auto">
            <a:xfrm>
              <a:off x="4234" y="1570"/>
              <a:ext cx="104" cy="95"/>
            </a:xfrm>
            <a:custGeom>
              <a:avLst/>
              <a:gdLst>
                <a:gd name="T0" fmla="*/ 13 w 44"/>
                <a:gd name="T1" fmla="*/ 0 h 40"/>
                <a:gd name="T2" fmla="*/ 4 w 44"/>
                <a:gd name="T3" fmla="*/ 0 h 40"/>
                <a:gd name="T4" fmla="*/ 0 w 44"/>
                <a:gd name="T5" fmla="*/ 18 h 40"/>
                <a:gd name="T6" fmla="*/ 13 w 44"/>
                <a:gd name="T7" fmla="*/ 0 h 40"/>
                <a:gd name="T8" fmla="*/ 44 w 44"/>
                <a:gd name="T9" fmla="*/ 0 h 40"/>
                <a:gd name="T10" fmla="*/ 43 w 44"/>
                <a:gd name="T11" fmla="*/ 0 h 40"/>
                <a:gd name="T12" fmla="*/ 15 w 44"/>
                <a:gd name="T13" fmla="*/ 40 h 40"/>
                <a:gd name="T14" fmla="*/ 4 w 44"/>
                <a:gd name="T15" fmla="*/ 40 h 40"/>
                <a:gd name="T16" fmla="*/ 4 w 44"/>
                <a:gd name="T17" fmla="*/ 40 h 40"/>
                <a:gd name="T18" fmla="*/ 44 w 44"/>
                <a:gd name="T19" fmla="*/ 40 h 40"/>
                <a:gd name="T20" fmla="*/ 44 w 44"/>
                <a:gd name="T21" fmla="*/ 7 h 40"/>
                <a:gd name="T22" fmla="*/ 44 w 4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0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6"/>
                    <a:pt x="1" y="12"/>
                    <a:pt x="0" y="18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00A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8" name="Freeform 106"/>
            <p:cNvSpPr>
              <a:spLocks/>
            </p:cNvSpPr>
            <p:nvPr/>
          </p:nvSpPr>
          <p:spPr bwMode="auto">
            <a:xfrm>
              <a:off x="4234" y="1570"/>
              <a:ext cx="101" cy="95"/>
            </a:xfrm>
            <a:custGeom>
              <a:avLst/>
              <a:gdLst>
                <a:gd name="T0" fmla="*/ 43 w 43"/>
                <a:gd name="T1" fmla="*/ 0 h 40"/>
                <a:gd name="T2" fmla="*/ 13 w 43"/>
                <a:gd name="T3" fmla="*/ 0 h 40"/>
                <a:gd name="T4" fmla="*/ 0 w 43"/>
                <a:gd name="T5" fmla="*/ 18 h 40"/>
                <a:gd name="T6" fmla="*/ 0 w 43"/>
                <a:gd name="T7" fmla="*/ 20 h 40"/>
                <a:gd name="T8" fmla="*/ 4 w 43"/>
                <a:gd name="T9" fmla="*/ 40 h 40"/>
                <a:gd name="T10" fmla="*/ 15 w 43"/>
                <a:gd name="T11" fmla="*/ 40 h 40"/>
                <a:gd name="T12" fmla="*/ 43 w 4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0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7"/>
                    <a:pt x="2" y="33"/>
                    <a:pt x="4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007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9" name="Freeform 107"/>
            <p:cNvSpPr>
              <a:spLocks/>
            </p:cNvSpPr>
            <p:nvPr/>
          </p:nvSpPr>
          <p:spPr bwMode="auto">
            <a:xfrm>
              <a:off x="4375" y="1570"/>
              <a:ext cx="130" cy="95"/>
            </a:xfrm>
            <a:custGeom>
              <a:avLst/>
              <a:gdLst>
                <a:gd name="T0" fmla="*/ 39 w 55"/>
                <a:gd name="T1" fmla="*/ 0 h 40"/>
                <a:gd name="T2" fmla="*/ 0 w 55"/>
                <a:gd name="T3" fmla="*/ 0 h 40"/>
                <a:gd name="T4" fmla="*/ 0 w 55"/>
                <a:gd name="T5" fmla="*/ 7 h 40"/>
                <a:gd name="T6" fmla="*/ 0 w 55"/>
                <a:gd name="T7" fmla="*/ 40 h 40"/>
                <a:gd name="T8" fmla="*/ 51 w 55"/>
                <a:gd name="T9" fmla="*/ 40 h 40"/>
                <a:gd name="T10" fmla="*/ 55 w 55"/>
                <a:gd name="T11" fmla="*/ 20 h 40"/>
                <a:gd name="T12" fmla="*/ 55 w 55"/>
                <a:gd name="T13" fmla="*/ 19 h 40"/>
                <a:gd name="T14" fmla="*/ 41 w 55"/>
                <a:gd name="T15" fmla="*/ 40 h 40"/>
                <a:gd name="T16" fmla="*/ 11 w 55"/>
                <a:gd name="T17" fmla="*/ 40 h 40"/>
                <a:gd name="T18" fmla="*/ 39 w 55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40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4" y="33"/>
                    <a:pt x="55" y="27"/>
                    <a:pt x="55" y="20"/>
                  </a:cubicBezTo>
                  <a:cubicBezTo>
                    <a:pt x="55" y="20"/>
                    <a:pt x="55" y="20"/>
                    <a:pt x="55" y="1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0" name="Freeform 108"/>
            <p:cNvSpPr>
              <a:spLocks/>
            </p:cNvSpPr>
            <p:nvPr/>
          </p:nvSpPr>
          <p:spPr bwMode="auto">
            <a:xfrm>
              <a:off x="4401" y="1570"/>
              <a:ext cx="104" cy="95"/>
            </a:xfrm>
            <a:custGeom>
              <a:avLst/>
              <a:gdLst>
                <a:gd name="T0" fmla="*/ 40 w 44"/>
                <a:gd name="T1" fmla="*/ 0 h 40"/>
                <a:gd name="T2" fmla="*/ 28 w 44"/>
                <a:gd name="T3" fmla="*/ 0 h 40"/>
                <a:gd name="T4" fmla="*/ 0 w 44"/>
                <a:gd name="T5" fmla="*/ 40 h 40"/>
                <a:gd name="T6" fmla="*/ 30 w 44"/>
                <a:gd name="T7" fmla="*/ 40 h 40"/>
                <a:gd name="T8" fmla="*/ 44 w 44"/>
                <a:gd name="T9" fmla="*/ 19 h 40"/>
                <a:gd name="T10" fmla="*/ 40 w 4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4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3"/>
                    <a:pt x="43" y="6"/>
                    <a:pt x="40" y="0"/>
                  </a:cubicBezTo>
                </a:path>
              </a:pathLst>
            </a:custGeom>
            <a:solidFill>
              <a:srgbClr val="B62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1" name="Oval 109"/>
            <p:cNvSpPr>
              <a:spLocks noChangeArrowheads="1"/>
            </p:cNvSpPr>
            <p:nvPr/>
          </p:nvSpPr>
          <p:spPr bwMode="auto">
            <a:xfrm>
              <a:off x="4255" y="1502"/>
              <a:ext cx="231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2" name="Oval 110"/>
            <p:cNvSpPr>
              <a:spLocks noChangeArrowheads="1"/>
            </p:cNvSpPr>
            <p:nvPr/>
          </p:nvSpPr>
          <p:spPr bwMode="auto">
            <a:xfrm>
              <a:off x="4297" y="1544"/>
              <a:ext cx="147" cy="146"/>
            </a:xfrm>
            <a:prstGeom prst="ellipse">
              <a:avLst/>
            </a:prstGeom>
            <a:solidFill>
              <a:srgbClr val="44B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3" name="Oval 111"/>
            <p:cNvSpPr>
              <a:spLocks noChangeArrowheads="1"/>
            </p:cNvSpPr>
            <p:nvPr/>
          </p:nvSpPr>
          <p:spPr bwMode="auto">
            <a:xfrm>
              <a:off x="4345" y="1591"/>
              <a:ext cx="49" cy="50"/>
            </a:xfrm>
            <a:prstGeom prst="ellipse">
              <a:avLst/>
            </a:prstGeom>
            <a:solidFill>
              <a:srgbClr val="1D8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1143" name="Straight Connector 1142"/>
          <p:cNvCxnSpPr/>
          <p:nvPr/>
        </p:nvCxnSpPr>
        <p:spPr>
          <a:xfrm>
            <a:off x="502555" y="2929304"/>
            <a:ext cx="35478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364523" y="2929304"/>
            <a:ext cx="354787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8226491" y="2929304"/>
            <a:ext cx="35478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6200817" y="2929304"/>
            <a:ext cx="0" cy="9144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2368344" y="2929304"/>
            <a:ext cx="0" cy="9144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10068972" y="2929304"/>
            <a:ext cx="0" cy="9144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4"/>
          <p:cNvSpPr>
            <a:spLocks/>
          </p:cNvSpPr>
          <p:nvPr/>
        </p:nvSpPr>
        <p:spPr bwMode="auto">
          <a:xfrm>
            <a:off x="796994" y="2819008"/>
            <a:ext cx="1018501" cy="6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b"/>
          <a:lstStyle/>
          <a:p>
            <a:pPr>
              <a:lnSpc>
                <a:spcPct val="150000"/>
              </a:lnSpc>
            </a:pPr>
            <a:r>
              <a:rPr lang="es-AR" sz="2667" dirty="0" smtClean="0">
                <a:solidFill>
                  <a:schemeClr val="tx2"/>
                </a:solidFill>
                <a:latin typeface="Roboto Lt" pitchFamily="2" charset="0"/>
                <a:ea typeface="Roboto Lt" pitchFamily="2" charset="0"/>
                <a:cs typeface="Open Sans" charset="0"/>
                <a:sym typeface="Open Sans" charset="0"/>
              </a:rPr>
              <a:t>Local</a:t>
            </a:r>
            <a:endParaRPr lang="es-AR" sz="2667" dirty="0">
              <a:solidFill>
                <a:schemeClr val="tx2"/>
              </a:solidFill>
              <a:latin typeface="Roboto Lt" pitchFamily="2" charset="0"/>
              <a:ea typeface="Roboto Lt" pitchFamily="2" charset="0"/>
              <a:cs typeface="Open Sans" charset="0"/>
              <a:sym typeface="Open Sans" charset="0"/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 flipV="1">
            <a:off x="4269947" y="4540036"/>
            <a:ext cx="0" cy="9144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8131688" y="4540036"/>
            <a:ext cx="0" cy="914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421366" y="5461000"/>
            <a:ext cx="354787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6160951" y="5461000"/>
            <a:ext cx="35478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4"/>
          <p:cNvSpPr>
            <a:spLocks/>
          </p:cNvSpPr>
          <p:nvPr/>
        </p:nvSpPr>
        <p:spPr bwMode="auto">
          <a:xfrm>
            <a:off x="4543880" y="2815021"/>
            <a:ext cx="1669532" cy="6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b"/>
          <a:lstStyle/>
          <a:p>
            <a:pPr>
              <a:lnSpc>
                <a:spcPct val="150000"/>
              </a:lnSpc>
            </a:pPr>
            <a:r>
              <a:rPr lang="es-AR" sz="2667" dirty="0" smtClean="0">
                <a:solidFill>
                  <a:schemeClr val="tx2"/>
                </a:solidFill>
                <a:latin typeface="Roboto Lt" pitchFamily="2" charset="0"/>
                <a:ea typeface="Roboto Lt" pitchFamily="2" charset="0"/>
                <a:cs typeface="Open Sans" charset="0"/>
                <a:sym typeface="Open Sans" charset="0"/>
              </a:rPr>
              <a:t>Comunica</a:t>
            </a:r>
            <a:endParaRPr lang="es-AR" sz="2667" dirty="0">
              <a:solidFill>
                <a:schemeClr val="tx2"/>
              </a:solidFill>
              <a:latin typeface="Roboto Lt" pitchFamily="2" charset="0"/>
              <a:ea typeface="Roboto Lt" pitchFamily="2" charset="0"/>
              <a:cs typeface="Open Sans" charset="0"/>
              <a:sym typeface="Open Sans" charset="0"/>
            </a:endParaRPr>
          </a:p>
        </p:txBody>
      </p:sp>
      <p:sp>
        <p:nvSpPr>
          <p:cNvPr id="187" name="Rectangle 14"/>
          <p:cNvSpPr>
            <a:spLocks/>
          </p:cNvSpPr>
          <p:nvPr/>
        </p:nvSpPr>
        <p:spPr bwMode="auto">
          <a:xfrm>
            <a:off x="8557444" y="2815021"/>
            <a:ext cx="1475063" cy="6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b"/>
          <a:lstStyle/>
          <a:p>
            <a:pPr>
              <a:lnSpc>
                <a:spcPct val="150000"/>
              </a:lnSpc>
            </a:pPr>
            <a:r>
              <a:rPr lang="es-AR" sz="2667" dirty="0" smtClean="0">
                <a:solidFill>
                  <a:schemeClr val="tx2"/>
                </a:solidFill>
                <a:latin typeface="Roboto Lt" pitchFamily="2" charset="0"/>
                <a:ea typeface="Roboto Lt" pitchFamily="2" charset="0"/>
                <a:cs typeface="Open Sans" charset="0"/>
                <a:sym typeface="Open Sans" charset="0"/>
              </a:rPr>
              <a:t>Consulta</a:t>
            </a:r>
            <a:endParaRPr lang="es-AR" sz="2667" dirty="0">
              <a:solidFill>
                <a:schemeClr val="tx2"/>
              </a:solidFill>
              <a:latin typeface="Roboto Lt" pitchFamily="2" charset="0"/>
              <a:ea typeface="Roboto Lt" pitchFamily="2" charset="0"/>
              <a:cs typeface="Open Sans" charset="0"/>
              <a:sym typeface="Open Sans" charset="0"/>
            </a:endParaRPr>
          </a:p>
        </p:txBody>
      </p:sp>
      <p:sp>
        <p:nvSpPr>
          <p:cNvPr id="188" name="Rectangle 14"/>
          <p:cNvSpPr>
            <a:spLocks/>
          </p:cNvSpPr>
          <p:nvPr/>
        </p:nvSpPr>
        <p:spPr bwMode="auto">
          <a:xfrm>
            <a:off x="2495768" y="4865052"/>
            <a:ext cx="1751240" cy="6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b"/>
          <a:lstStyle/>
          <a:p>
            <a:pPr>
              <a:lnSpc>
                <a:spcPct val="150000"/>
              </a:lnSpc>
            </a:pPr>
            <a:r>
              <a:rPr lang="es-AR" sz="2667" dirty="0" smtClean="0">
                <a:solidFill>
                  <a:schemeClr val="tx2"/>
                </a:solidFill>
                <a:latin typeface="Roboto Lt" pitchFamily="2" charset="0"/>
                <a:ea typeface="Roboto Lt" pitchFamily="2" charset="0"/>
                <a:cs typeface="Open Sans" charset="0"/>
                <a:sym typeface="Open Sans" charset="0"/>
              </a:rPr>
              <a:t>Sincroniza</a:t>
            </a:r>
            <a:endParaRPr lang="es-AR" sz="2667" dirty="0">
              <a:solidFill>
                <a:schemeClr val="tx2"/>
              </a:solidFill>
              <a:latin typeface="Roboto Lt" pitchFamily="2" charset="0"/>
              <a:ea typeface="Roboto Lt" pitchFamily="2" charset="0"/>
              <a:cs typeface="Open Sans" charset="0"/>
              <a:sym typeface="Open Sans" charset="0"/>
            </a:endParaRPr>
          </a:p>
        </p:txBody>
      </p:sp>
      <p:sp>
        <p:nvSpPr>
          <p:cNvPr id="189" name="Rectangle 14"/>
          <p:cNvSpPr>
            <a:spLocks/>
          </p:cNvSpPr>
          <p:nvPr/>
        </p:nvSpPr>
        <p:spPr bwMode="auto">
          <a:xfrm>
            <a:off x="6397493" y="4862585"/>
            <a:ext cx="1602676" cy="6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b"/>
          <a:lstStyle/>
          <a:p>
            <a:pPr>
              <a:lnSpc>
                <a:spcPct val="150000"/>
              </a:lnSpc>
            </a:pPr>
            <a:r>
              <a:rPr lang="es-AR" sz="2667" dirty="0" smtClean="0">
                <a:solidFill>
                  <a:schemeClr val="tx2"/>
                </a:solidFill>
                <a:latin typeface="Roboto Lt" pitchFamily="2" charset="0"/>
                <a:ea typeface="Roboto Lt" pitchFamily="2" charset="0"/>
                <a:cs typeface="Open Sans" charset="0"/>
                <a:sym typeface="Open Sans" charset="0"/>
              </a:rPr>
              <a:t>Almacena</a:t>
            </a:r>
            <a:endParaRPr lang="es-AR" sz="2667" dirty="0">
              <a:solidFill>
                <a:schemeClr val="tx2"/>
              </a:solidFill>
              <a:latin typeface="Roboto Lt" pitchFamily="2" charset="0"/>
              <a:ea typeface="Roboto Lt" pitchFamily="2" charset="0"/>
              <a:cs typeface="Open Sans" charset="0"/>
              <a:sym typeface="Open Sans" charset="0"/>
            </a:endParaRPr>
          </a:p>
        </p:txBody>
      </p:sp>
      <p:pic>
        <p:nvPicPr>
          <p:cNvPr id="175" name="Picture 20" descr="Resultado de imagen para mysq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98" y="5042787"/>
            <a:ext cx="2485244" cy="12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4" descr="Resultado de imagen para apach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60" y="2026060"/>
            <a:ext cx="2907894" cy="8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NODEJ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856" y="1535274"/>
            <a:ext cx="3164726" cy="15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ouch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29" y="5579813"/>
            <a:ext cx="3193749" cy="82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5" y="1898980"/>
            <a:ext cx="2970159" cy="929330"/>
          </a:xfrm>
          <a:prstGeom prst="rect">
            <a:avLst/>
          </a:prstGeom>
        </p:spPr>
      </p:pic>
      <p:sp>
        <p:nvSpPr>
          <p:cNvPr id="131" name="Title 1"/>
          <p:cNvSpPr>
            <a:spLocks noGrp="1"/>
          </p:cNvSpPr>
          <p:nvPr>
            <p:ph type="title"/>
          </p:nvPr>
        </p:nvSpPr>
        <p:spPr>
          <a:xfrm>
            <a:off x="1049078" y="274640"/>
            <a:ext cx="3808671" cy="817561"/>
          </a:xfrm>
        </p:spPr>
        <p:txBody>
          <a:bodyPr>
            <a:noAutofit/>
          </a:bodyPr>
          <a:lstStyle/>
          <a:p>
            <a:pPr algn="l"/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Tecnologías</a:t>
            </a: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Back-</a:t>
            </a:r>
            <a:r>
              <a:rPr lang="es-AR" sz="1467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end</a:t>
            </a: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. El lado del servidor</a:t>
            </a:r>
            <a:endParaRPr lang="es-AR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908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6" grpId="0"/>
      <p:bldP spid="187" grpId="0"/>
      <p:bldP spid="188" grpId="0"/>
      <p:bldP spid="189" grpId="0"/>
      <p:bldP spid="131" grpId="0"/>
      <p:bldP spid="13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49078" y="274640"/>
            <a:ext cx="3808671" cy="817561"/>
          </a:xfrm>
        </p:spPr>
        <p:txBody>
          <a:bodyPr>
            <a:noAutofit/>
          </a:bodyPr>
          <a:lstStyle/>
          <a:p>
            <a:pPr algn="l"/>
            <a:r>
              <a:rPr lang="es-AR" b="1" noProof="0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Comparación</a:t>
            </a:r>
            <a: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Antes y después</a:t>
            </a:r>
            <a:endParaRPr lang="es-AR" sz="1467" noProof="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933825" y="1257946"/>
            <a:ext cx="0" cy="1870033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33825" y="4550379"/>
            <a:ext cx="0" cy="1870033"/>
          </a:xfrm>
          <a:prstGeom prst="line">
            <a:avLst/>
          </a:prstGeom>
          <a:ln w="6350">
            <a:solidFill>
              <a:srgbClr val="007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itle 1"/>
          <p:cNvSpPr txBox="1">
            <a:spLocks/>
          </p:cNvSpPr>
          <p:nvPr/>
        </p:nvSpPr>
        <p:spPr>
          <a:xfrm>
            <a:off x="3629026" y="3291756"/>
            <a:ext cx="640895" cy="53206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VS</a:t>
            </a:r>
            <a:endParaRPr lang="en-US" sz="1467" dirty="0">
              <a:solidFill>
                <a:schemeClr val="accent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86" y="1361518"/>
            <a:ext cx="1109342" cy="1109342"/>
          </a:xfrm>
          <a:prstGeom prst="rect">
            <a:avLst/>
          </a:prstGeom>
        </p:spPr>
      </p:pic>
      <p:grpSp>
        <p:nvGrpSpPr>
          <p:cNvPr id="39" name="Grupo 38"/>
          <p:cNvGrpSpPr/>
          <p:nvPr/>
        </p:nvGrpSpPr>
        <p:grpSpPr>
          <a:xfrm>
            <a:off x="6439890" y="1466080"/>
            <a:ext cx="3568559" cy="3796970"/>
            <a:chOff x="8945086" y="1586803"/>
            <a:chExt cx="3568559" cy="3796970"/>
          </a:xfrm>
        </p:grpSpPr>
        <p:grpSp>
          <p:nvGrpSpPr>
            <p:cNvPr id="170" name="Group 147"/>
            <p:cNvGrpSpPr/>
            <p:nvPr/>
          </p:nvGrpSpPr>
          <p:grpSpPr>
            <a:xfrm>
              <a:off x="10930974" y="2042831"/>
              <a:ext cx="1582671" cy="3054629"/>
              <a:chOff x="1022840" y="984151"/>
              <a:chExt cx="2041713" cy="3940600"/>
            </a:xfrm>
          </p:grpSpPr>
          <p:sp>
            <p:nvSpPr>
              <p:cNvPr id="172" name="Freeform 8"/>
              <p:cNvSpPr>
                <a:spLocks/>
              </p:cNvSpPr>
              <p:nvPr/>
            </p:nvSpPr>
            <p:spPr bwMode="auto">
              <a:xfrm>
                <a:off x="1022840" y="984151"/>
                <a:ext cx="2041713" cy="3940600"/>
              </a:xfrm>
              <a:custGeom>
                <a:avLst/>
                <a:gdLst>
                  <a:gd name="T0" fmla="*/ 560 w 560"/>
                  <a:gd name="T1" fmla="*/ 1006 h 1080"/>
                  <a:gd name="T2" fmla="*/ 487 w 560"/>
                  <a:gd name="T3" fmla="*/ 1080 h 1080"/>
                  <a:gd name="T4" fmla="*/ 73 w 560"/>
                  <a:gd name="T5" fmla="*/ 1080 h 1080"/>
                  <a:gd name="T6" fmla="*/ 0 w 560"/>
                  <a:gd name="T7" fmla="*/ 1006 h 1080"/>
                  <a:gd name="T8" fmla="*/ 0 w 560"/>
                  <a:gd name="T9" fmla="*/ 73 h 1080"/>
                  <a:gd name="T10" fmla="*/ 73 w 560"/>
                  <a:gd name="T11" fmla="*/ 0 h 1080"/>
                  <a:gd name="T12" fmla="*/ 487 w 560"/>
                  <a:gd name="T13" fmla="*/ 0 h 1080"/>
                  <a:gd name="T14" fmla="*/ 560 w 560"/>
                  <a:gd name="T15" fmla="*/ 73 h 1080"/>
                  <a:gd name="T16" fmla="*/ 560 w 560"/>
                  <a:gd name="T17" fmla="*/ 1006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0" h="1080">
                    <a:moveTo>
                      <a:pt x="560" y="1006"/>
                    </a:moveTo>
                    <a:cubicBezTo>
                      <a:pt x="560" y="1047"/>
                      <a:pt x="527" y="1080"/>
                      <a:pt x="487" y="1080"/>
                    </a:cubicBezTo>
                    <a:cubicBezTo>
                      <a:pt x="73" y="1080"/>
                      <a:pt x="73" y="1080"/>
                      <a:pt x="73" y="1080"/>
                    </a:cubicBezTo>
                    <a:cubicBezTo>
                      <a:pt x="33" y="1080"/>
                      <a:pt x="0" y="1047"/>
                      <a:pt x="0" y="1006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33"/>
                      <a:pt x="33" y="0"/>
                      <a:pt x="73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527" y="0"/>
                      <a:pt x="560" y="33"/>
                      <a:pt x="560" y="73"/>
                    </a:cubicBezTo>
                    <a:lnTo>
                      <a:pt x="560" y="1006"/>
                    </a:lnTo>
                    <a:close/>
                  </a:path>
                </a:pathLst>
              </a:custGeom>
              <a:solidFill>
                <a:srgbClr val="3138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10"/>
              <p:cNvSpPr>
                <a:spLocks noChangeArrowheads="1"/>
              </p:cNvSpPr>
              <p:nvPr/>
            </p:nvSpPr>
            <p:spPr bwMode="auto">
              <a:xfrm>
                <a:off x="1863407" y="4390910"/>
                <a:ext cx="358237" cy="360578"/>
              </a:xfrm>
              <a:prstGeom prst="ellipse">
                <a:avLst/>
              </a:prstGeom>
              <a:solidFill>
                <a:srgbClr val="0B1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1"/>
              <p:cNvSpPr>
                <a:spLocks/>
              </p:cNvSpPr>
              <p:nvPr/>
            </p:nvSpPr>
            <p:spPr bwMode="auto">
              <a:xfrm>
                <a:off x="1685458" y="1218293"/>
                <a:ext cx="714131" cy="107706"/>
              </a:xfrm>
              <a:custGeom>
                <a:avLst/>
                <a:gdLst>
                  <a:gd name="T0" fmla="*/ 196 w 196"/>
                  <a:gd name="T1" fmla="*/ 15 h 30"/>
                  <a:gd name="T2" fmla="*/ 181 w 196"/>
                  <a:gd name="T3" fmla="*/ 30 h 30"/>
                  <a:gd name="T4" fmla="*/ 15 w 196"/>
                  <a:gd name="T5" fmla="*/ 30 h 30"/>
                  <a:gd name="T6" fmla="*/ 0 w 196"/>
                  <a:gd name="T7" fmla="*/ 15 h 30"/>
                  <a:gd name="T8" fmla="*/ 0 w 196"/>
                  <a:gd name="T9" fmla="*/ 15 h 30"/>
                  <a:gd name="T10" fmla="*/ 15 w 196"/>
                  <a:gd name="T11" fmla="*/ 0 h 30"/>
                  <a:gd name="T12" fmla="*/ 181 w 196"/>
                  <a:gd name="T13" fmla="*/ 0 h 30"/>
                  <a:gd name="T14" fmla="*/ 196 w 196"/>
                  <a:gd name="T15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30">
                    <a:moveTo>
                      <a:pt x="196" y="15"/>
                    </a:moveTo>
                    <a:cubicBezTo>
                      <a:pt x="196" y="24"/>
                      <a:pt x="189" y="30"/>
                      <a:pt x="181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30"/>
                      <a:pt x="0" y="2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9" y="0"/>
                      <a:pt x="196" y="7"/>
                      <a:pt x="196" y="15"/>
                    </a:cubicBezTo>
                    <a:close/>
                  </a:path>
                </a:pathLst>
              </a:custGeom>
              <a:solidFill>
                <a:srgbClr val="0B1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81" name="Imagen 18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4845" y="2455919"/>
              <a:ext cx="1393110" cy="2145359"/>
            </a:xfrm>
            <a:prstGeom prst="rect">
              <a:avLst/>
            </a:prstGeom>
          </p:spPr>
        </p:pic>
        <p:grpSp>
          <p:nvGrpSpPr>
            <p:cNvPr id="175" name="Group 142"/>
            <p:cNvGrpSpPr/>
            <p:nvPr/>
          </p:nvGrpSpPr>
          <p:grpSpPr>
            <a:xfrm>
              <a:off x="8945086" y="1586803"/>
              <a:ext cx="1967295" cy="3796970"/>
              <a:chOff x="265960" y="963330"/>
              <a:chExt cx="2041713" cy="3940600"/>
            </a:xfrm>
          </p:grpSpPr>
          <p:sp>
            <p:nvSpPr>
              <p:cNvPr id="176" name="Freeform 8"/>
              <p:cNvSpPr>
                <a:spLocks/>
              </p:cNvSpPr>
              <p:nvPr/>
            </p:nvSpPr>
            <p:spPr bwMode="auto">
              <a:xfrm>
                <a:off x="265960" y="963330"/>
                <a:ext cx="2041713" cy="3940600"/>
              </a:xfrm>
              <a:custGeom>
                <a:avLst/>
                <a:gdLst>
                  <a:gd name="T0" fmla="*/ 560 w 560"/>
                  <a:gd name="T1" fmla="*/ 1006 h 1080"/>
                  <a:gd name="T2" fmla="*/ 487 w 560"/>
                  <a:gd name="T3" fmla="*/ 1080 h 1080"/>
                  <a:gd name="T4" fmla="*/ 73 w 560"/>
                  <a:gd name="T5" fmla="*/ 1080 h 1080"/>
                  <a:gd name="T6" fmla="*/ 0 w 560"/>
                  <a:gd name="T7" fmla="*/ 1006 h 1080"/>
                  <a:gd name="T8" fmla="*/ 0 w 560"/>
                  <a:gd name="T9" fmla="*/ 73 h 1080"/>
                  <a:gd name="T10" fmla="*/ 73 w 560"/>
                  <a:gd name="T11" fmla="*/ 0 h 1080"/>
                  <a:gd name="T12" fmla="*/ 487 w 560"/>
                  <a:gd name="T13" fmla="*/ 0 h 1080"/>
                  <a:gd name="T14" fmla="*/ 560 w 560"/>
                  <a:gd name="T15" fmla="*/ 73 h 1080"/>
                  <a:gd name="T16" fmla="*/ 560 w 560"/>
                  <a:gd name="T17" fmla="*/ 1006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0" h="1080">
                    <a:moveTo>
                      <a:pt x="560" y="1006"/>
                    </a:moveTo>
                    <a:cubicBezTo>
                      <a:pt x="560" y="1047"/>
                      <a:pt x="527" y="1080"/>
                      <a:pt x="487" y="1080"/>
                    </a:cubicBezTo>
                    <a:cubicBezTo>
                      <a:pt x="73" y="1080"/>
                      <a:pt x="73" y="1080"/>
                      <a:pt x="73" y="1080"/>
                    </a:cubicBezTo>
                    <a:cubicBezTo>
                      <a:pt x="33" y="1080"/>
                      <a:pt x="0" y="1047"/>
                      <a:pt x="0" y="1006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33"/>
                      <a:pt x="33" y="0"/>
                      <a:pt x="73" y="0"/>
                    </a:cubicBezTo>
                    <a:cubicBezTo>
                      <a:pt x="487" y="0"/>
                      <a:pt x="487" y="0"/>
                      <a:pt x="487" y="0"/>
                    </a:cubicBezTo>
                    <a:cubicBezTo>
                      <a:pt x="527" y="0"/>
                      <a:pt x="560" y="33"/>
                      <a:pt x="560" y="73"/>
                    </a:cubicBezTo>
                    <a:lnTo>
                      <a:pt x="560" y="1006"/>
                    </a:lnTo>
                    <a:close/>
                  </a:path>
                </a:pathLst>
              </a:custGeom>
              <a:solidFill>
                <a:srgbClr val="3138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10"/>
              <p:cNvSpPr>
                <a:spLocks noChangeArrowheads="1"/>
              </p:cNvSpPr>
              <p:nvPr/>
            </p:nvSpPr>
            <p:spPr bwMode="auto">
              <a:xfrm>
                <a:off x="1106527" y="4370088"/>
                <a:ext cx="358237" cy="360578"/>
              </a:xfrm>
              <a:prstGeom prst="ellipse">
                <a:avLst/>
              </a:prstGeom>
              <a:solidFill>
                <a:srgbClr val="0B1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1"/>
              <p:cNvSpPr>
                <a:spLocks/>
              </p:cNvSpPr>
              <p:nvPr/>
            </p:nvSpPr>
            <p:spPr bwMode="auto">
              <a:xfrm>
                <a:off x="928579" y="1197471"/>
                <a:ext cx="714132" cy="107705"/>
              </a:xfrm>
              <a:custGeom>
                <a:avLst/>
                <a:gdLst>
                  <a:gd name="T0" fmla="*/ 196 w 196"/>
                  <a:gd name="T1" fmla="*/ 15 h 30"/>
                  <a:gd name="T2" fmla="*/ 181 w 196"/>
                  <a:gd name="T3" fmla="*/ 30 h 30"/>
                  <a:gd name="T4" fmla="*/ 15 w 196"/>
                  <a:gd name="T5" fmla="*/ 30 h 30"/>
                  <a:gd name="T6" fmla="*/ 0 w 196"/>
                  <a:gd name="T7" fmla="*/ 15 h 30"/>
                  <a:gd name="T8" fmla="*/ 0 w 196"/>
                  <a:gd name="T9" fmla="*/ 15 h 30"/>
                  <a:gd name="T10" fmla="*/ 15 w 196"/>
                  <a:gd name="T11" fmla="*/ 0 h 30"/>
                  <a:gd name="T12" fmla="*/ 181 w 196"/>
                  <a:gd name="T13" fmla="*/ 0 h 30"/>
                  <a:gd name="T14" fmla="*/ 196 w 196"/>
                  <a:gd name="T15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30">
                    <a:moveTo>
                      <a:pt x="196" y="15"/>
                    </a:moveTo>
                    <a:cubicBezTo>
                      <a:pt x="196" y="24"/>
                      <a:pt x="189" y="30"/>
                      <a:pt x="181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30"/>
                      <a:pt x="0" y="2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9" y="0"/>
                      <a:pt x="196" y="7"/>
                      <a:pt x="196" y="15"/>
                    </a:cubicBezTo>
                    <a:close/>
                  </a:path>
                </a:pathLst>
              </a:custGeom>
              <a:solidFill>
                <a:srgbClr val="0B1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upo 43"/>
          <p:cNvGrpSpPr/>
          <p:nvPr/>
        </p:nvGrpSpPr>
        <p:grpSpPr>
          <a:xfrm>
            <a:off x="364999" y="2777410"/>
            <a:ext cx="3148364" cy="477054"/>
            <a:chOff x="364999" y="2777410"/>
            <a:chExt cx="3148364" cy="477054"/>
          </a:xfrm>
        </p:grpSpPr>
        <p:sp>
          <p:nvSpPr>
            <p:cNvPr id="185" name="TextBox 189"/>
            <p:cNvSpPr txBox="1"/>
            <p:nvPr/>
          </p:nvSpPr>
          <p:spPr>
            <a:xfrm>
              <a:off x="604351" y="2777410"/>
              <a:ext cx="29090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s-AR" sz="1400" b="1" dirty="0" smtClean="0">
                  <a:solidFill>
                    <a:schemeClr val="tx2"/>
                  </a:solidFill>
                  <a:latin typeface="Roboto" pitchFamily="2" charset="0"/>
                  <a:ea typeface="Roboto" pitchFamily="2" charset="0"/>
                </a:rPr>
                <a:t>Difícil trazabilidad al gestionar los registros.</a:t>
              </a:r>
              <a:endParaRPr lang="es-AR" sz="1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99" y="2795687"/>
              <a:ext cx="230055" cy="230055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364999" y="3289191"/>
            <a:ext cx="3148364" cy="477054"/>
            <a:chOff x="364999" y="3126038"/>
            <a:chExt cx="3148364" cy="477054"/>
          </a:xfrm>
        </p:grpSpPr>
        <p:sp>
          <p:nvSpPr>
            <p:cNvPr id="192" name="TextBox 189"/>
            <p:cNvSpPr txBox="1"/>
            <p:nvPr/>
          </p:nvSpPr>
          <p:spPr>
            <a:xfrm>
              <a:off x="604351" y="3126038"/>
              <a:ext cx="29090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s-AR" sz="1400" b="1" dirty="0" smtClean="0">
                  <a:solidFill>
                    <a:schemeClr val="tx2"/>
                  </a:solidFill>
                  <a:latin typeface="Roboto" pitchFamily="2" charset="0"/>
                  <a:ea typeface="Roboto" pitchFamily="2" charset="0"/>
                </a:rPr>
                <a:t>Sin GPS, problemas al obtener coordenadas exactas</a:t>
              </a:r>
              <a:endParaRPr lang="es-AR" sz="1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221" name="Imagen 2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99" y="3252249"/>
              <a:ext cx="230055" cy="23005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367697" y="3817620"/>
            <a:ext cx="3148004" cy="669414"/>
            <a:chOff x="367697" y="3683042"/>
            <a:chExt cx="3148004" cy="669414"/>
          </a:xfrm>
        </p:grpSpPr>
        <p:sp>
          <p:nvSpPr>
            <p:cNvPr id="204" name="TextBox 189"/>
            <p:cNvSpPr txBox="1"/>
            <p:nvPr/>
          </p:nvSpPr>
          <p:spPr>
            <a:xfrm>
              <a:off x="606689" y="3683042"/>
              <a:ext cx="2909012" cy="6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s-AR" sz="1400" b="1" dirty="0" smtClean="0">
                  <a:solidFill>
                    <a:schemeClr val="tx2"/>
                  </a:solidFill>
                  <a:latin typeface="Roboto" pitchFamily="2" charset="0"/>
                  <a:ea typeface="Roboto" pitchFamily="2" charset="0"/>
                </a:rPr>
                <a:t>No cuentan con fotos de insectos ni paisaje de las excursiones</a:t>
              </a:r>
              <a:endParaRPr lang="es-AR" sz="1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222" name="Imagen 2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97" y="3806541"/>
              <a:ext cx="230055" cy="230055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366695" y="5721137"/>
            <a:ext cx="3146668" cy="284693"/>
            <a:chOff x="366695" y="4257359"/>
            <a:chExt cx="3146668" cy="284693"/>
          </a:xfrm>
        </p:grpSpPr>
        <p:sp>
          <p:nvSpPr>
            <p:cNvPr id="206" name="TextBox 189"/>
            <p:cNvSpPr txBox="1"/>
            <p:nvPr/>
          </p:nvSpPr>
          <p:spPr>
            <a:xfrm>
              <a:off x="604351" y="4257359"/>
              <a:ext cx="2909012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s-AR" sz="1400" b="1" dirty="0" smtClean="0">
                  <a:solidFill>
                    <a:schemeClr val="tx2"/>
                  </a:solidFill>
                  <a:latin typeface="Roboto" pitchFamily="2" charset="0"/>
                  <a:ea typeface="Roboto" pitchFamily="2" charset="0"/>
                </a:rPr>
                <a:t>No cuentan con estadísticas</a:t>
              </a:r>
              <a:endParaRPr lang="es-AR" sz="1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223" name="Imagen 2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95" y="4275636"/>
              <a:ext cx="230055" cy="230055"/>
            </a:xfrm>
            <a:prstGeom prst="rect">
              <a:avLst/>
            </a:prstGeom>
          </p:spPr>
        </p:pic>
      </p:grpSp>
      <p:grpSp>
        <p:nvGrpSpPr>
          <p:cNvPr id="52" name="Grupo 51"/>
          <p:cNvGrpSpPr/>
          <p:nvPr/>
        </p:nvGrpSpPr>
        <p:grpSpPr>
          <a:xfrm>
            <a:off x="360796" y="4540885"/>
            <a:ext cx="3152567" cy="669414"/>
            <a:chOff x="360796" y="4686525"/>
            <a:chExt cx="3152567" cy="669414"/>
          </a:xfrm>
        </p:grpSpPr>
        <p:sp>
          <p:nvSpPr>
            <p:cNvPr id="208" name="TextBox 189"/>
            <p:cNvSpPr txBox="1"/>
            <p:nvPr/>
          </p:nvSpPr>
          <p:spPr>
            <a:xfrm>
              <a:off x="604351" y="4686525"/>
              <a:ext cx="2909012" cy="6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s-AR" sz="1400" b="1" dirty="0" smtClean="0">
                  <a:solidFill>
                    <a:schemeClr val="tx2"/>
                  </a:solidFill>
                  <a:latin typeface="Roboto" pitchFamily="2" charset="0"/>
                  <a:ea typeface="Roboto" pitchFamily="2" charset="0"/>
                </a:rPr>
                <a:t>No pueden visualizar en un mapa la contaminación en el curso de un rio</a:t>
              </a:r>
              <a:endParaRPr lang="es-AR" sz="1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224" name="Imagen 2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96" y="4810115"/>
              <a:ext cx="230055" cy="23005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367697" y="5209709"/>
            <a:ext cx="3145666" cy="477054"/>
            <a:chOff x="367697" y="5344594"/>
            <a:chExt cx="3145666" cy="477054"/>
          </a:xfrm>
        </p:grpSpPr>
        <p:sp>
          <p:nvSpPr>
            <p:cNvPr id="210" name="TextBox 189"/>
            <p:cNvSpPr txBox="1"/>
            <p:nvPr/>
          </p:nvSpPr>
          <p:spPr>
            <a:xfrm>
              <a:off x="604351" y="5344594"/>
              <a:ext cx="29090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s-AR" sz="1400" b="1" dirty="0" smtClean="0">
                  <a:solidFill>
                    <a:schemeClr val="tx2"/>
                  </a:solidFill>
                  <a:latin typeface="Roboto" pitchFamily="2" charset="0"/>
                  <a:ea typeface="Roboto" pitchFamily="2" charset="0"/>
                </a:rPr>
                <a:t>No cuentan con un software de gestión</a:t>
              </a:r>
              <a:endParaRPr lang="es-AR" sz="1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225" name="Imagen 2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97" y="5369288"/>
              <a:ext cx="230055" cy="230055"/>
            </a:xfrm>
            <a:prstGeom prst="rect">
              <a:avLst/>
            </a:prstGeom>
          </p:spPr>
        </p:pic>
      </p:grpSp>
      <p:grpSp>
        <p:nvGrpSpPr>
          <p:cNvPr id="58" name="Grupo 57"/>
          <p:cNvGrpSpPr/>
          <p:nvPr/>
        </p:nvGrpSpPr>
        <p:grpSpPr>
          <a:xfrm>
            <a:off x="4319295" y="1343961"/>
            <a:ext cx="7821161" cy="4751113"/>
            <a:chOff x="4319295" y="1343961"/>
            <a:chExt cx="7821161" cy="4751113"/>
          </a:xfrm>
        </p:grpSpPr>
        <p:grpSp>
          <p:nvGrpSpPr>
            <p:cNvPr id="237" name="Group 146"/>
            <p:cNvGrpSpPr>
              <a:grpSpLocks noChangeAspect="1"/>
            </p:cNvGrpSpPr>
            <p:nvPr/>
          </p:nvGrpSpPr>
          <p:grpSpPr>
            <a:xfrm>
              <a:off x="10733393" y="4685091"/>
              <a:ext cx="434823" cy="411010"/>
              <a:chOff x="2008188" y="4248150"/>
              <a:chExt cx="782637" cy="739775"/>
            </a:xfrm>
            <a:solidFill>
              <a:schemeClr val="accent6"/>
            </a:solidFill>
          </p:grpSpPr>
          <p:sp>
            <p:nvSpPr>
              <p:cNvPr id="238" name="Freeform 141"/>
              <p:cNvSpPr>
                <a:spLocks noEditPoints="1"/>
              </p:cNvSpPr>
              <p:nvPr/>
            </p:nvSpPr>
            <p:spPr bwMode="auto">
              <a:xfrm>
                <a:off x="2008188" y="4248150"/>
                <a:ext cx="471487" cy="481013"/>
              </a:xfrm>
              <a:custGeom>
                <a:avLst/>
                <a:gdLst>
                  <a:gd name="T0" fmla="*/ 54 w 126"/>
                  <a:gd name="T1" fmla="*/ 128 h 128"/>
                  <a:gd name="T2" fmla="*/ 33 w 126"/>
                  <a:gd name="T3" fmla="*/ 121 h 128"/>
                  <a:gd name="T4" fmla="*/ 18 w 126"/>
                  <a:gd name="T5" fmla="*/ 110 h 128"/>
                  <a:gd name="T6" fmla="*/ 5 w 126"/>
                  <a:gd name="T7" fmla="*/ 92 h 128"/>
                  <a:gd name="T8" fmla="*/ 0 w 126"/>
                  <a:gd name="T9" fmla="*/ 75 h 128"/>
                  <a:gd name="T10" fmla="*/ 10 w 126"/>
                  <a:gd name="T11" fmla="*/ 60 h 128"/>
                  <a:gd name="T12" fmla="*/ 5 w 126"/>
                  <a:gd name="T13" fmla="*/ 37 h 128"/>
                  <a:gd name="T14" fmla="*/ 22 w 126"/>
                  <a:gd name="T15" fmla="*/ 30 h 128"/>
                  <a:gd name="T16" fmla="*/ 32 w 126"/>
                  <a:gd name="T17" fmla="*/ 8 h 128"/>
                  <a:gd name="T18" fmla="*/ 50 w 126"/>
                  <a:gd name="T19" fmla="*/ 13 h 128"/>
                  <a:gd name="T20" fmla="*/ 70 w 126"/>
                  <a:gd name="T21" fmla="*/ 1 h 128"/>
                  <a:gd name="T22" fmla="*/ 83 w 126"/>
                  <a:gd name="T23" fmla="*/ 15 h 128"/>
                  <a:gd name="T24" fmla="*/ 106 w 126"/>
                  <a:gd name="T25" fmla="*/ 17 h 128"/>
                  <a:gd name="T26" fmla="*/ 108 w 126"/>
                  <a:gd name="T27" fmla="*/ 36 h 128"/>
                  <a:gd name="T28" fmla="*/ 126 w 126"/>
                  <a:gd name="T29" fmla="*/ 52 h 128"/>
                  <a:gd name="T30" fmla="*/ 116 w 126"/>
                  <a:gd name="T31" fmla="*/ 64 h 128"/>
                  <a:gd name="T32" fmla="*/ 126 w 126"/>
                  <a:gd name="T33" fmla="*/ 77 h 128"/>
                  <a:gd name="T34" fmla="*/ 108 w 126"/>
                  <a:gd name="T35" fmla="*/ 92 h 128"/>
                  <a:gd name="T36" fmla="*/ 106 w 126"/>
                  <a:gd name="T37" fmla="*/ 111 h 128"/>
                  <a:gd name="T38" fmla="*/ 83 w 126"/>
                  <a:gd name="T39" fmla="*/ 113 h 128"/>
                  <a:gd name="T40" fmla="*/ 70 w 126"/>
                  <a:gd name="T41" fmla="*/ 128 h 128"/>
                  <a:gd name="T42" fmla="*/ 69 w 126"/>
                  <a:gd name="T43" fmla="*/ 124 h 128"/>
                  <a:gd name="T44" fmla="*/ 82 w 126"/>
                  <a:gd name="T45" fmla="*/ 109 h 128"/>
                  <a:gd name="T46" fmla="*/ 103 w 126"/>
                  <a:gd name="T47" fmla="*/ 109 h 128"/>
                  <a:gd name="T48" fmla="*/ 105 w 126"/>
                  <a:gd name="T49" fmla="*/ 89 h 128"/>
                  <a:gd name="T50" fmla="*/ 122 w 126"/>
                  <a:gd name="T51" fmla="*/ 77 h 128"/>
                  <a:gd name="T52" fmla="*/ 112 w 126"/>
                  <a:gd name="T53" fmla="*/ 64 h 128"/>
                  <a:gd name="T54" fmla="*/ 122 w 126"/>
                  <a:gd name="T55" fmla="*/ 51 h 128"/>
                  <a:gd name="T56" fmla="*/ 105 w 126"/>
                  <a:gd name="T57" fmla="*/ 39 h 128"/>
                  <a:gd name="T58" fmla="*/ 103 w 126"/>
                  <a:gd name="T59" fmla="*/ 19 h 128"/>
                  <a:gd name="T60" fmla="*/ 82 w 126"/>
                  <a:gd name="T61" fmla="*/ 19 h 128"/>
                  <a:gd name="T62" fmla="*/ 69 w 126"/>
                  <a:gd name="T63" fmla="*/ 4 h 128"/>
                  <a:gd name="T64" fmla="*/ 52 w 126"/>
                  <a:gd name="T65" fmla="*/ 16 h 128"/>
                  <a:gd name="T66" fmla="*/ 32 w 126"/>
                  <a:gd name="T67" fmla="*/ 12 h 128"/>
                  <a:gd name="T68" fmla="*/ 26 w 126"/>
                  <a:gd name="T69" fmla="*/ 32 h 128"/>
                  <a:gd name="T70" fmla="*/ 8 w 126"/>
                  <a:gd name="T71" fmla="*/ 40 h 128"/>
                  <a:gd name="T72" fmla="*/ 14 w 126"/>
                  <a:gd name="T73" fmla="*/ 59 h 128"/>
                  <a:gd name="T74" fmla="*/ 14 w 126"/>
                  <a:gd name="T75" fmla="*/ 70 h 128"/>
                  <a:gd name="T76" fmla="*/ 20 w 126"/>
                  <a:gd name="T77" fmla="*/ 88 h 128"/>
                  <a:gd name="T78" fmla="*/ 27 w 126"/>
                  <a:gd name="T79" fmla="*/ 98 h 128"/>
                  <a:gd name="T80" fmla="*/ 42 w 126"/>
                  <a:gd name="T81" fmla="*/ 109 h 128"/>
                  <a:gd name="T82" fmla="*/ 53 w 126"/>
                  <a:gd name="T83" fmla="*/ 112 h 128"/>
                  <a:gd name="T84" fmla="*/ 31 w 126"/>
                  <a:gd name="T85" fmla="*/ 64 h 128"/>
                  <a:gd name="T86" fmla="*/ 63 w 126"/>
                  <a:gd name="T87" fmla="*/ 96 h 128"/>
                  <a:gd name="T88" fmla="*/ 63 w 126"/>
                  <a:gd name="T89" fmla="*/ 9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128">
                    <a:moveTo>
                      <a:pt x="63" y="128"/>
                    </a:moveTo>
                    <a:cubicBezTo>
                      <a:pt x="60" y="128"/>
                      <a:pt x="58" y="128"/>
                      <a:pt x="55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48" y="115"/>
                      <a:pt x="45" y="114"/>
                      <a:pt x="43" y="113"/>
                    </a:cubicBezTo>
                    <a:cubicBezTo>
                      <a:pt x="33" y="121"/>
                      <a:pt x="33" y="121"/>
                      <a:pt x="33" y="121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7" y="118"/>
                      <a:pt x="23" y="115"/>
                      <a:pt x="19" y="111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21" y="96"/>
                      <a:pt x="19" y="94"/>
                      <a:pt x="18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2" y="87"/>
                      <a:pt x="1" y="82"/>
                      <a:pt x="0" y="7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7"/>
                      <a:pt x="10" y="66"/>
                      <a:pt x="10" y="64"/>
                    </a:cubicBezTo>
                    <a:cubicBezTo>
                      <a:pt x="10" y="63"/>
                      <a:pt x="10" y="62"/>
                      <a:pt x="10" y="6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" y="47"/>
                      <a:pt x="2" y="42"/>
                      <a:pt x="5" y="37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4"/>
                      <a:pt x="21" y="32"/>
                      <a:pt x="22" y="30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3" y="14"/>
                      <a:pt x="27" y="11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5" y="14"/>
                      <a:pt x="48" y="13"/>
                      <a:pt x="50" y="13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0" y="0"/>
                      <a:pt x="65" y="0"/>
                      <a:pt x="70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8" y="13"/>
                      <a:pt x="81" y="14"/>
                      <a:pt x="83" y="15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4" y="8"/>
                      <a:pt x="94" y="8"/>
                      <a:pt x="94" y="8"/>
                    </a:cubicBezTo>
                    <a:cubicBezTo>
                      <a:pt x="99" y="11"/>
                      <a:pt x="103" y="14"/>
                      <a:pt x="106" y="17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5" y="32"/>
                      <a:pt x="107" y="34"/>
                      <a:pt x="108" y="36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21" y="37"/>
                      <a:pt x="121" y="37"/>
                      <a:pt x="121" y="37"/>
                    </a:cubicBezTo>
                    <a:cubicBezTo>
                      <a:pt x="123" y="42"/>
                      <a:pt x="125" y="47"/>
                      <a:pt x="126" y="52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61"/>
                      <a:pt x="116" y="63"/>
                      <a:pt x="116" y="64"/>
                    </a:cubicBezTo>
                    <a:cubicBezTo>
                      <a:pt x="116" y="66"/>
                      <a:pt x="116" y="67"/>
                      <a:pt x="116" y="68"/>
                    </a:cubicBezTo>
                    <a:cubicBezTo>
                      <a:pt x="126" y="75"/>
                      <a:pt x="126" y="75"/>
                      <a:pt x="126" y="75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5" y="82"/>
                      <a:pt x="123" y="86"/>
                      <a:pt x="121" y="91"/>
                    </a:cubicBezTo>
                    <a:cubicBezTo>
                      <a:pt x="120" y="92"/>
                      <a:pt x="120" y="92"/>
                      <a:pt x="120" y="92"/>
                    </a:cubicBezTo>
                    <a:cubicBezTo>
                      <a:pt x="108" y="92"/>
                      <a:pt x="108" y="92"/>
                      <a:pt x="108" y="92"/>
                    </a:cubicBezTo>
                    <a:cubicBezTo>
                      <a:pt x="107" y="94"/>
                      <a:pt x="105" y="97"/>
                      <a:pt x="103" y="99"/>
                    </a:cubicBezTo>
                    <a:cubicBezTo>
                      <a:pt x="107" y="110"/>
                      <a:pt x="107" y="110"/>
                      <a:pt x="107" y="110"/>
                    </a:cubicBezTo>
                    <a:cubicBezTo>
                      <a:pt x="106" y="111"/>
                      <a:pt x="106" y="111"/>
                      <a:pt x="106" y="111"/>
                    </a:cubicBezTo>
                    <a:cubicBezTo>
                      <a:pt x="103" y="115"/>
                      <a:pt x="99" y="118"/>
                      <a:pt x="94" y="120"/>
                    </a:cubicBezTo>
                    <a:cubicBezTo>
                      <a:pt x="93" y="121"/>
                      <a:pt x="93" y="121"/>
                      <a:pt x="93" y="121"/>
                    </a:cubicBezTo>
                    <a:cubicBezTo>
                      <a:pt x="83" y="113"/>
                      <a:pt x="83" y="113"/>
                      <a:pt x="83" y="113"/>
                    </a:cubicBezTo>
                    <a:cubicBezTo>
                      <a:pt x="80" y="114"/>
                      <a:pt x="78" y="115"/>
                      <a:pt x="75" y="116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68" y="128"/>
                      <a:pt x="65" y="128"/>
                      <a:pt x="63" y="128"/>
                    </a:cubicBezTo>
                    <a:close/>
                    <a:moveTo>
                      <a:pt x="57" y="124"/>
                    </a:moveTo>
                    <a:cubicBezTo>
                      <a:pt x="61" y="124"/>
                      <a:pt x="65" y="124"/>
                      <a:pt x="69" y="124"/>
                    </a:cubicBezTo>
                    <a:cubicBezTo>
                      <a:pt x="72" y="112"/>
                      <a:pt x="72" y="112"/>
                      <a:pt x="72" y="112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76" y="111"/>
                      <a:pt x="79" y="110"/>
                      <a:pt x="82" y="109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7" y="114"/>
                      <a:pt x="100" y="112"/>
                      <a:pt x="103" y="109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102" y="94"/>
                      <a:pt x="103" y="92"/>
                      <a:pt x="105" y="89"/>
                    </a:cubicBezTo>
                    <a:cubicBezTo>
                      <a:pt x="106" y="88"/>
                      <a:pt x="106" y="88"/>
                      <a:pt x="106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20" y="85"/>
                      <a:pt x="121" y="81"/>
                      <a:pt x="122" y="77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7"/>
                      <a:pt x="112" y="66"/>
                      <a:pt x="112" y="64"/>
                    </a:cubicBezTo>
                    <a:cubicBezTo>
                      <a:pt x="112" y="63"/>
                      <a:pt x="112" y="61"/>
                      <a:pt x="112" y="59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22" y="51"/>
                      <a:pt x="122" y="51"/>
                      <a:pt x="122" y="51"/>
                    </a:cubicBezTo>
                    <a:cubicBezTo>
                      <a:pt x="121" y="47"/>
                      <a:pt x="120" y="44"/>
                      <a:pt x="118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4" y="37"/>
                      <a:pt x="102" y="34"/>
                      <a:pt x="99" y="32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0" y="17"/>
                      <a:pt x="97" y="14"/>
                      <a:pt x="93" y="12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80" y="18"/>
                      <a:pt x="76" y="17"/>
                      <a:pt x="73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5" y="4"/>
                      <a:pt x="61" y="4"/>
                      <a:pt x="57" y="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49" y="17"/>
                      <a:pt x="46" y="18"/>
                      <a:pt x="43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29" y="14"/>
                      <a:pt x="26" y="17"/>
                      <a:pt x="23" y="19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4"/>
                      <a:pt x="22" y="37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6" y="44"/>
                      <a:pt x="5" y="47"/>
                      <a:pt x="4" y="51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61"/>
                      <a:pt x="14" y="63"/>
                      <a:pt x="14" y="64"/>
                    </a:cubicBezTo>
                    <a:cubicBezTo>
                      <a:pt x="14" y="66"/>
                      <a:pt x="14" y="67"/>
                      <a:pt x="14" y="69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5" y="81"/>
                      <a:pt x="6" y="85"/>
                      <a:pt x="8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2"/>
                      <a:pt x="24" y="94"/>
                      <a:pt x="26" y="97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26" y="112"/>
                      <a:pt x="29" y="114"/>
                      <a:pt x="32" y="116"/>
                    </a:cubicBezTo>
                    <a:cubicBezTo>
                      <a:pt x="42" y="109"/>
                      <a:pt x="42" y="109"/>
                      <a:pt x="42" y="109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6" y="110"/>
                      <a:pt x="49" y="111"/>
                      <a:pt x="52" y="112"/>
                    </a:cubicBezTo>
                    <a:cubicBezTo>
                      <a:pt x="53" y="112"/>
                      <a:pt x="53" y="112"/>
                      <a:pt x="53" y="112"/>
                    </a:cubicBezTo>
                    <a:lnTo>
                      <a:pt x="57" y="124"/>
                    </a:lnTo>
                    <a:close/>
                    <a:moveTo>
                      <a:pt x="63" y="96"/>
                    </a:moveTo>
                    <a:cubicBezTo>
                      <a:pt x="45" y="96"/>
                      <a:pt x="31" y="82"/>
                      <a:pt x="31" y="64"/>
                    </a:cubicBezTo>
                    <a:cubicBezTo>
                      <a:pt x="31" y="46"/>
                      <a:pt x="45" y="32"/>
                      <a:pt x="63" y="32"/>
                    </a:cubicBezTo>
                    <a:cubicBezTo>
                      <a:pt x="81" y="32"/>
                      <a:pt x="95" y="46"/>
                      <a:pt x="95" y="64"/>
                    </a:cubicBezTo>
                    <a:cubicBezTo>
                      <a:pt x="95" y="82"/>
                      <a:pt x="81" y="96"/>
                      <a:pt x="63" y="96"/>
                    </a:cubicBezTo>
                    <a:close/>
                    <a:moveTo>
                      <a:pt x="63" y="36"/>
                    </a:moveTo>
                    <a:cubicBezTo>
                      <a:pt x="47" y="36"/>
                      <a:pt x="35" y="49"/>
                      <a:pt x="35" y="64"/>
                    </a:cubicBezTo>
                    <a:cubicBezTo>
                      <a:pt x="35" y="80"/>
                      <a:pt x="47" y="92"/>
                      <a:pt x="63" y="92"/>
                    </a:cubicBezTo>
                    <a:cubicBezTo>
                      <a:pt x="78" y="92"/>
                      <a:pt x="91" y="80"/>
                      <a:pt x="91" y="64"/>
                    </a:cubicBezTo>
                    <a:cubicBezTo>
                      <a:pt x="91" y="49"/>
                      <a:pt x="78" y="36"/>
                      <a:pt x="63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6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42"/>
              <p:cNvSpPr>
                <a:spLocks noEditPoints="1"/>
              </p:cNvSpPr>
              <p:nvPr/>
            </p:nvSpPr>
            <p:spPr bwMode="auto">
              <a:xfrm>
                <a:off x="2382838" y="4578350"/>
                <a:ext cx="407987" cy="409575"/>
              </a:xfrm>
              <a:custGeom>
                <a:avLst/>
                <a:gdLst>
                  <a:gd name="T0" fmla="*/ 49 w 109"/>
                  <a:gd name="T1" fmla="*/ 99 h 109"/>
                  <a:gd name="T2" fmla="*/ 34 w 109"/>
                  <a:gd name="T3" fmla="*/ 105 h 109"/>
                  <a:gd name="T4" fmla="*/ 24 w 109"/>
                  <a:gd name="T5" fmla="*/ 87 h 109"/>
                  <a:gd name="T6" fmla="*/ 8 w 109"/>
                  <a:gd name="T7" fmla="*/ 83 h 109"/>
                  <a:gd name="T8" fmla="*/ 10 w 109"/>
                  <a:gd name="T9" fmla="*/ 63 h 109"/>
                  <a:gd name="T10" fmla="*/ 0 w 109"/>
                  <a:gd name="T11" fmla="*/ 52 h 109"/>
                  <a:gd name="T12" fmla="*/ 3 w 109"/>
                  <a:gd name="T13" fmla="*/ 36 h 109"/>
                  <a:gd name="T14" fmla="*/ 12 w 109"/>
                  <a:gd name="T15" fmla="*/ 20 h 109"/>
                  <a:gd name="T16" fmla="*/ 24 w 109"/>
                  <a:gd name="T17" fmla="*/ 10 h 109"/>
                  <a:gd name="T18" fmla="*/ 40 w 109"/>
                  <a:gd name="T19" fmla="*/ 2 h 109"/>
                  <a:gd name="T20" fmla="*/ 54 w 109"/>
                  <a:gd name="T21" fmla="*/ 0 h 109"/>
                  <a:gd name="T22" fmla="*/ 60 w 109"/>
                  <a:gd name="T23" fmla="*/ 10 h 109"/>
                  <a:gd name="T24" fmla="*/ 75 w 109"/>
                  <a:gd name="T25" fmla="*/ 4 h 109"/>
                  <a:gd name="T26" fmla="*/ 85 w 109"/>
                  <a:gd name="T27" fmla="*/ 22 h 109"/>
                  <a:gd name="T28" fmla="*/ 101 w 109"/>
                  <a:gd name="T29" fmla="*/ 26 h 109"/>
                  <a:gd name="T30" fmla="*/ 99 w 109"/>
                  <a:gd name="T31" fmla="*/ 46 h 109"/>
                  <a:gd name="T32" fmla="*/ 109 w 109"/>
                  <a:gd name="T33" fmla="*/ 58 h 109"/>
                  <a:gd name="T34" fmla="*/ 106 w 109"/>
                  <a:gd name="T35" fmla="*/ 73 h 109"/>
                  <a:gd name="T36" fmla="*/ 97 w 109"/>
                  <a:gd name="T37" fmla="*/ 89 h 109"/>
                  <a:gd name="T38" fmla="*/ 85 w 109"/>
                  <a:gd name="T39" fmla="*/ 100 h 109"/>
                  <a:gd name="T40" fmla="*/ 68 w 109"/>
                  <a:gd name="T41" fmla="*/ 107 h 109"/>
                  <a:gd name="T42" fmla="*/ 54 w 109"/>
                  <a:gd name="T43" fmla="*/ 109 h 109"/>
                  <a:gd name="T44" fmla="*/ 50 w 109"/>
                  <a:gd name="T45" fmla="*/ 96 h 109"/>
                  <a:gd name="T46" fmla="*/ 60 w 109"/>
                  <a:gd name="T47" fmla="*/ 105 h 109"/>
                  <a:gd name="T48" fmla="*/ 68 w 109"/>
                  <a:gd name="T49" fmla="*/ 93 h 109"/>
                  <a:gd name="T50" fmla="*/ 85 w 109"/>
                  <a:gd name="T51" fmla="*/ 95 h 109"/>
                  <a:gd name="T52" fmla="*/ 88 w 109"/>
                  <a:gd name="T53" fmla="*/ 78 h 109"/>
                  <a:gd name="T54" fmla="*/ 103 w 109"/>
                  <a:gd name="T55" fmla="*/ 69 h 109"/>
                  <a:gd name="T56" fmla="*/ 95 w 109"/>
                  <a:gd name="T57" fmla="*/ 54 h 109"/>
                  <a:gd name="T58" fmla="*/ 94 w 109"/>
                  <a:gd name="T59" fmla="*/ 45 h 109"/>
                  <a:gd name="T60" fmla="*/ 88 w 109"/>
                  <a:gd name="T61" fmla="*/ 31 h 109"/>
                  <a:gd name="T62" fmla="*/ 81 w 109"/>
                  <a:gd name="T63" fmla="*/ 23 h 109"/>
                  <a:gd name="T64" fmla="*/ 68 w 109"/>
                  <a:gd name="T65" fmla="*/ 16 h 109"/>
                  <a:gd name="T66" fmla="*/ 57 w 109"/>
                  <a:gd name="T67" fmla="*/ 14 h 109"/>
                  <a:gd name="T68" fmla="*/ 44 w 109"/>
                  <a:gd name="T69" fmla="*/ 5 h 109"/>
                  <a:gd name="T70" fmla="*/ 34 w 109"/>
                  <a:gd name="T71" fmla="*/ 19 h 109"/>
                  <a:gd name="T72" fmla="*/ 17 w 109"/>
                  <a:gd name="T73" fmla="*/ 21 h 109"/>
                  <a:gd name="T74" fmla="*/ 17 w 109"/>
                  <a:gd name="T75" fmla="*/ 38 h 109"/>
                  <a:gd name="T76" fmla="*/ 4 w 109"/>
                  <a:gd name="T77" fmla="*/ 49 h 109"/>
                  <a:gd name="T78" fmla="*/ 14 w 109"/>
                  <a:gd name="T79" fmla="*/ 59 h 109"/>
                  <a:gd name="T80" fmla="*/ 7 w 109"/>
                  <a:gd name="T81" fmla="*/ 71 h 109"/>
                  <a:gd name="T82" fmla="*/ 22 w 109"/>
                  <a:gd name="T83" fmla="*/ 79 h 109"/>
                  <a:gd name="T84" fmla="*/ 26 w 109"/>
                  <a:gd name="T85" fmla="*/ 96 h 109"/>
                  <a:gd name="T86" fmla="*/ 54 w 109"/>
                  <a:gd name="T87" fmla="*/ 82 h 109"/>
                  <a:gd name="T88" fmla="*/ 82 w 109"/>
                  <a:gd name="T89" fmla="*/ 51 h 109"/>
                  <a:gd name="T90" fmla="*/ 54 w 109"/>
                  <a:gd name="T91" fmla="*/ 82 h 109"/>
                  <a:gd name="T92" fmla="*/ 31 w 109"/>
                  <a:gd name="T93" fmla="*/ 57 h 109"/>
                  <a:gd name="T94" fmla="*/ 78 w 109"/>
                  <a:gd name="T95" fmla="*/ 5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9" h="109">
                    <a:moveTo>
                      <a:pt x="54" y="109"/>
                    </a:moveTo>
                    <a:cubicBezTo>
                      <a:pt x="53" y="109"/>
                      <a:pt x="53" y="109"/>
                      <a:pt x="53" y="109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7" y="99"/>
                      <a:pt x="44" y="99"/>
                      <a:pt x="42" y="98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0" y="103"/>
                      <a:pt x="26" y="101"/>
                      <a:pt x="22" y="99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24" y="87"/>
                      <a:pt x="24" y="87"/>
                      <a:pt x="24" y="87"/>
                    </a:cubicBezTo>
                    <a:cubicBezTo>
                      <a:pt x="22" y="86"/>
                      <a:pt x="20" y="84"/>
                      <a:pt x="19" y="83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6" y="79"/>
                      <a:pt x="4" y="75"/>
                      <a:pt x="3" y="71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2"/>
                      <a:pt x="10" y="61"/>
                      <a:pt x="10" y="60"/>
                    </a:cubicBezTo>
                    <a:cubicBezTo>
                      <a:pt x="10" y="59"/>
                      <a:pt x="9" y="58"/>
                      <a:pt x="9" y="5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46"/>
                      <a:pt x="1" y="42"/>
                      <a:pt x="3" y="38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3"/>
                      <a:pt x="16" y="32"/>
                      <a:pt x="17" y="3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6" y="16"/>
                      <a:pt x="19" y="13"/>
                      <a:pt x="23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5" y="14"/>
                      <a:pt x="37" y="13"/>
                      <a:pt x="39" y="1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4" y="1"/>
                      <a:pt x="46" y="1"/>
                      <a:pt x="48" y="1"/>
                    </a:cubicBezTo>
                    <a:cubicBezTo>
                      <a:pt x="50" y="0"/>
                      <a:pt x="52" y="0"/>
                      <a:pt x="5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2" y="10"/>
                      <a:pt x="64" y="11"/>
                      <a:pt x="66" y="1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9" y="6"/>
                      <a:pt x="83" y="8"/>
                      <a:pt x="87" y="11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7" y="23"/>
                      <a:pt x="88" y="25"/>
                      <a:pt x="90" y="27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3" y="30"/>
                      <a:pt x="105" y="34"/>
                      <a:pt x="106" y="38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99" y="47"/>
                      <a:pt x="99" y="48"/>
                      <a:pt x="99" y="49"/>
                    </a:cubicBezTo>
                    <a:cubicBezTo>
                      <a:pt x="99" y="51"/>
                      <a:pt x="99" y="52"/>
                      <a:pt x="99" y="53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08" y="63"/>
                      <a:pt x="108" y="68"/>
                      <a:pt x="106" y="72"/>
                    </a:cubicBezTo>
                    <a:cubicBezTo>
                      <a:pt x="106" y="73"/>
                      <a:pt x="106" y="73"/>
                      <a:pt x="106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4" y="76"/>
                      <a:pt x="93" y="78"/>
                      <a:pt x="92" y="80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3" y="93"/>
                      <a:pt x="90" y="96"/>
                      <a:pt x="86" y="99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4" y="95"/>
                      <a:pt x="72" y="96"/>
                      <a:pt x="70" y="97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5" y="108"/>
                      <a:pt x="63" y="109"/>
                      <a:pt x="61" y="109"/>
                    </a:cubicBezTo>
                    <a:cubicBezTo>
                      <a:pt x="59" y="109"/>
                      <a:pt x="57" y="109"/>
                      <a:pt x="54" y="109"/>
                    </a:cubicBezTo>
                    <a:close/>
                    <a:moveTo>
                      <a:pt x="41" y="94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5" y="95"/>
                      <a:pt x="48" y="95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7" y="105"/>
                      <a:pt x="59" y="105"/>
                      <a:pt x="60" y="105"/>
                    </a:cubicBezTo>
                    <a:cubicBezTo>
                      <a:pt x="62" y="105"/>
                      <a:pt x="63" y="104"/>
                      <a:pt x="65" y="10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70" y="93"/>
                      <a:pt x="73" y="92"/>
                      <a:pt x="75" y="90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7" y="93"/>
                      <a:pt x="90" y="91"/>
                      <a:pt x="92" y="88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0" y="76"/>
                      <a:pt x="91" y="74"/>
                      <a:pt x="92" y="71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4" y="66"/>
                      <a:pt x="104" y="63"/>
                      <a:pt x="105" y="60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1"/>
                      <a:pt x="95" y="50"/>
                    </a:cubicBezTo>
                    <a:cubicBezTo>
                      <a:pt x="95" y="49"/>
                      <a:pt x="95" y="47"/>
                      <a:pt x="95" y="46"/>
                    </a:cubicBezTo>
                    <a:cubicBezTo>
                      <a:pt x="94" y="45"/>
                      <a:pt x="94" y="45"/>
                      <a:pt x="94" y="45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1" y="35"/>
                      <a:pt x="100" y="32"/>
                      <a:pt x="98" y="29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6" y="28"/>
                      <a:pt x="84" y="26"/>
                      <a:pt x="82" y="24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1" y="11"/>
                      <a:pt x="78" y="10"/>
                      <a:pt x="75" y="9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4" y="15"/>
                      <a:pt x="61" y="14"/>
                      <a:pt x="59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2" y="4"/>
                      <a:pt x="50" y="4"/>
                      <a:pt x="49" y="5"/>
                    </a:cubicBezTo>
                    <a:cubicBezTo>
                      <a:pt x="47" y="5"/>
                      <a:pt x="46" y="5"/>
                      <a:pt x="44" y="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7"/>
                      <a:pt x="36" y="18"/>
                      <a:pt x="34" y="19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1" y="16"/>
                      <a:pt x="19" y="18"/>
                      <a:pt x="17" y="21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19" y="33"/>
                      <a:pt x="18" y="36"/>
                      <a:pt x="17" y="38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5" y="43"/>
                      <a:pt x="5" y="46"/>
                      <a:pt x="4" y="49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57"/>
                      <a:pt x="13" y="58"/>
                      <a:pt x="14" y="59"/>
                    </a:cubicBezTo>
                    <a:cubicBezTo>
                      <a:pt x="14" y="61"/>
                      <a:pt x="14" y="62"/>
                      <a:pt x="14" y="63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4"/>
                      <a:pt x="9" y="77"/>
                      <a:pt x="11" y="80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81"/>
                      <a:pt x="25" y="83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6" y="96"/>
                      <a:pt x="26" y="96"/>
                      <a:pt x="26" y="96"/>
                    </a:cubicBezTo>
                    <a:cubicBezTo>
                      <a:pt x="28" y="98"/>
                      <a:pt x="31" y="99"/>
                      <a:pt x="34" y="101"/>
                    </a:cubicBezTo>
                    <a:lnTo>
                      <a:pt x="41" y="94"/>
                    </a:lnTo>
                    <a:close/>
                    <a:moveTo>
                      <a:pt x="54" y="82"/>
                    </a:moveTo>
                    <a:cubicBezTo>
                      <a:pt x="40" y="82"/>
                      <a:pt x="29" y="72"/>
                      <a:pt x="27" y="58"/>
                    </a:cubicBezTo>
                    <a:cubicBezTo>
                      <a:pt x="25" y="43"/>
                      <a:pt x="36" y="29"/>
                      <a:pt x="51" y="27"/>
                    </a:cubicBezTo>
                    <a:cubicBezTo>
                      <a:pt x="67" y="26"/>
                      <a:pt x="80" y="37"/>
                      <a:pt x="82" y="51"/>
                    </a:cubicBezTo>
                    <a:cubicBezTo>
                      <a:pt x="83" y="59"/>
                      <a:pt x="81" y="66"/>
                      <a:pt x="76" y="72"/>
                    </a:cubicBezTo>
                    <a:cubicBezTo>
                      <a:pt x="71" y="78"/>
                      <a:pt x="65" y="81"/>
                      <a:pt x="58" y="82"/>
                    </a:cubicBezTo>
                    <a:cubicBezTo>
                      <a:pt x="56" y="82"/>
                      <a:pt x="55" y="82"/>
                      <a:pt x="54" y="82"/>
                    </a:cubicBezTo>
                    <a:close/>
                    <a:moveTo>
                      <a:pt x="54" y="31"/>
                    </a:moveTo>
                    <a:cubicBezTo>
                      <a:pt x="54" y="31"/>
                      <a:pt x="53" y="31"/>
                      <a:pt x="52" y="31"/>
                    </a:cubicBezTo>
                    <a:cubicBezTo>
                      <a:pt x="39" y="33"/>
                      <a:pt x="30" y="44"/>
                      <a:pt x="31" y="57"/>
                    </a:cubicBezTo>
                    <a:cubicBezTo>
                      <a:pt x="33" y="70"/>
                      <a:pt x="44" y="80"/>
                      <a:pt x="57" y="78"/>
                    </a:cubicBezTo>
                    <a:cubicBezTo>
                      <a:pt x="63" y="77"/>
                      <a:pt x="69" y="74"/>
                      <a:pt x="73" y="69"/>
                    </a:cubicBezTo>
                    <a:cubicBezTo>
                      <a:pt x="77" y="64"/>
                      <a:pt x="78" y="58"/>
                      <a:pt x="78" y="52"/>
                    </a:cubicBezTo>
                    <a:cubicBezTo>
                      <a:pt x="76" y="40"/>
                      <a:pt x="66" y="31"/>
                      <a:pt x="54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6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1" name="Group 49"/>
            <p:cNvGrpSpPr>
              <a:grpSpLocks noChangeAspect="1"/>
            </p:cNvGrpSpPr>
            <p:nvPr/>
          </p:nvGrpSpPr>
          <p:grpSpPr>
            <a:xfrm>
              <a:off x="5201044" y="4616737"/>
              <a:ext cx="521775" cy="360000"/>
              <a:chOff x="5984875" y="1473993"/>
              <a:chExt cx="363538" cy="250825"/>
            </a:xfrm>
            <a:solidFill>
              <a:schemeClr val="accent6"/>
            </a:solidFill>
          </p:grpSpPr>
          <p:sp>
            <p:nvSpPr>
              <p:cNvPr id="272" name="Freeform 143"/>
              <p:cNvSpPr>
                <a:spLocks noEditPoints="1"/>
              </p:cNvSpPr>
              <p:nvPr/>
            </p:nvSpPr>
            <p:spPr bwMode="auto">
              <a:xfrm>
                <a:off x="6083300" y="1473993"/>
                <a:ext cx="166688" cy="166688"/>
              </a:xfrm>
              <a:custGeom>
                <a:avLst/>
                <a:gdLst>
                  <a:gd name="T0" fmla="*/ 77 w 154"/>
                  <a:gd name="T1" fmla="*/ 0 h 155"/>
                  <a:gd name="T2" fmla="*/ 0 w 154"/>
                  <a:gd name="T3" fmla="*/ 78 h 155"/>
                  <a:gd name="T4" fmla="*/ 77 w 154"/>
                  <a:gd name="T5" fmla="*/ 155 h 155"/>
                  <a:gd name="T6" fmla="*/ 154 w 154"/>
                  <a:gd name="T7" fmla="*/ 78 h 155"/>
                  <a:gd name="T8" fmla="*/ 77 w 154"/>
                  <a:gd name="T9" fmla="*/ 0 h 155"/>
                  <a:gd name="T10" fmla="*/ 81 w 154"/>
                  <a:gd name="T11" fmla="*/ 139 h 155"/>
                  <a:gd name="T12" fmla="*/ 26 w 154"/>
                  <a:gd name="T13" fmla="*/ 101 h 155"/>
                  <a:gd name="T14" fmla="*/ 136 w 154"/>
                  <a:gd name="T15" fmla="*/ 101 h 155"/>
                  <a:gd name="T16" fmla="*/ 81 w 154"/>
                  <a:gd name="T17" fmla="*/ 13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155">
                    <a:moveTo>
                      <a:pt x="77" y="0"/>
                    </a:moveTo>
                    <a:cubicBezTo>
                      <a:pt x="34" y="0"/>
                      <a:pt x="0" y="35"/>
                      <a:pt x="0" y="78"/>
                    </a:cubicBezTo>
                    <a:cubicBezTo>
                      <a:pt x="0" y="120"/>
                      <a:pt x="34" y="155"/>
                      <a:pt x="77" y="155"/>
                    </a:cubicBezTo>
                    <a:cubicBezTo>
                      <a:pt x="120" y="155"/>
                      <a:pt x="154" y="120"/>
                      <a:pt x="154" y="78"/>
                    </a:cubicBezTo>
                    <a:cubicBezTo>
                      <a:pt x="154" y="35"/>
                      <a:pt x="120" y="0"/>
                      <a:pt x="77" y="0"/>
                    </a:cubicBezTo>
                    <a:close/>
                    <a:moveTo>
                      <a:pt x="81" y="139"/>
                    </a:moveTo>
                    <a:cubicBezTo>
                      <a:pt x="58" y="139"/>
                      <a:pt x="37" y="124"/>
                      <a:pt x="26" y="101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24" y="124"/>
                      <a:pt x="104" y="139"/>
                      <a:pt x="81" y="1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44"/>
              <p:cNvSpPr>
                <a:spLocks/>
              </p:cNvSpPr>
              <p:nvPr/>
            </p:nvSpPr>
            <p:spPr bwMode="auto">
              <a:xfrm>
                <a:off x="6005513" y="1521618"/>
                <a:ext cx="74613" cy="88900"/>
              </a:xfrm>
              <a:custGeom>
                <a:avLst/>
                <a:gdLst>
                  <a:gd name="T0" fmla="*/ 66 w 70"/>
                  <a:gd name="T1" fmla="*/ 64 h 83"/>
                  <a:gd name="T2" fmla="*/ 44 w 70"/>
                  <a:gd name="T3" fmla="*/ 75 h 83"/>
                  <a:gd name="T4" fmla="*/ 14 w 70"/>
                  <a:gd name="T5" fmla="*/ 54 h 83"/>
                  <a:gd name="T6" fmla="*/ 63 w 70"/>
                  <a:gd name="T7" fmla="*/ 54 h 83"/>
                  <a:gd name="T8" fmla="*/ 61 w 70"/>
                  <a:gd name="T9" fmla="*/ 34 h 83"/>
                  <a:gd name="T10" fmla="*/ 65 w 70"/>
                  <a:gd name="T11" fmla="*/ 7 h 83"/>
                  <a:gd name="T12" fmla="*/ 42 w 70"/>
                  <a:gd name="T13" fmla="*/ 0 h 83"/>
                  <a:gd name="T14" fmla="*/ 0 w 70"/>
                  <a:gd name="T15" fmla="*/ 42 h 83"/>
                  <a:gd name="T16" fmla="*/ 42 w 70"/>
                  <a:gd name="T17" fmla="*/ 83 h 83"/>
                  <a:gd name="T18" fmla="*/ 70 w 70"/>
                  <a:gd name="T19" fmla="*/ 73 h 83"/>
                  <a:gd name="T20" fmla="*/ 66 w 70"/>
                  <a:gd name="T21" fmla="*/ 6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83">
                    <a:moveTo>
                      <a:pt x="66" y="64"/>
                    </a:moveTo>
                    <a:cubicBezTo>
                      <a:pt x="60" y="71"/>
                      <a:pt x="52" y="75"/>
                      <a:pt x="44" y="75"/>
                    </a:cubicBezTo>
                    <a:cubicBezTo>
                      <a:pt x="31" y="75"/>
                      <a:pt x="21" y="67"/>
                      <a:pt x="14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2" y="48"/>
                      <a:pt x="61" y="41"/>
                      <a:pt x="61" y="34"/>
                    </a:cubicBezTo>
                    <a:cubicBezTo>
                      <a:pt x="61" y="25"/>
                      <a:pt x="62" y="16"/>
                      <a:pt x="65" y="7"/>
                    </a:cubicBezTo>
                    <a:cubicBezTo>
                      <a:pt x="58" y="3"/>
                      <a:pt x="50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3"/>
                      <a:pt x="42" y="83"/>
                    </a:cubicBezTo>
                    <a:cubicBezTo>
                      <a:pt x="53" y="83"/>
                      <a:pt x="62" y="79"/>
                      <a:pt x="70" y="73"/>
                    </a:cubicBezTo>
                    <a:cubicBezTo>
                      <a:pt x="68" y="70"/>
                      <a:pt x="67" y="67"/>
                      <a:pt x="66" y="6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45"/>
              <p:cNvSpPr>
                <a:spLocks/>
              </p:cNvSpPr>
              <p:nvPr/>
            </p:nvSpPr>
            <p:spPr bwMode="auto">
              <a:xfrm>
                <a:off x="6253163" y="1521618"/>
                <a:ext cx="76200" cy="88900"/>
              </a:xfrm>
              <a:custGeom>
                <a:avLst/>
                <a:gdLst>
                  <a:gd name="T0" fmla="*/ 28 w 70"/>
                  <a:gd name="T1" fmla="*/ 0 h 83"/>
                  <a:gd name="T2" fmla="*/ 5 w 70"/>
                  <a:gd name="T3" fmla="*/ 7 h 83"/>
                  <a:gd name="T4" fmla="*/ 9 w 70"/>
                  <a:gd name="T5" fmla="*/ 34 h 83"/>
                  <a:gd name="T6" fmla="*/ 7 w 70"/>
                  <a:gd name="T7" fmla="*/ 54 h 83"/>
                  <a:gd name="T8" fmla="*/ 60 w 70"/>
                  <a:gd name="T9" fmla="*/ 54 h 83"/>
                  <a:gd name="T10" fmla="*/ 30 w 70"/>
                  <a:gd name="T11" fmla="*/ 75 h 83"/>
                  <a:gd name="T12" fmla="*/ 5 w 70"/>
                  <a:gd name="T13" fmla="*/ 61 h 83"/>
                  <a:gd name="T14" fmla="*/ 0 w 70"/>
                  <a:gd name="T15" fmla="*/ 72 h 83"/>
                  <a:gd name="T16" fmla="*/ 28 w 70"/>
                  <a:gd name="T17" fmla="*/ 83 h 83"/>
                  <a:gd name="T18" fmla="*/ 70 w 70"/>
                  <a:gd name="T19" fmla="*/ 42 h 83"/>
                  <a:gd name="T20" fmla="*/ 28 w 70"/>
                  <a:gd name="T2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" h="83">
                    <a:moveTo>
                      <a:pt x="28" y="0"/>
                    </a:moveTo>
                    <a:cubicBezTo>
                      <a:pt x="20" y="0"/>
                      <a:pt x="12" y="3"/>
                      <a:pt x="5" y="7"/>
                    </a:cubicBezTo>
                    <a:cubicBezTo>
                      <a:pt x="8" y="16"/>
                      <a:pt x="9" y="25"/>
                      <a:pt x="9" y="34"/>
                    </a:cubicBezTo>
                    <a:cubicBezTo>
                      <a:pt x="9" y="41"/>
                      <a:pt x="8" y="48"/>
                      <a:pt x="7" y="54"/>
                    </a:cubicBezTo>
                    <a:cubicBezTo>
                      <a:pt x="60" y="54"/>
                      <a:pt x="60" y="54"/>
                      <a:pt x="60" y="54"/>
                    </a:cubicBezTo>
                    <a:cubicBezTo>
                      <a:pt x="54" y="67"/>
                      <a:pt x="43" y="75"/>
                      <a:pt x="30" y="75"/>
                    </a:cubicBezTo>
                    <a:cubicBezTo>
                      <a:pt x="20" y="75"/>
                      <a:pt x="11" y="69"/>
                      <a:pt x="5" y="61"/>
                    </a:cubicBezTo>
                    <a:cubicBezTo>
                      <a:pt x="4" y="65"/>
                      <a:pt x="2" y="69"/>
                      <a:pt x="0" y="72"/>
                    </a:cubicBezTo>
                    <a:cubicBezTo>
                      <a:pt x="8" y="79"/>
                      <a:pt x="17" y="83"/>
                      <a:pt x="28" y="83"/>
                    </a:cubicBezTo>
                    <a:cubicBezTo>
                      <a:pt x="51" y="83"/>
                      <a:pt x="70" y="65"/>
                      <a:pt x="70" y="42"/>
                    </a:cubicBezTo>
                    <a:cubicBezTo>
                      <a:pt x="70" y="19"/>
                      <a:pt x="51" y="0"/>
                      <a:pt x="2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46"/>
              <p:cNvSpPr>
                <a:spLocks/>
              </p:cNvSpPr>
              <p:nvPr/>
            </p:nvSpPr>
            <p:spPr bwMode="auto">
              <a:xfrm>
                <a:off x="6046788" y="1651793"/>
                <a:ext cx="239713" cy="73025"/>
              </a:xfrm>
              <a:custGeom>
                <a:avLst/>
                <a:gdLst>
                  <a:gd name="T0" fmla="*/ 158 w 222"/>
                  <a:gd name="T1" fmla="*/ 0 h 67"/>
                  <a:gd name="T2" fmla="*/ 111 w 222"/>
                  <a:gd name="T3" fmla="*/ 12 h 67"/>
                  <a:gd name="T4" fmla="*/ 64 w 222"/>
                  <a:gd name="T5" fmla="*/ 0 h 67"/>
                  <a:gd name="T6" fmla="*/ 0 w 222"/>
                  <a:gd name="T7" fmla="*/ 67 h 67"/>
                  <a:gd name="T8" fmla="*/ 222 w 222"/>
                  <a:gd name="T9" fmla="*/ 67 h 67"/>
                  <a:gd name="T10" fmla="*/ 158 w 222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67">
                    <a:moveTo>
                      <a:pt x="158" y="0"/>
                    </a:moveTo>
                    <a:cubicBezTo>
                      <a:pt x="144" y="7"/>
                      <a:pt x="128" y="12"/>
                      <a:pt x="111" y="12"/>
                    </a:cubicBezTo>
                    <a:cubicBezTo>
                      <a:pt x="94" y="12"/>
                      <a:pt x="78" y="7"/>
                      <a:pt x="64" y="0"/>
                    </a:cubicBezTo>
                    <a:cubicBezTo>
                      <a:pt x="34" y="8"/>
                      <a:pt x="11" y="26"/>
                      <a:pt x="0" y="67"/>
                    </a:cubicBezTo>
                    <a:cubicBezTo>
                      <a:pt x="222" y="67"/>
                      <a:pt x="222" y="67"/>
                      <a:pt x="222" y="67"/>
                    </a:cubicBezTo>
                    <a:cubicBezTo>
                      <a:pt x="211" y="26"/>
                      <a:pt x="188" y="8"/>
                      <a:pt x="15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47"/>
              <p:cNvSpPr>
                <a:spLocks/>
              </p:cNvSpPr>
              <p:nvPr/>
            </p:nvSpPr>
            <p:spPr bwMode="auto">
              <a:xfrm>
                <a:off x="5984875" y="1616868"/>
                <a:ext cx="119063" cy="39688"/>
              </a:xfrm>
              <a:custGeom>
                <a:avLst/>
                <a:gdLst>
                  <a:gd name="T0" fmla="*/ 109 w 109"/>
                  <a:gd name="T1" fmla="*/ 15 h 36"/>
                  <a:gd name="T2" fmla="*/ 85 w 109"/>
                  <a:gd name="T3" fmla="*/ 0 h 36"/>
                  <a:gd name="T4" fmla="*/ 60 w 109"/>
                  <a:gd name="T5" fmla="*/ 6 h 36"/>
                  <a:gd name="T6" fmla="*/ 35 w 109"/>
                  <a:gd name="T7" fmla="*/ 0 h 36"/>
                  <a:gd name="T8" fmla="*/ 0 w 109"/>
                  <a:gd name="T9" fmla="*/ 36 h 36"/>
                  <a:gd name="T10" fmla="*/ 72 w 109"/>
                  <a:gd name="T11" fmla="*/ 36 h 36"/>
                  <a:gd name="T12" fmla="*/ 109 w 109"/>
                  <a:gd name="T1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36">
                    <a:moveTo>
                      <a:pt x="109" y="15"/>
                    </a:moveTo>
                    <a:cubicBezTo>
                      <a:pt x="103" y="7"/>
                      <a:pt x="94" y="2"/>
                      <a:pt x="85" y="0"/>
                    </a:cubicBezTo>
                    <a:cubicBezTo>
                      <a:pt x="77" y="4"/>
                      <a:pt x="69" y="6"/>
                      <a:pt x="60" y="6"/>
                    </a:cubicBezTo>
                    <a:cubicBezTo>
                      <a:pt x="51" y="6"/>
                      <a:pt x="42" y="4"/>
                      <a:pt x="35" y="0"/>
                    </a:cubicBezTo>
                    <a:cubicBezTo>
                      <a:pt x="19" y="4"/>
                      <a:pt x="6" y="14"/>
                      <a:pt x="0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82" y="26"/>
                      <a:pt x="95" y="19"/>
                      <a:pt x="109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148"/>
              <p:cNvSpPr>
                <a:spLocks/>
              </p:cNvSpPr>
              <p:nvPr/>
            </p:nvSpPr>
            <p:spPr bwMode="auto">
              <a:xfrm>
                <a:off x="6230938" y="1616868"/>
                <a:ext cx="117475" cy="39688"/>
              </a:xfrm>
              <a:custGeom>
                <a:avLst/>
                <a:gdLst>
                  <a:gd name="T0" fmla="*/ 37 w 109"/>
                  <a:gd name="T1" fmla="*/ 36 h 36"/>
                  <a:gd name="T2" fmla="*/ 109 w 109"/>
                  <a:gd name="T3" fmla="*/ 36 h 36"/>
                  <a:gd name="T4" fmla="*/ 74 w 109"/>
                  <a:gd name="T5" fmla="*/ 0 h 36"/>
                  <a:gd name="T6" fmla="*/ 49 w 109"/>
                  <a:gd name="T7" fmla="*/ 6 h 36"/>
                  <a:gd name="T8" fmla="*/ 24 w 109"/>
                  <a:gd name="T9" fmla="*/ 0 h 36"/>
                  <a:gd name="T10" fmla="*/ 0 w 109"/>
                  <a:gd name="T11" fmla="*/ 15 h 36"/>
                  <a:gd name="T12" fmla="*/ 37 w 10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36">
                    <a:moveTo>
                      <a:pt x="37" y="36"/>
                    </a:moveTo>
                    <a:cubicBezTo>
                      <a:pt x="109" y="36"/>
                      <a:pt x="109" y="36"/>
                      <a:pt x="109" y="36"/>
                    </a:cubicBezTo>
                    <a:cubicBezTo>
                      <a:pt x="103" y="14"/>
                      <a:pt x="90" y="4"/>
                      <a:pt x="74" y="0"/>
                    </a:cubicBezTo>
                    <a:cubicBezTo>
                      <a:pt x="67" y="4"/>
                      <a:pt x="58" y="6"/>
                      <a:pt x="49" y="6"/>
                    </a:cubicBezTo>
                    <a:cubicBezTo>
                      <a:pt x="40" y="6"/>
                      <a:pt x="32" y="4"/>
                      <a:pt x="24" y="0"/>
                    </a:cubicBezTo>
                    <a:cubicBezTo>
                      <a:pt x="15" y="2"/>
                      <a:pt x="6" y="7"/>
                      <a:pt x="0" y="15"/>
                    </a:cubicBezTo>
                    <a:cubicBezTo>
                      <a:pt x="14" y="19"/>
                      <a:pt x="27" y="26"/>
                      <a:pt x="37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2" name="Freeform 1796"/>
            <p:cNvSpPr>
              <a:spLocks noChangeAspect="1" noEditPoints="1"/>
            </p:cNvSpPr>
            <p:nvPr/>
          </p:nvSpPr>
          <p:spPr bwMode="auto">
            <a:xfrm flipH="1">
              <a:off x="10692956" y="2855992"/>
              <a:ext cx="537018" cy="536447"/>
            </a:xfrm>
            <a:custGeom>
              <a:avLst/>
              <a:gdLst>
                <a:gd name="T0" fmla="*/ 18 w 49"/>
                <a:gd name="T1" fmla="*/ 0 h 48"/>
                <a:gd name="T2" fmla="*/ 36 w 49"/>
                <a:gd name="T3" fmla="*/ 17 h 48"/>
                <a:gd name="T4" fmla="*/ 18 w 49"/>
                <a:gd name="T5" fmla="*/ 35 h 48"/>
                <a:gd name="T6" fmla="*/ 0 w 49"/>
                <a:gd name="T7" fmla="*/ 17 h 48"/>
                <a:gd name="T8" fmla="*/ 18 w 49"/>
                <a:gd name="T9" fmla="*/ 0 h 48"/>
                <a:gd name="T10" fmla="*/ 36 w 49"/>
                <a:gd name="T11" fmla="*/ 27 h 48"/>
                <a:gd name="T12" fmla="*/ 28 w 49"/>
                <a:gd name="T13" fmla="*/ 35 h 48"/>
                <a:gd name="T14" fmla="*/ 39 w 49"/>
                <a:gd name="T15" fmla="*/ 47 h 48"/>
                <a:gd name="T16" fmla="*/ 43 w 49"/>
                <a:gd name="T17" fmla="*/ 47 h 48"/>
                <a:gd name="T18" fmla="*/ 48 w 49"/>
                <a:gd name="T19" fmla="*/ 41 h 48"/>
                <a:gd name="T20" fmla="*/ 48 w 49"/>
                <a:gd name="T21" fmla="*/ 38 h 48"/>
                <a:gd name="T22" fmla="*/ 36 w 49"/>
                <a:gd name="T23" fmla="*/ 27 h 48"/>
                <a:gd name="T24" fmla="*/ 25 w 49"/>
                <a:gd name="T25" fmla="*/ 11 h 48"/>
                <a:gd name="T26" fmla="*/ 18 w 49"/>
                <a:gd name="T27" fmla="*/ 8 h 48"/>
                <a:gd name="T28" fmla="*/ 11 w 49"/>
                <a:gd name="T29" fmla="*/ 11 h 48"/>
                <a:gd name="T30" fmla="*/ 8 w 49"/>
                <a:gd name="T31" fmla="*/ 17 h 48"/>
                <a:gd name="T32" fmla="*/ 11 w 49"/>
                <a:gd name="T33" fmla="*/ 24 h 48"/>
                <a:gd name="T34" fmla="*/ 18 w 49"/>
                <a:gd name="T35" fmla="*/ 27 h 48"/>
                <a:gd name="T36" fmla="*/ 25 w 49"/>
                <a:gd name="T37" fmla="*/ 24 h 48"/>
                <a:gd name="T38" fmla="*/ 28 w 49"/>
                <a:gd name="T39" fmla="*/ 17 h 48"/>
                <a:gd name="T40" fmla="*/ 25 w 49"/>
                <a:gd name="T41" fmla="*/ 11 h 48"/>
                <a:gd name="T42" fmla="*/ 10 w 49"/>
                <a:gd name="T43" fmla="*/ 18 h 48"/>
                <a:gd name="T44" fmla="*/ 13 w 49"/>
                <a:gd name="T45" fmla="*/ 18 h 48"/>
                <a:gd name="T46" fmla="*/ 17 w 49"/>
                <a:gd name="T47" fmla="*/ 13 h 48"/>
                <a:gd name="T48" fmla="*/ 17 w 49"/>
                <a:gd name="T49" fmla="*/ 10 h 48"/>
                <a:gd name="T50" fmla="*/ 10 w 49"/>
                <a:gd name="T51" fmla="*/ 18 h 48"/>
                <a:gd name="T52" fmla="*/ 18 w 49"/>
                <a:gd name="T53" fmla="*/ 4 h 48"/>
                <a:gd name="T54" fmla="*/ 8 w 49"/>
                <a:gd name="T55" fmla="*/ 8 h 48"/>
                <a:gd name="T56" fmla="*/ 4 w 49"/>
                <a:gd name="T57" fmla="*/ 17 h 48"/>
                <a:gd name="T58" fmla="*/ 8 w 49"/>
                <a:gd name="T59" fmla="*/ 27 h 48"/>
                <a:gd name="T60" fmla="*/ 18 w 49"/>
                <a:gd name="T61" fmla="*/ 31 h 48"/>
                <a:gd name="T62" fmla="*/ 28 w 49"/>
                <a:gd name="T63" fmla="*/ 27 h 48"/>
                <a:gd name="T64" fmla="*/ 32 w 49"/>
                <a:gd name="T65" fmla="*/ 17 h 48"/>
                <a:gd name="T66" fmla="*/ 28 w 49"/>
                <a:gd name="T67" fmla="*/ 8 h 48"/>
                <a:gd name="T68" fmla="*/ 18 w 49"/>
                <a:gd name="T6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8">
                  <a:moveTo>
                    <a:pt x="18" y="0"/>
                  </a:moveTo>
                  <a:cubicBezTo>
                    <a:pt x="28" y="0"/>
                    <a:pt x="36" y="8"/>
                    <a:pt x="36" y="17"/>
                  </a:cubicBezTo>
                  <a:cubicBezTo>
                    <a:pt x="36" y="27"/>
                    <a:pt x="2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6" y="27"/>
                  </a:moveTo>
                  <a:cubicBezTo>
                    <a:pt x="34" y="31"/>
                    <a:pt x="31" y="34"/>
                    <a:pt x="28" y="35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0" y="48"/>
                    <a:pt x="42" y="48"/>
                    <a:pt x="43" y="47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0"/>
                    <a:pt x="49" y="39"/>
                    <a:pt x="48" y="38"/>
                  </a:cubicBezTo>
                  <a:cubicBezTo>
                    <a:pt x="36" y="27"/>
                    <a:pt x="36" y="27"/>
                    <a:pt x="36" y="27"/>
                  </a:cubicBezTo>
                  <a:close/>
                  <a:moveTo>
                    <a:pt x="25" y="11"/>
                  </a:moveTo>
                  <a:cubicBezTo>
                    <a:pt x="23" y="9"/>
                    <a:pt x="21" y="8"/>
                    <a:pt x="18" y="8"/>
                  </a:cubicBezTo>
                  <a:cubicBezTo>
                    <a:pt x="15" y="8"/>
                    <a:pt x="13" y="9"/>
                    <a:pt x="11" y="11"/>
                  </a:cubicBezTo>
                  <a:cubicBezTo>
                    <a:pt x="10" y="12"/>
                    <a:pt x="8" y="15"/>
                    <a:pt x="8" y="17"/>
                  </a:cubicBezTo>
                  <a:cubicBezTo>
                    <a:pt x="8" y="20"/>
                    <a:pt x="10" y="23"/>
                    <a:pt x="11" y="24"/>
                  </a:cubicBezTo>
                  <a:cubicBezTo>
                    <a:pt x="13" y="26"/>
                    <a:pt x="15" y="27"/>
                    <a:pt x="18" y="27"/>
                  </a:cubicBezTo>
                  <a:cubicBezTo>
                    <a:pt x="21" y="27"/>
                    <a:pt x="23" y="26"/>
                    <a:pt x="25" y="24"/>
                  </a:cubicBezTo>
                  <a:cubicBezTo>
                    <a:pt x="27" y="23"/>
                    <a:pt x="28" y="20"/>
                    <a:pt x="28" y="17"/>
                  </a:cubicBezTo>
                  <a:cubicBezTo>
                    <a:pt x="28" y="15"/>
                    <a:pt x="27" y="12"/>
                    <a:pt x="25" y="11"/>
                  </a:cubicBezTo>
                  <a:close/>
                  <a:moveTo>
                    <a:pt x="10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3" y="14"/>
                    <a:pt x="14" y="13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3" y="10"/>
                    <a:pt x="10" y="14"/>
                    <a:pt x="10" y="18"/>
                  </a:cubicBezTo>
                  <a:close/>
                  <a:moveTo>
                    <a:pt x="18" y="4"/>
                  </a:moveTo>
                  <a:cubicBezTo>
                    <a:pt x="14" y="4"/>
                    <a:pt x="11" y="5"/>
                    <a:pt x="8" y="8"/>
                  </a:cubicBezTo>
                  <a:cubicBezTo>
                    <a:pt x="6" y="10"/>
                    <a:pt x="4" y="14"/>
                    <a:pt x="4" y="17"/>
                  </a:cubicBezTo>
                  <a:cubicBezTo>
                    <a:pt x="4" y="21"/>
                    <a:pt x="6" y="25"/>
                    <a:pt x="8" y="27"/>
                  </a:cubicBezTo>
                  <a:cubicBezTo>
                    <a:pt x="11" y="30"/>
                    <a:pt x="14" y="31"/>
                    <a:pt x="18" y="31"/>
                  </a:cubicBezTo>
                  <a:cubicBezTo>
                    <a:pt x="22" y="31"/>
                    <a:pt x="25" y="30"/>
                    <a:pt x="28" y="27"/>
                  </a:cubicBezTo>
                  <a:cubicBezTo>
                    <a:pt x="30" y="25"/>
                    <a:pt x="32" y="21"/>
                    <a:pt x="32" y="17"/>
                  </a:cubicBezTo>
                  <a:cubicBezTo>
                    <a:pt x="32" y="14"/>
                    <a:pt x="30" y="10"/>
                    <a:pt x="28" y="8"/>
                  </a:cubicBezTo>
                  <a:cubicBezTo>
                    <a:pt x="25" y="5"/>
                    <a:pt x="22" y="4"/>
                    <a:pt x="18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565"/>
            <p:cNvSpPr>
              <a:spLocks noChangeAspect="1" noEditPoints="1"/>
            </p:cNvSpPr>
            <p:nvPr/>
          </p:nvSpPr>
          <p:spPr bwMode="auto">
            <a:xfrm flipH="1">
              <a:off x="10655633" y="1401299"/>
              <a:ext cx="540000" cy="360000"/>
            </a:xfrm>
            <a:custGeom>
              <a:avLst/>
              <a:gdLst>
                <a:gd name="T0" fmla="*/ 71 w 84"/>
                <a:gd name="T1" fmla="*/ 28 h 54"/>
                <a:gd name="T2" fmla="*/ 84 w 84"/>
                <a:gd name="T3" fmla="*/ 41 h 54"/>
                <a:gd name="T4" fmla="*/ 84 w 84"/>
                <a:gd name="T5" fmla="*/ 41 h 54"/>
                <a:gd name="T6" fmla="*/ 70 w 84"/>
                <a:gd name="T7" fmla="*/ 54 h 54"/>
                <a:gd name="T8" fmla="*/ 14 w 84"/>
                <a:gd name="T9" fmla="*/ 54 h 54"/>
                <a:gd name="T10" fmla="*/ 0 w 84"/>
                <a:gd name="T11" fmla="*/ 41 h 54"/>
                <a:gd name="T12" fmla="*/ 0 w 84"/>
                <a:gd name="T13" fmla="*/ 41 h 54"/>
                <a:gd name="T14" fmla="*/ 5 w 84"/>
                <a:gd name="T15" fmla="*/ 31 h 54"/>
                <a:gd name="T16" fmla="*/ 4 w 84"/>
                <a:gd name="T17" fmla="*/ 26 h 54"/>
                <a:gd name="T18" fmla="*/ 17 w 84"/>
                <a:gd name="T19" fmla="*/ 13 h 54"/>
                <a:gd name="T20" fmla="*/ 20 w 84"/>
                <a:gd name="T21" fmla="*/ 13 h 54"/>
                <a:gd name="T22" fmla="*/ 38 w 84"/>
                <a:gd name="T23" fmla="*/ 0 h 54"/>
                <a:gd name="T24" fmla="*/ 55 w 84"/>
                <a:gd name="T25" fmla="*/ 12 h 54"/>
                <a:gd name="T26" fmla="*/ 59 w 84"/>
                <a:gd name="T27" fmla="*/ 11 h 54"/>
                <a:gd name="T28" fmla="*/ 72 w 84"/>
                <a:gd name="T29" fmla="*/ 24 h 54"/>
                <a:gd name="T30" fmla="*/ 71 w 84"/>
                <a:gd name="T31" fmla="*/ 28 h 54"/>
                <a:gd name="T32" fmla="*/ 22 w 84"/>
                <a:gd name="T33" fmla="*/ 35 h 54"/>
                <a:gd name="T34" fmla="*/ 27 w 84"/>
                <a:gd name="T35" fmla="*/ 39 h 54"/>
                <a:gd name="T36" fmla="*/ 50 w 84"/>
                <a:gd name="T37" fmla="*/ 40 h 54"/>
                <a:gd name="T38" fmla="*/ 50 w 84"/>
                <a:gd name="T39" fmla="*/ 40 h 54"/>
                <a:gd name="T40" fmla="*/ 54 w 84"/>
                <a:gd name="T41" fmla="*/ 35 h 54"/>
                <a:gd name="T42" fmla="*/ 54 w 84"/>
                <a:gd name="T43" fmla="*/ 35 h 54"/>
                <a:gd name="T44" fmla="*/ 22 w 84"/>
                <a:gd name="T45" fmla="*/ 35 h 54"/>
                <a:gd name="T46" fmla="*/ 35 w 84"/>
                <a:gd name="T47" fmla="*/ 42 h 54"/>
                <a:gd name="T48" fmla="*/ 35 w 84"/>
                <a:gd name="T49" fmla="*/ 48 h 54"/>
                <a:gd name="T50" fmla="*/ 42 w 84"/>
                <a:gd name="T51" fmla="*/ 48 h 54"/>
                <a:gd name="T52" fmla="*/ 42 w 84"/>
                <a:gd name="T53" fmla="*/ 42 h 54"/>
                <a:gd name="T54" fmla="*/ 35 w 84"/>
                <a:gd name="T55" fmla="*/ 42 h 54"/>
                <a:gd name="T56" fmla="*/ 14 w 84"/>
                <a:gd name="T57" fmla="*/ 26 h 54"/>
                <a:gd name="T58" fmla="*/ 18 w 84"/>
                <a:gd name="T59" fmla="*/ 31 h 54"/>
                <a:gd name="T60" fmla="*/ 59 w 84"/>
                <a:gd name="T61" fmla="*/ 31 h 54"/>
                <a:gd name="T62" fmla="*/ 59 w 84"/>
                <a:gd name="T63" fmla="*/ 31 h 54"/>
                <a:gd name="T64" fmla="*/ 63 w 84"/>
                <a:gd name="T65" fmla="*/ 27 h 54"/>
                <a:gd name="T66" fmla="*/ 63 w 84"/>
                <a:gd name="T67" fmla="*/ 26 h 54"/>
                <a:gd name="T68" fmla="*/ 14 w 84"/>
                <a:gd name="T69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54">
                  <a:moveTo>
                    <a:pt x="71" y="28"/>
                  </a:moveTo>
                  <a:cubicBezTo>
                    <a:pt x="78" y="28"/>
                    <a:pt x="84" y="34"/>
                    <a:pt x="84" y="4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8"/>
                    <a:pt x="78" y="54"/>
                    <a:pt x="70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6" y="54"/>
                    <a:pt x="0" y="4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7"/>
                    <a:pt x="2" y="34"/>
                    <a:pt x="5" y="31"/>
                  </a:cubicBezTo>
                  <a:cubicBezTo>
                    <a:pt x="4" y="30"/>
                    <a:pt x="4" y="28"/>
                    <a:pt x="4" y="26"/>
                  </a:cubicBezTo>
                  <a:cubicBezTo>
                    <a:pt x="4" y="19"/>
                    <a:pt x="10" y="13"/>
                    <a:pt x="17" y="13"/>
                  </a:cubicBezTo>
                  <a:cubicBezTo>
                    <a:pt x="18" y="13"/>
                    <a:pt x="19" y="13"/>
                    <a:pt x="20" y="13"/>
                  </a:cubicBezTo>
                  <a:cubicBezTo>
                    <a:pt x="22" y="6"/>
                    <a:pt x="29" y="0"/>
                    <a:pt x="38" y="0"/>
                  </a:cubicBezTo>
                  <a:cubicBezTo>
                    <a:pt x="45" y="0"/>
                    <a:pt x="52" y="5"/>
                    <a:pt x="55" y="12"/>
                  </a:cubicBezTo>
                  <a:cubicBezTo>
                    <a:pt x="56" y="11"/>
                    <a:pt x="57" y="11"/>
                    <a:pt x="59" y="11"/>
                  </a:cubicBezTo>
                  <a:cubicBezTo>
                    <a:pt x="66" y="11"/>
                    <a:pt x="72" y="17"/>
                    <a:pt x="72" y="24"/>
                  </a:cubicBezTo>
                  <a:cubicBezTo>
                    <a:pt x="72" y="26"/>
                    <a:pt x="72" y="27"/>
                    <a:pt x="71" y="28"/>
                  </a:cubicBezTo>
                  <a:close/>
                  <a:moveTo>
                    <a:pt x="22" y="35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33" y="33"/>
                    <a:pt x="44" y="33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45" y="26"/>
                    <a:pt x="31" y="26"/>
                    <a:pt x="22" y="35"/>
                  </a:cubicBezTo>
                  <a:close/>
                  <a:moveTo>
                    <a:pt x="35" y="42"/>
                  </a:moveTo>
                  <a:cubicBezTo>
                    <a:pt x="34" y="43"/>
                    <a:pt x="34" y="46"/>
                    <a:pt x="35" y="48"/>
                  </a:cubicBezTo>
                  <a:cubicBezTo>
                    <a:pt x="37" y="50"/>
                    <a:pt x="40" y="50"/>
                    <a:pt x="42" y="48"/>
                  </a:cubicBezTo>
                  <a:cubicBezTo>
                    <a:pt x="44" y="46"/>
                    <a:pt x="44" y="43"/>
                    <a:pt x="42" y="42"/>
                  </a:cubicBezTo>
                  <a:cubicBezTo>
                    <a:pt x="40" y="40"/>
                    <a:pt x="37" y="40"/>
                    <a:pt x="35" y="42"/>
                  </a:cubicBezTo>
                  <a:close/>
                  <a:moveTo>
                    <a:pt x="14" y="26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29" y="20"/>
                    <a:pt x="47" y="20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7"/>
                    <a:pt x="63" y="26"/>
                  </a:cubicBezTo>
                  <a:cubicBezTo>
                    <a:pt x="49" y="13"/>
                    <a:pt x="27" y="13"/>
                    <a:pt x="1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5" name="Grupo 284"/>
            <p:cNvGrpSpPr>
              <a:grpSpLocks noChangeAspect="1"/>
            </p:cNvGrpSpPr>
            <p:nvPr/>
          </p:nvGrpSpPr>
          <p:grpSpPr>
            <a:xfrm>
              <a:off x="5186619" y="1343961"/>
              <a:ext cx="540000" cy="540000"/>
              <a:chOff x="7924696" y="2089919"/>
              <a:chExt cx="181063" cy="179006"/>
            </a:xfrm>
            <a:solidFill>
              <a:schemeClr val="accent6"/>
            </a:solidFill>
          </p:grpSpPr>
          <p:sp>
            <p:nvSpPr>
              <p:cNvPr id="286" name="Freeform 1544"/>
              <p:cNvSpPr>
                <a:spLocks noEditPoints="1"/>
              </p:cNvSpPr>
              <p:nvPr/>
            </p:nvSpPr>
            <p:spPr bwMode="auto">
              <a:xfrm flipH="1">
                <a:off x="7924696" y="2089919"/>
                <a:ext cx="181063" cy="179006"/>
              </a:xfrm>
              <a:custGeom>
                <a:avLst/>
                <a:gdLst>
                  <a:gd name="T0" fmla="*/ 71 w 74"/>
                  <a:gd name="T1" fmla="*/ 0 h 74"/>
                  <a:gd name="T2" fmla="*/ 4 w 74"/>
                  <a:gd name="T3" fmla="*/ 0 h 74"/>
                  <a:gd name="T4" fmla="*/ 0 w 74"/>
                  <a:gd name="T5" fmla="*/ 4 h 74"/>
                  <a:gd name="T6" fmla="*/ 0 w 74"/>
                  <a:gd name="T7" fmla="*/ 71 h 74"/>
                  <a:gd name="T8" fmla="*/ 4 w 74"/>
                  <a:gd name="T9" fmla="*/ 74 h 74"/>
                  <a:gd name="T10" fmla="*/ 71 w 74"/>
                  <a:gd name="T11" fmla="*/ 74 h 74"/>
                  <a:gd name="T12" fmla="*/ 74 w 74"/>
                  <a:gd name="T13" fmla="*/ 71 h 74"/>
                  <a:gd name="T14" fmla="*/ 74 w 74"/>
                  <a:gd name="T15" fmla="*/ 4 h 74"/>
                  <a:gd name="T16" fmla="*/ 71 w 74"/>
                  <a:gd name="T17" fmla="*/ 0 h 74"/>
                  <a:gd name="T18" fmla="*/ 29 w 74"/>
                  <a:gd name="T19" fmla="*/ 17 h 74"/>
                  <a:gd name="T20" fmla="*/ 30 w 74"/>
                  <a:gd name="T21" fmla="*/ 17 h 74"/>
                  <a:gd name="T22" fmla="*/ 29 w 74"/>
                  <a:gd name="T23" fmla="*/ 17 h 74"/>
                  <a:gd name="T24" fmla="*/ 32 w 74"/>
                  <a:gd name="T25" fmla="*/ 18 h 74"/>
                  <a:gd name="T26" fmla="*/ 55 w 74"/>
                  <a:gd name="T27" fmla="*/ 38 h 74"/>
                  <a:gd name="T28" fmla="*/ 71 w 74"/>
                  <a:gd name="T29" fmla="*/ 19 h 74"/>
                  <a:gd name="T30" fmla="*/ 71 w 74"/>
                  <a:gd name="T31" fmla="*/ 19 h 74"/>
                  <a:gd name="T32" fmla="*/ 71 w 74"/>
                  <a:gd name="T33" fmla="*/ 30 h 74"/>
                  <a:gd name="T34" fmla="*/ 71 w 74"/>
                  <a:gd name="T35" fmla="*/ 30 h 74"/>
                  <a:gd name="T36" fmla="*/ 60 w 74"/>
                  <a:gd name="T37" fmla="*/ 43 h 74"/>
                  <a:gd name="T38" fmla="*/ 72 w 74"/>
                  <a:gd name="T39" fmla="*/ 53 h 74"/>
                  <a:gd name="T40" fmla="*/ 72 w 74"/>
                  <a:gd name="T41" fmla="*/ 63 h 74"/>
                  <a:gd name="T42" fmla="*/ 55 w 74"/>
                  <a:gd name="T43" fmla="*/ 48 h 74"/>
                  <a:gd name="T44" fmla="*/ 49 w 74"/>
                  <a:gd name="T45" fmla="*/ 55 h 74"/>
                  <a:gd name="T46" fmla="*/ 40 w 74"/>
                  <a:gd name="T47" fmla="*/ 65 h 74"/>
                  <a:gd name="T48" fmla="*/ 47 w 74"/>
                  <a:gd name="T49" fmla="*/ 72 h 74"/>
                  <a:gd name="T50" fmla="*/ 36 w 74"/>
                  <a:gd name="T51" fmla="*/ 72 h 74"/>
                  <a:gd name="T52" fmla="*/ 2 w 74"/>
                  <a:gd name="T53" fmla="*/ 41 h 74"/>
                  <a:gd name="T54" fmla="*/ 2 w 74"/>
                  <a:gd name="T55" fmla="*/ 31 h 74"/>
                  <a:gd name="T56" fmla="*/ 7 w 74"/>
                  <a:gd name="T57" fmla="*/ 35 h 74"/>
                  <a:gd name="T58" fmla="*/ 34 w 74"/>
                  <a:gd name="T59" fmla="*/ 2 h 74"/>
                  <a:gd name="T60" fmla="*/ 44 w 74"/>
                  <a:gd name="T61" fmla="*/ 2 h 74"/>
                  <a:gd name="T62" fmla="*/ 31 w 74"/>
                  <a:gd name="T63" fmla="*/ 17 h 74"/>
                  <a:gd name="T64" fmla="*/ 32 w 74"/>
                  <a:gd name="T65" fmla="*/ 18 h 74"/>
                  <a:gd name="T66" fmla="*/ 37 w 74"/>
                  <a:gd name="T67" fmla="*/ 32 h 74"/>
                  <a:gd name="T68" fmla="*/ 49 w 74"/>
                  <a:gd name="T69" fmla="*/ 43 h 74"/>
                  <a:gd name="T70" fmla="*/ 49 w 74"/>
                  <a:gd name="T71" fmla="*/ 43 h 74"/>
                  <a:gd name="T72" fmla="*/ 49 w 74"/>
                  <a:gd name="T73" fmla="*/ 43 h 74"/>
                  <a:gd name="T74" fmla="*/ 34 w 74"/>
                  <a:gd name="T75" fmla="*/ 60 h 74"/>
                  <a:gd name="T76" fmla="*/ 24 w 74"/>
                  <a:gd name="T77" fmla="*/ 51 h 74"/>
                  <a:gd name="T78" fmla="*/ 24 w 74"/>
                  <a:gd name="T79" fmla="*/ 51 h 74"/>
                  <a:gd name="T80" fmla="*/ 12 w 74"/>
                  <a:gd name="T81" fmla="*/ 40 h 74"/>
                  <a:gd name="T82" fmla="*/ 19 w 74"/>
                  <a:gd name="T83" fmla="*/ 32 h 74"/>
                  <a:gd name="T84" fmla="*/ 19 w 74"/>
                  <a:gd name="T85" fmla="*/ 32 h 74"/>
                  <a:gd name="T86" fmla="*/ 19 w 74"/>
                  <a:gd name="T87" fmla="*/ 32 h 74"/>
                  <a:gd name="T88" fmla="*/ 19 w 74"/>
                  <a:gd name="T89" fmla="*/ 32 h 74"/>
                  <a:gd name="T90" fmla="*/ 19 w 74"/>
                  <a:gd name="T91" fmla="*/ 33 h 74"/>
                  <a:gd name="T92" fmla="*/ 28 w 74"/>
                  <a:gd name="T93" fmla="*/ 52 h 74"/>
                  <a:gd name="T94" fmla="*/ 36 w 74"/>
                  <a:gd name="T95" fmla="*/ 33 h 74"/>
                  <a:gd name="T96" fmla="*/ 36 w 74"/>
                  <a:gd name="T97" fmla="*/ 33 h 74"/>
                  <a:gd name="T98" fmla="*/ 37 w 74"/>
                  <a:gd name="T9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4" h="74">
                    <a:moveTo>
                      <a:pt x="7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3"/>
                      <a:pt x="2" y="74"/>
                      <a:pt x="4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2" y="74"/>
                      <a:pt x="74" y="73"/>
                      <a:pt x="74" y="7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2"/>
                      <a:pt x="72" y="0"/>
                      <a:pt x="71" y="0"/>
                    </a:cubicBezTo>
                    <a:close/>
                    <a:moveTo>
                      <a:pt x="29" y="17"/>
                    </a:move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29" y="17"/>
                    </a:cubicBezTo>
                    <a:close/>
                    <a:moveTo>
                      <a:pt x="32" y="18"/>
                    </a:moveTo>
                    <a:cubicBezTo>
                      <a:pt x="35" y="20"/>
                      <a:pt x="51" y="35"/>
                      <a:pt x="55" y="38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8"/>
                      <a:pt x="32" y="18"/>
                      <a:pt x="32" y="18"/>
                    </a:cubicBezTo>
                    <a:close/>
                    <a:moveTo>
                      <a:pt x="37" y="32"/>
                    </a:moveTo>
                    <a:cubicBezTo>
                      <a:pt x="49" y="43"/>
                      <a:pt x="49" y="43"/>
                      <a:pt x="4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3"/>
                      <a:pt x="19" y="33"/>
                    </a:cubicBezTo>
                    <a:cubicBezTo>
                      <a:pt x="24" y="40"/>
                      <a:pt x="26" y="44"/>
                      <a:pt x="28" y="52"/>
                    </a:cubicBezTo>
                    <a:cubicBezTo>
                      <a:pt x="30" y="44"/>
                      <a:pt x="32" y="40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3"/>
                      <a:pt x="37" y="33"/>
                      <a:pt x="3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545"/>
              <p:cNvSpPr>
                <a:spLocks noEditPoints="1"/>
              </p:cNvSpPr>
              <p:nvPr/>
            </p:nvSpPr>
            <p:spPr bwMode="auto">
              <a:xfrm flipH="1">
                <a:off x="8017285" y="2135185"/>
                <a:ext cx="39093" cy="65841"/>
              </a:xfrm>
              <a:custGeom>
                <a:avLst/>
                <a:gdLst>
                  <a:gd name="T0" fmla="*/ 8 w 16"/>
                  <a:gd name="T1" fmla="*/ 27 h 27"/>
                  <a:gd name="T2" fmla="*/ 15 w 16"/>
                  <a:gd name="T3" fmla="*/ 13 h 27"/>
                  <a:gd name="T4" fmla="*/ 16 w 16"/>
                  <a:gd name="T5" fmla="*/ 8 h 27"/>
                  <a:gd name="T6" fmla="*/ 8 w 16"/>
                  <a:gd name="T7" fmla="*/ 0 h 27"/>
                  <a:gd name="T8" fmla="*/ 0 w 16"/>
                  <a:gd name="T9" fmla="*/ 8 h 27"/>
                  <a:gd name="T10" fmla="*/ 0 w 16"/>
                  <a:gd name="T11" fmla="*/ 12 h 27"/>
                  <a:gd name="T12" fmla="*/ 0 w 16"/>
                  <a:gd name="T13" fmla="*/ 12 h 27"/>
                  <a:gd name="T14" fmla="*/ 1 w 16"/>
                  <a:gd name="T15" fmla="*/ 13 h 27"/>
                  <a:gd name="T16" fmla="*/ 8 w 16"/>
                  <a:gd name="T17" fmla="*/ 27 h 27"/>
                  <a:gd name="T18" fmla="*/ 8 w 16"/>
                  <a:gd name="T19" fmla="*/ 3 h 27"/>
                  <a:gd name="T20" fmla="*/ 13 w 16"/>
                  <a:gd name="T21" fmla="*/ 8 h 27"/>
                  <a:gd name="T22" fmla="*/ 8 w 16"/>
                  <a:gd name="T23" fmla="*/ 13 h 27"/>
                  <a:gd name="T24" fmla="*/ 3 w 16"/>
                  <a:gd name="T25" fmla="*/ 8 h 27"/>
                  <a:gd name="T26" fmla="*/ 8 w 16"/>
                  <a:gd name="T2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7">
                    <a:moveTo>
                      <a:pt x="8" y="27"/>
                    </a:moveTo>
                    <a:cubicBezTo>
                      <a:pt x="10" y="22"/>
                      <a:pt x="11" y="18"/>
                      <a:pt x="15" y="13"/>
                    </a:cubicBezTo>
                    <a:cubicBezTo>
                      <a:pt x="16" y="12"/>
                      <a:pt x="16" y="10"/>
                      <a:pt x="16" y="8"/>
                    </a:cubicBezTo>
                    <a:cubicBezTo>
                      <a:pt x="16" y="4"/>
                      <a:pt x="13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4" y="18"/>
                      <a:pt x="6" y="22"/>
                      <a:pt x="8" y="27"/>
                    </a:cubicBezTo>
                    <a:close/>
                    <a:moveTo>
                      <a:pt x="8" y="3"/>
                    </a:moveTo>
                    <a:cubicBezTo>
                      <a:pt x="11" y="3"/>
                      <a:pt x="13" y="5"/>
                      <a:pt x="13" y="8"/>
                    </a:cubicBezTo>
                    <a:cubicBezTo>
                      <a:pt x="13" y="11"/>
                      <a:pt x="11" y="13"/>
                      <a:pt x="8" y="13"/>
                    </a:cubicBezTo>
                    <a:cubicBezTo>
                      <a:pt x="5" y="13"/>
                      <a:pt x="3" y="11"/>
                      <a:pt x="3" y="8"/>
                    </a:cubicBezTo>
                    <a:cubicBezTo>
                      <a:pt x="3" y="5"/>
                      <a:pt x="5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upo 54"/>
            <p:cNvGrpSpPr>
              <a:grpSpLocks noChangeAspect="1"/>
            </p:cNvGrpSpPr>
            <p:nvPr/>
          </p:nvGrpSpPr>
          <p:grpSpPr>
            <a:xfrm>
              <a:off x="5201044" y="2855993"/>
              <a:ext cx="609891" cy="494088"/>
              <a:chOff x="7585203" y="2275097"/>
              <a:chExt cx="170775" cy="168718"/>
            </a:xfrm>
            <a:solidFill>
              <a:schemeClr val="accent6"/>
            </a:solidFill>
          </p:grpSpPr>
          <p:sp>
            <p:nvSpPr>
              <p:cNvPr id="300" name="Freeform 1529"/>
              <p:cNvSpPr>
                <a:spLocks noEditPoints="1"/>
              </p:cNvSpPr>
              <p:nvPr/>
            </p:nvSpPr>
            <p:spPr bwMode="auto">
              <a:xfrm flipH="1">
                <a:off x="7585203" y="2275097"/>
                <a:ext cx="170775" cy="168718"/>
              </a:xfrm>
              <a:custGeom>
                <a:avLst/>
                <a:gdLst>
                  <a:gd name="T0" fmla="*/ 0 w 83"/>
                  <a:gd name="T1" fmla="*/ 0 h 82"/>
                  <a:gd name="T2" fmla="*/ 55 w 83"/>
                  <a:gd name="T3" fmla="*/ 0 h 82"/>
                  <a:gd name="T4" fmla="*/ 55 w 83"/>
                  <a:gd name="T5" fmla="*/ 22 h 82"/>
                  <a:gd name="T6" fmla="*/ 83 w 83"/>
                  <a:gd name="T7" fmla="*/ 22 h 82"/>
                  <a:gd name="T8" fmla="*/ 83 w 83"/>
                  <a:gd name="T9" fmla="*/ 82 h 82"/>
                  <a:gd name="T10" fmla="*/ 29 w 83"/>
                  <a:gd name="T11" fmla="*/ 82 h 82"/>
                  <a:gd name="T12" fmla="*/ 29 w 83"/>
                  <a:gd name="T13" fmla="*/ 60 h 82"/>
                  <a:gd name="T14" fmla="*/ 0 w 83"/>
                  <a:gd name="T15" fmla="*/ 60 h 82"/>
                  <a:gd name="T16" fmla="*/ 0 w 83"/>
                  <a:gd name="T17" fmla="*/ 0 h 82"/>
                  <a:gd name="T18" fmla="*/ 0 w 83"/>
                  <a:gd name="T19" fmla="*/ 0 h 82"/>
                  <a:gd name="T20" fmla="*/ 55 w 83"/>
                  <a:gd name="T21" fmla="*/ 26 h 82"/>
                  <a:gd name="T22" fmla="*/ 51 w 83"/>
                  <a:gd name="T23" fmla="*/ 26 h 82"/>
                  <a:gd name="T24" fmla="*/ 32 w 83"/>
                  <a:gd name="T25" fmla="*/ 26 h 82"/>
                  <a:gd name="T26" fmla="*/ 32 w 83"/>
                  <a:gd name="T27" fmla="*/ 26 h 82"/>
                  <a:gd name="T28" fmla="*/ 32 w 83"/>
                  <a:gd name="T29" fmla="*/ 46 h 82"/>
                  <a:gd name="T30" fmla="*/ 32 w 83"/>
                  <a:gd name="T31" fmla="*/ 60 h 82"/>
                  <a:gd name="T32" fmla="*/ 32 w 83"/>
                  <a:gd name="T33" fmla="*/ 68 h 82"/>
                  <a:gd name="T34" fmla="*/ 32 w 83"/>
                  <a:gd name="T35" fmla="*/ 68 h 82"/>
                  <a:gd name="T36" fmla="*/ 80 w 83"/>
                  <a:gd name="T37" fmla="*/ 68 h 82"/>
                  <a:gd name="T38" fmla="*/ 80 w 83"/>
                  <a:gd name="T39" fmla="*/ 68 h 82"/>
                  <a:gd name="T40" fmla="*/ 80 w 83"/>
                  <a:gd name="T41" fmla="*/ 26 h 82"/>
                  <a:gd name="T42" fmla="*/ 80 w 83"/>
                  <a:gd name="T43" fmla="*/ 26 h 82"/>
                  <a:gd name="T44" fmla="*/ 55 w 83"/>
                  <a:gd name="T45" fmla="*/ 26 h 82"/>
                  <a:gd name="T46" fmla="*/ 55 w 83"/>
                  <a:gd name="T47" fmla="*/ 26 h 82"/>
                  <a:gd name="T48" fmla="*/ 51 w 83"/>
                  <a:gd name="T49" fmla="*/ 22 h 82"/>
                  <a:gd name="T50" fmla="*/ 51 w 83"/>
                  <a:gd name="T51" fmla="*/ 4 h 82"/>
                  <a:gd name="T52" fmla="*/ 51 w 83"/>
                  <a:gd name="T53" fmla="*/ 4 h 82"/>
                  <a:gd name="T54" fmla="*/ 4 w 83"/>
                  <a:gd name="T55" fmla="*/ 4 h 82"/>
                  <a:gd name="T56" fmla="*/ 4 w 83"/>
                  <a:gd name="T57" fmla="*/ 46 h 82"/>
                  <a:gd name="T58" fmla="*/ 29 w 83"/>
                  <a:gd name="T59" fmla="*/ 46 h 82"/>
                  <a:gd name="T60" fmla="*/ 29 w 83"/>
                  <a:gd name="T61" fmla="*/ 22 h 82"/>
                  <a:gd name="T62" fmla="*/ 51 w 83"/>
                  <a:gd name="T63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82">
                    <a:moveTo>
                      <a:pt x="0" y="0"/>
                    </a:moveTo>
                    <a:lnTo>
                      <a:pt x="55" y="0"/>
                    </a:lnTo>
                    <a:lnTo>
                      <a:pt x="55" y="22"/>
                    </a:lnTo>
                    <a:lnTo>
                      <a:pt x="83" y="22"/>
                    </a:lnTo>
                    <a:lnTo>
                      <a:pt x="83" y="82"/>
                    </a:lnTo>
                    <a:lnTo>
                      <a:pt x="29" y="82"/>
                    </a:lnTo>
                    <a:lnTo>
                      <a:pt x="29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55" y="26"/>
                    </a:moveTo>
                    <a:lnTo>
                      <a:pt x="51" y="26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2" y="46"/>
                    </a:lnTo>
                    <a:lnTo>
                      <a:pt x="32" y="60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80" y="68"/>
                    </a:lnTo>
                    <a:lnTo>
                      <a:pt x="80" y="68"/>
                    </a:lnTo>
                    <a:lnTo>
                      <a:pt x="80" y="26"/>
                    </a:lnTo>
                    <a:lnTo>
                      <a:pt x="80" y="26"/>
                    </a:lnTo>
                    <a:lnTo>
                      <a:pt x="55" y="26"/>
                    </a:lnTo>
                    <a:lnTo>
                      <a:pt x="55" y="26"/>
                    </a:lnTo>
                    <a:close/>
                    <a:moveTo>
                      <a:pt x="51" y="22"/>
                    </a:moveTo>
                    <a:lnTo>
                      <a:pt x="51" y="4"/>
                    </a:lnTo>
                    <a:lnTo>
                      <a:pt x="51" y="4"/>
                    </a:lnTo>
                    <a:lnTo>
                      <a:pt x="4" y="4"/>
                    </a:lnTo>
                    <a:lnTo>
                      <a:pt x="4" y="46"/>
                    </a:lnTo>
                    <a:lnTo>
                      <a:pt x="29" y="46"/>
                    </a:lnTo>
                    <a:lnTo>
                      <a:pt x="29" y="22"/>
                    </a:lnTo>
                    <a:lnTo>
                      <a:pt x="5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530"/>
              <p:cNvSpPr>
                <a:spLocks noEditPoints="1"/>
              </p:cNvSpPr>
              <p:nvPr/>
            </p:nvSpPr>
            <p:spPr bwMode="auto">
              <a:xfrm flipH="1">
                <a:off x="7599605" y="2336824"/>
                <a:ext cx="80244" cy="72014"/>
              </a:xfrm>
              <a:custGeom>
                <a:avLst/>
                <a:gdLst>
                  <a:gd name="T0" fmla="*/ 7 w 33"/>
                  <a:gd name="T1" fmla="*/ 0 h 29"/>
                  <a:gd name="T2" fmla="*/ 12 w 33"/>
                  <a:gd name="T3" fmla="*/ 4 h 29"/>
                  <a:gd name="T4" fmla="*/ 7 w 33"/>
                  <a:gd name="T5" fmla="*/ 9 h 29"/>
                  <a:gd name="T6" fmla="*/ 3 w 33"/>
                  <a:gd name="T7" fmla="*/ 4 h 29"/>
                  <a:gd name="T8" fmla="*/ 7 w 33"/>
                  <a:gd name="T9" fmla="*/ 0 h 29"/>
                  <a:gd name="T10" fmla="*/ 10 w 33"/>
                  <a:gd name="T11" fmla="*/ 16 h 29"/>
                  <a:gd name="T12" fmla="*/ 17 w 33"/>
                  <a:gd name="T13" fmla="*/ 22 h 29"/>
                  <a:gd name="T14" fmla="*/ 26 w 33"/>
                  <a:gd name="T15" fmla="*/ 9 h 29"/>
                  <a:gd name="T16" fmla="*/ 33 w 33"/>
                  <a:gd name="T17" fmla="*/ 20 h 29"/>
                  <a:gd name="T18" fmla="*/ 33 w 33"/>
                  <a:gd name="T19" fmla="*/ 29 h 29"/>
                  <a:gd name="T20" fmla="*/ 0 w 33"/>
                  <a:gd name="T21" fmla="*/ 29 h 29"/>
                  <a:gd name="T22" fmla="*/ 10 w 33"/>
                  <a:gd name="T2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29">
                    <a:moveTo>
                      <a:pt x="7" y="0"/>
                    </a:moveTo>
                    <a:cubicBezTo>
                      <a:pt x="10" y="0"/>
                      <a:pt x="12" y="2"/>
                      <a:pt x="12" y="4"/>
                    </a:cubicBezTo>
                    <a:cubicBezTo>
                      <a:pt x="12" y="7"/>
                      <a:pt x="10" y="9"/>
                      <a:pt x="7" y="9"/>
                    </a:cubicBezTo>
                    <a:cubicBezTo>
                      <a:pt x="5" y="9"/>
                      <a:pt x="3" y="7"/>
                      <a:pt x="3" y="4"/>
                    </a:cubicBezTo>
                    <a:cubicBezTo>
                      <a:pt x="3" y="2"/>
                      <a:pt x="5" y="0"/>
                      <a:pt x="7" y="0"/>
                    </a:cubicBezTo>
                    <a:close/>
                    <a:moveTo>
                      <a:pt x="10" y="16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0" y="29"/>
                      <a:pt x="0" y="29"/>
                      <a:pt x="0" y="29"/>
                    </a:cubicBezTo>
                    <a:lnTo>
                      <a:pt x="1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9" name="TextBox 44"/>
            <p:cNvSpPr txBox="1"/>
            <p:nvPr/>
          </p:nvSpPr>
          <p:spPr>
            <a:xfrm>
              <a:off x="4427518" y="1904631"/>
              <a:ext cx="19364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 smtClean="0">
                  <a:solidFill>
                    <a:schemeClr val="tx2"/>
                  </a:solidFill>
                  <a:latin typeface="Roboto"/>
                </a:rPr>
                <a:t>Mapa</a:t>
              </a: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/>
              </a:r>
              <a:br>
                <a:rPr lang="es-AR" sz="1400" dirty="0" smtClean="0">
                  <a:solidFill>
                    <a:schemeClr val="tx2"/>
                  </a:solidFill>
                  <a:latin typeface="Roboto"/>
                </a:rPr>
              </a:b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>con las coordenadas exactas de un registro</a:t>
              </a:r>
              <a:endParaRPr lang="es-AR" sz="1400" dirty="0">
                <a:solidFill>
                  <a:schemeClr val="tx2"/>
                </a:solidFill>
                <a:latin typeface="Roboto"/>
              </a:endParaRPr>
            </a:p>
          </p:txBody>
        </p:sp>
        <p:sp>
          <p:nvSpPr>
            <p:cNvPr id="310" name="TextBox 44"/>
            <p:cNvSpPr txBox="1"/>
            <p:nvPr/>
          </p:nvSpPr>
          <p:spPr>
            <a:xfrm>
              <a:off x="4319295" y="3427178"/>
              <a:ext cx="20030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 smtClean="0">
                  <a:solidFill>
                    <a:schemeClr val="tx2"/>
                  </a:solidFill>
                  <a:latin typeface="Roboto"/>
                </a:rPr>
                <a:t>Fotos</a:t>
              </a: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/>
              </a:r>
              <a:br>
                <a:rPr lang="es-AR" sz="1400" dirty="0" smtClean="0">
                  <a:solidFill>
                    <a:schemeClr val="tx2"/>
                  </a:solidFill>
                  <a:latin typeface="Roboto"/>
                </a:rPr>
              </a:b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>de los insectos y paisaje pertenecientes a un registro</a:t>
              </a:r>
              <a:endParaRPr lang="es-AR" sz="1400" dirty="0">
                <a:solidFill>
                  <a:schemeClr val="tx2"/>
                </a:solidFill>
                <a:latin typeface="Roboto"/>
              </a:endParaRPr>
            </a:p>
          </p:txBody>
        </p:sp>
        <p:sp>
          <p:nvSpPr>
            <p:cNvPr id="311" name="TextBox 44"/>
            <p:cNvSpPr txBox="1"/>
            <p:nvPr/>
          </p:nvSpPr>
          <p:spPr>
            <a:xfrm>
              <a:off x="4403140" y="5057567"/>
              <a:ext cx="21981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 smtClean="0">
                  <a:solidFill>
                    <a:schemeClr val="tx2"/>
                  </a:solidFill>
                  <a:latin typeface="Roboto"/>
                </a:rPr>
                <a:t>Usuarios</a:t>
              </a: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/>
              </a:r>
              <a:br>
                <a:rPr lang="es-AR" sz="1400" dirty="0" smtClean="0">
                  <a:solidFill>
                    <a:schemeClr val="tx2"/>
                  </a:solidFill>
                  <a:latin typeface="Roboto"/>
                </a:rPr>
              </a:b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>Sistema de inicio de sesión para identificar el creador de un registro</a:t>
              </a:r>
              <a:endParaRPr lang="es-AR" sz="1400" dirty="0">
                <a:solidFill>
                  <a:schemeClr val="tx2"/>
                </a:solidFill>
                <a:latin typeface="Roboto"/>
              </a:endParaRPr>
            </a:p>
          </p:txBody>
        </p:sp>
        <p:sp>
          <p:nvSpPr>
            <p:cNvPr id="312" name="TextBox 44"/>
            <p:cNvSpPr txBox="1"/>
            <p:nvPr/>
          </p:nvSpPr>
          <p:spPr>
            <a:xfrm>
              <a:off x="9980342" y="1732118"/>
              <a:ext cx="186581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 smtClean="0">
                  <a:solidFill>
                    <a:schemeClr val="tx2"/>
                  </a:solidFill>
                  <a:latin typeface="Roboto"/>
                </a:rPr>
                <a:t>Internet</a:t>
              </a: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/>
              </a:r>
              <a:br>
                <a:rPr lang="es-AR" sz="1400" dirty="0" smtClean="0">
                  <a:solidFill>
                    <a:schemeClr val="tx2"/>
                  </a:solidFill>
                  <a:latin typeface="Roboto"/>
                </a:rPr>
              </a:b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>para la sincronización del Sistema de gestión</a:t>
              </a:r>
              <a:endParaRPr lang="es-AR" sz="1400" dirty="0">
                <a:solidFill>
                  <a:schemeClr val="tx2"/>
                </a:solidFill>
                <a:latin typeface="Roboto"/>
              </a:endParaRPr>
            </a:p>
          </p:txBody>
        </p:sp>
        <p:sp>
          <p:nvSpPr>
            <p:cNvPr id="313" name="TextBox 44"/>
            <p:cNvSpPr txBox="1"/>
            <p:nvPr/>
          </p:nvSpPr>
          <p:spPr>
            <a:xfrm>
              <a:off x="10028186" y="3480639"/>
              <a:ext cx="197331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 smtClean="0">
                  <a:solidFill>
                    <a:schemeClr val="tx2"/>
                  </a:solidFill>
                  <a:latin typeface="Roboto"/>
                </a:rPr>
                <a:t>Búsqueda</a:t>
              </a: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/>
              </a:r>
              <a:br>
                <a:rPr lang="es-AR" sz="1400" dirty="0" smtClean="0">
                  <a:solidFill>
                    <a:schemeClr val="tx2"/>
                  </a:solidFill>
                  <a:latin typeface="Roboto"/>
                </a:rPr>
              </a:b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>de registros, según fecha, ubicación, Usuario o índice de contaminación</a:t>
              </a:r>
              <a:r>
                <a:rPr lang="en-US" sz="1200" dirty="0" smtClean="0">
                  <a:solidFill>
                    <a:schemeClr val="tx2"/>
                  </a:solidFill>
                  <a:latin typeface="Roboto"/>
                </a:rPr>
                <a:t>.</a:t>
              </a:r>
              <a:endParaRPr lang="en-US" sz="1200" dirty="0">
                <a:solidFill>
                  <a:schemeClr val="tx2"/>
                </a:solidFill>
                <a:latin typeface="Roboto"/>
              </a:endParaRPr>
            </a:p>
          </p:txBody>
        </p:sp>
        <p:sp>
          <p:nvSpPr>
            <p:cNvPr id="314" name="TextBox 44"/>
            <p:cNvSpPr txBox="1"/>
            <p:nvPr/>
          </p:nvSpPr>
          <p:spPr>
            <a:xfrm>
              <a:off x="9969303" y="5140967"/>
              <a:ext cx="21711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400" b="1" dirty="0" smtClean="0">
                  <a:solidFill>
                    <a:schemeClr val="tx2"/>
                  </a:solidFill>
                  <a:latin typeface="Roboto"/>
                </a:rPr>
                <a:t>Gestión</a:t>
              </a: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/>
              </a:r>
              <a:br>
                <a:rPr lang="es-AR" sz="1400" dirty="0" smtClean="0">
                  <a:solidFill>
                    <a:schemeClr val="tx2"/>
                  </a:solidFill>
                  <a:latin typeface="Roboto"/>
                </a:rPr>
              </a:br>
              <a:r>
                <a:rPr lang="es-AR" sz="1400" dirty="0" smtClean="0">
                  <a:solidFill>
                    <a:schemeClr val="tx2"/>
                  </a:solidFill>
                  <a:latin typeface="Roboto"/>
                </a:rPr>
                <a:t>de registros, usuarios, validar o invalidar, mapa general</a:t>
              </a:r>
              <a:endParaRPr lang="es-AR" sz="1400" dirty="0">
                <a:solidFill>
                  <a:schemeClr val="tx2"/>
                </a:solidFill>
                <a:latin typeface="Roboto"/>
              </a:endParaRPr>
            </a:p>
          </p:txBody>
        </p:sp>
      </p:grpSp>
      <p:pic>
        <p:nvPicPr>
          <p:cNvPr id="57" name="Imagen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18" y="3930217"/>
            <a:ext cx="484109" cy="484109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367697" y="6138439"/>
            <a:ext cx="3139767" cy="477054"/>
            <a:chOff x="367697" y="6138439"/>
            <a:chExt cx="3139767" cy="477054"/>
          </a:xfrm>
        </p:grpSpPr>
        <p:sp>
          <p:nvSpPr>
            <p:cNvPr id="63" name="TextBox 189"/>
            <p:cNvSpPr txBox="1"/>
            <p:nvPr/>
          </p:nvSpPr>
          <p:spPr>
            <a:xfrm>
              <a:off x="598452" y="6138439"/>
              <a:ext cx="29090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s-AR" sz="1400" b="1" dirty="0" smtClean="0">
                  <a:solidFill>
                    <a:schemeClr val="tx2"/>
                  </a:solidFill>
                  <a:latin typeface="Roboto" pitchFamily="2" charset="0"/>
                  <a:ea typeface="Roboto" pitchFamily="2" charset="0"/>
                </a:rPr>
                <a:t>Excursiones realizadas por alumnos</a:t>
              </a:r>
              <a:endParaRPr lang="es-AR" sz="14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65" name="Imagen 6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97" y="6138439"/>
              <a:ext cx="257804" cy="257804"/>
            </a:xfrm>
            <a:prstGeom prst="rect">
              <a:avLst/>
            </a:prstGeom>
          </p:spPr>
        </p:pic>
      </p:grpSp>
      <p:pic>
        <p:nvPicPr>
          <p:cNvPr id="3" name="Anima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18770" y="1920907"/>
            <a:ext cx="1802081" cy="27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5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16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250" fill="hold"/>
                                        <p:tgtEl>
                                          <p:spTgt spid="5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4" grpId="1"/>
      <p:bldP spid="1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669" y="1092201"/>
            <a:ext cx="12203501" cy="5765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76A3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2685" y="1723647"/>
            <a:ext cx="4979990" cy="4821724"/>
            <a:chOff x="227013" y="952493"/>
            <a:chExt cx="3734993" cy="3616293"/>
          </a:xfrm>
        </p:grpSpPr>
        <p:grpSp>
          <p:nvGrpSpPr>
            <p:cNvPr id="27" name="Group 206"/>
            <p:cNvGrpSpPr>
              <a:grpSpLocks/>
            </p:cNvGrpSpPr>
            <p:nvPr/>
          </p:nvGrpSpPr>
          <p:grpSpPr bwMode="auto">
            <a:xfrm>
              <a:off x="365130" y="952493"/>
              <a:ext cx="2908337" cy="3616293"/>
              <a:chOff x="230" y="600"/>
              <a:chExt cx="1832" cy="2278"/>
            </a:xfrm>
            <a:solidFill>
              <a:schemeClr val="bg1"/>
            </a:solidFill>
          </p:grpSpPr>
          <p:sp>
            <p:nvSpPr>
              <p:cNvPr id="236" name="Freeform 6"/>
              <p:cNvSpPr>
                <a:spLocks/>
              </p:cNvSpPr>
              <p:nvPr/>
            </p:nvSpPr>
            <p:spPr bwMode="auto">
              <a:xfrm>
                <a:off x="1025" y="1324"/>
                <a:ext cx="1037" cy="254"/>
              </a:xfrm>
              <a:custGeom>
                <a:avLst/>
                <a:gdLst>
                  <a:gd name="T0" fmla="*/ 0 w 1194"/>
                  <a:gd name="T1" fmla="*/ 97 h 292"/>
                  <a:gd name="T2" fmla="*/ 716 w 1194"/>
                  <a:gd name="T3" fmla="*/ 93 h 292"/>
                  <a:gd name="T4" fmla="*/ 1194 w 1194"/>
                  <a:gd name="T5" fmla="*/ 0 h 292"/>
                  <a:gd name="T6" fmla="*/ 1154 w 1194"/>
                  <a:gd name="T7" fmla="*/ 146 h 292"/>
                  <a:gd name="T8" fmla="*/ 752 w 1194"/>
                  <a:gd name="T9" fmla="*/ 212 h 292"/>
                  <a:gd name="T10" fmla="*/ 267 w 1194"/>
                  <a:gd name="T11" fmla="*/ 191 h 292"/>
                  <a:gd name="T12" fmla="*/ 0 w 1194"/>
                  <a:gd name="T13" fmla="*/ 9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" h="292">
                    <a:moveTo>
                      <a:pt x="0" y="97"/>
                    </a:moveTo>
                    <a:cubicBezTo>
                      <a:pt x="0" y="97"/>
                      <a:pt x="420" y="10"/>
                      <a:pt x="716" y="93"/>
                    </a:cubicBezTo>
                    <a:cubicBezTo>
                      <a:pt x="1011" y="176"/>
                      <a:pt x="1144" y="53"/>
                      <a:pt x="1194" y="0"/>
                    </a:cubicBezTo>
                    <a:cubicBezTo>
                      <a:pt x="1154" y="146"/>
                      <a:pt x="1154" y="146"/>
                      <a:pt x="1154" y="146"/>
                    </a:cubicBezTo>
                    <a:cubicBezTo>
                      <a:pt x="1154" y="146"/>
                      <a:pt x="1071" y="292"/>
                      <a:pt x="752" y="212"/>
                    </a:cubicBezTo>
                    <a:cubicBezTo>
                      <a:pt x="595" y="173"/>
                      <a:pt x="467" y="150"/>
                      <a:pt x="267" y="191"/>
                    </a:cubicBezTo>
                    <a:cubicBezTo>
                      <a:pt x="267" y="191"/>
                      <a:pt x="127" y="130"/>
                      <a:pt x="0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7" name="Freeform 7"/>
              <p:cNvSpPr>
                <a:spLocks/>
              </p:cNvSpPr>
              <p:nvPr/>
            </p:nvSpPr>
            <p:spPr bwMode="auto">
              <a:xfrm>
                <a:off x="1021" y="1776"/>
                <a:ext cx="136" cy="95"/>
              </a:xfrm>
              <a:custGeom>
                <a:avLst/>
                <a:gdLst>
                  <a:gd name="T0" fmla="*/ 9 w 156"/>
                  <a:gd name="T1" fmla="*/ 0 h 109"/>
                  <a:gd name="T2" fmla="*/ 47 w 156"/>
                  <a:gd name="T3" fmla="*/ 5 h 109"/>
                  <a:gd name="T4" fmla="*/ 50 w 156"/>
                  <a:gd name="T5" fmla="*/ 3 h 109"/>
                  <a:gd name="T6" fmla="*/ 58 w 156"/>
                  <a:gd name="T7" fmla="*/ 2 h 109"/>
                  <a:gd name="T8" fmla="*/ 61 w 156"/>
                  <a:gd name="T9" fmla="*/ 2 h 109"/>
                  <a:gd name="T10" fmla="*/ 62 w 156"/>
                  <a:gd name="T11" fmla="*/ 2 h 109"/>
                  <a:gd name="T12" fmla="*/ 65 w 156"/>
                  <a:gd name="T13" fmla="*/ 2 h 109"/>
                  <a:gd name="T14" fmla="*/ 108 w 156"/>
                  <a:gd name="T15" fmla="*/ 1 h 109"/>
                  <a:gd name="T16" fmla="*/ 115 w 156"/>
                  <a:gd name="T17" fmla="*/ 8 h 109"/>
                  <a:gd name="T18" fmla="*/ 108 w 156"/>
                  <a:gd name="T19" fmla="*/ 15 h 109"/>
                  <a:gd name="T20" fmla="*/ 76 w 156"/>
                  <a:gd name="T21" fmla="*/ 16 h 109"/>
                  <a:gd name="T22" fmla="*/ 81 w 156"/>
                  <a:gd name="T23" fmla="*/ 59 h 109"/>
                  <a:gd name="T24" fmla="*/ 106 w 156"/>
                  <a:gd name="T25" fmla="*/ 59 h 109"/>
                  <a:gd name="T26" fmla="*/ 111 w 156"/>
                  <a:gd name="T27" fmla="*/ 60 h 109"/>
                  <a:gd name="T28" fmla="*/ 150 w 156"/>
                  <a:gd name="T29" fmla="*/ 77 h 109"/>
                  <a:gd name="T30" fmla="*/ 154 w 156"/>
                  <a:gd name="T31" fmla="*/ 88 h 109"/>
                  <a:gd name="T32" fmla="*/ 143 w 156"/>
                  <a:gd name="T33" fmla="*/ 92 h 109"/>
                  <a:gd name="T34" fmla="*/ 106 w 156"/>
                  <a:gd name="T35" fmla="*/ 75 h 109"/>
                  <a:gd name="T36" fmla="*/ 63 w 156"/>
                  <a:gd name="T37" fmla="*/ 75 h 109"/>
                  <a:gd name="T38" fmla="*/ 61 w 156"/>
                  <a:gd name="T39" fmla="*/ 75 h 109"/>
                  <a:gd name="T40" fmla="*/ 58 w 156"/>
                  <a:gd name="T41" fmla="*/ 98 h 109"/>
                  <a:gd name="T42" fmla="*/ 56 w 156"/>
                  <a:gd name="T43" fmla="*/ 101 h 109"/>
                  <a:gd name="T44" fmla="*/ 48 w 156"/>
                  <a:gd name="T45" fmla="*/ 107 h 109"/>
                  <a:gd name="T46" fmla="*/ 11 w 156"/>
                  <a:gd name="T47" fmla="*/ 109 h 109"/>
                  <a:gd name="T48" fmla="*/ 3 w 156"/>
                  <a:gd name="T49" fmla="*/ 100 h 109"/>
                  <a:gd name="T50" fmla="*/ 12 w 156"/>
                  <a:gd name="T51" fmla="*/ 92 h 109"/>
                  <a:gd name="T52" fmla="*/ 42 w 156"/>
                  <a:gd name="T53" fmla="*/ 91 h 109"/>
                  <a:gd name="T54" fmla="*/ 46 w 156"/>
                  <a:gd name="T55" fmla="*/ 67 h 109"/>
                  <a:gd name="T56" fmla="*/ 46 w 156"/>
                  <a:gd name="T57" fmla="*/ 65 h 109"/>
                  <a:gd name="T58" fmla="*/ 40 w 156"/>
                  <a:gd name="T59" fmla="*/ 21 h 109"/>
                  <a:gd name="T60" fmla="*/ 40 w 156"/>
                  <a:gd name="T61" fmla="*/ 18 h 109"/>
                  <a:gd name="T62" fmla="*/ 7 w 156"/>
                  <a:gd name="T63" fmla="*/ 14 h 109"/>
                  <a:gd name="T64" fmla="*/ 1 w 156"/>
                  <a:gd name="T65" fmla="*/ 6 h 109"/>
                  <a:gd name="T66" fmla="*/ 9 w 156"/>
                  <a:gd name="T6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6" h="109">
                    <a:moveTo>
                      <a:pt x="9" y="0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48" y="4"/>
                      <a:pt x="49" y="4"/>
                      <a:pt x="50" y="3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3" y="2"/>
                      <a:pt x="64" y="2"/>
                      <a:pt x="65" y="2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11" y="1"/>
                      <a:pt x="115" y="4"/>
                      <a:pt x="115" y="8"/>
                    </a:cubicBezTo>
                    <a:cubicBezTo>
                      <a:pt x="115" y="12"/>
                      <a:pt x="112" y="15"/>
                      <a:pt x="108" y="15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81" y="59"/>
                      <a:pt x="81" y="59"/>
                      <a:pt x="81" y="59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107" y="59"/>
                      <a:pt x="109" y="59"/>
                      <a:pt x="111" y="60"/>
                    </a:cubicBezTo>
                    <a:cubicBezTo>
                      <a:pt x="150" y="77"/>
                      <a:pt x="150" y="77"/>
                      <a:pt x="150" y="77"/>
                    </a:cubicBezTo>
                    <a:cubicBezTo>
                      <a:pt x="154" y="79"/>
                      <a:pt x="156" y="84"/>
                      <a:pt x="154" y="88"/>
                    </a:cubicBezTo>
                    <a:cubicBezTo>
                      <a:pt x="152" y="92"/>
                      <a:pt x="147" y="94"/>
                      <a:pt x="143" y="92"/>
                    </a:cubicBezTo>
                    <a:cubicBezTo>
                      <a:pt x="106" y="75"/>
                      <a:pt x="106" y="75"/>
                      <a:pt x="106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5"/>
                      <a:pt x="62" y="75"/>
                      <a:pt x="61" y="75"/>
                    </a:cubicBezTo>
                    <a:cubicBezTo>
                      <a:pt x="58" y="98"/>
                      <a:pt x="58" y="98"/>
                      <a:pt x="58" y="98"/>
                    </a:cubicBezTo>
                    <a:cubicBezTo>
                      <a:pt x="57" y="99"/>
                      <a:pt x="57" y="100"/>
                      <a:pt x="56" y="101"/>
                    </a:cubicBezTo>
                    <a:cubicBezTo>
                      <a:pt x="55" y="105"/>
                      <a:pt x="52" y="107"/>
                      <a:pt x="48" y="107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6" y="108"/>
                      <a:pt x="3" y="105"/>
                      <a:pt x="3" y="100"/>
                    </a:cubicBezTo>
                    <a:cubicBezTo>
                      <a:pt x="4" y="95"/>
                      <a:pt x="8" y="92"/>
                      <a:pt x="12" y="92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6"/>
                      <a:pt x="46" y="66"/>
                      <a:pt x="46" y="65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0" y="19"/>
                      <a:pt x="40" y="18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0"/>
                      <a:pt x="1" y="6"/>
                    </a:cubicBezTo>
                    <a:cubicBezTo>
                      <a:pt x="1" y="3"/>
                      <a:pt x="5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8" name="Freeform 8"/>
              <p:cNvSpPr>
                <a:spLocks/>
              </p:cNvSpPr>
              <p:nvPr/>
            </p:nvSpPr>
            <p:spPr bwMode="auto">
              <a:xfrm>
                <a:off x="1053" y="1749"/>
                <a:ext cx="29" cy="28"/>
              </a:xfrm>
              <a:custGeom>
                <a:avLst/>
                <a:gdLst>
                  <a:gd name="T0" fmla="*/ 19 w 33"/>
                  <a:gd name="T1" fmla="*/ 31 h 32"/>
                  <a:gd name="T2" fmla="*/ 1 w 33"/>
                  <a:gd name="T3" fmla="*/ 18 h 32"/>
                  <a:gd name="T4" fmla="*/ 14 w 33"/>
                  <a:gd name="T5" fmla="*/ 1 h 32"/>
                  <a:gd name="T6" fmla="*/ 32 w 33"/>
                  <a:gd name="T7" fmla="*/ 14 h 32"/>
                  <a:gd name="T8" fmla="*/ 19 w 33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2">
                    <a:moveTo>
                      <a:pt x="19" y="31"/>
                    </a:moveTo>
                    <a:cubicBezTo>
                      <a:pt x="10" y="32"/>
                      <a:pt x="2" y="27"/>
                      <a:pt x="1" y="18"/>
                    </a:cubicBezTo>
                    <a:cubicBezTo>
                      <a:pt x="0" y="10"/>
                      <a:pt x="6" y="2"/>
                      <a:pt x="14" y="1"/>
                    </a:cubicBezTo>
                    <a:cubicBezTo>
                      <a:pt x="23" y="0"/>
                      <a:pt x="31" y="6"/>
                      <a:pt x="32" y="14"/>
                    </a:cubicBezTo>
                    <a:cubicBezTo>
                      <a:pt x="33" y="22"/>
                      <a:pt x="27" y="30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9" name="Freeform 9"/>
              <p:cNvSpPr>
                <a:spLocks/>
              </p:cNvSpPr>
              <p:nvPr/>
            </p:nvSpPr>
            <p:spPr bwMode="auto">
              <a:xfrm>
                <a:off x="762" y="2092"/>
                <a:ext cx="203" cy="101"/>
              </a:xfrm>
              <a:custGeom>
                <a:avLst/>
                <a:gdLst>
                  <a:gd name="T0" fmla="*/ 207 w 233"/>
                  <a:gd name="T1" fmla="*/ 16 h 116"/>
                  <a:gd name="T2" fmla="*/ 171 w 233"/>
                  <a:gd name="T3" fmla="*/ 31 h 116"/>
                  <a:gd name="T4" fmla="*/ 168 w 233"/>
                  <a:gd name="T5" fmla="*/ 31 h 116"/>
                  <a:gd name="T6" fmla="*/ 133 w 233"/>
                  <a:gd name="T7" fmla="*/ 41 h 116"/>
                  <a:gd name="T8" fmla="*/ 80 w 233"/>
                  <a:gd name="T9" fmla="*/ 41 h 116"/>
                  <a:gd name="T10" fmla="*/ 75 w 233"/>
                  <a:gd name="T11" fmla="*/ 42 h 116"/>
                  <a:gd name="T12" fmla="*/ 74 w 233"/>
                  <a:gd name="T13" fmla="*/ 41 h 116"/>
                  <a:gd name="T14" fmla="*/ 27 w 233"/>
                  <a:gd name="T15" fmla="*/ 3 h 116"/>
                  <a:gd name="T16" fmla="*/ 15 w 233"/>
                  <a:gd name="T17" fmla="*/ 4 h 116"/>
                  <a:gd name="T18" fmla="*/ 16 w 233"/>
                  <a:gd name="T19" fmla="*/ 17 h 116"/>
                  <a:gd name="T20" fmla="*/ 61 w 233"/>
                  <a:gd name="T21" fmla="*/ 52 h 116"/>
                  <a:gd name="T22" fmla="*/ 60 w 233"/>
                  <a:gd name="T23" fmla="*/ 55 h 116"/>
                  <a:gd name="T24" fmla="*/ 60 w 233"/>
                  <a:gd name="T25" fmla="*/ 70 h 116"/>
                  <a:gd name="T26" fmla="*/ 60 w 233"/>
                  <a:gd name="T27" fmla="*/ 73 h 116"/>
                  <a:gd name="T28" fmla="*/ 6 w 233"/>
                  <a:gd name="T29" fmla="*/ 98 h 116"/>
                  <a:gd name="T30" fmla="*/ 2 w 233"/>
                  <a:gd name="T31" fmla="*/ 110 h 116"/>
                  <a:gd name="T32" fmla="*/ 13 w 233"/>
                  <a:gd name="T33" fmla="*/ 114 h 116"/>
                  <a:gd name="T34" fmla="*/ 73 w 233"/>
                  <a:gd name="T35" fmla="*/ 86 h 116"/>
                  <a:gd name="T36" fmla="*/ 75 w 233"/>
                  <a:gd name="T37" fmla="*/ 85 h 116"/>
                  <a:gd name="T38" fmla="*/ 133 w 233"/>
                  <a:gd name="T39" fmla="*/ 85 h 116"/>
                  <a:gd name="T40" fmla="*/ 136 w 233"/>
                  <a:gd name="T41" fmla="*/ 84 h 116"/>
                  <a:gd name="T42" fmla="*/ 169 w 233"/>
                  <a:gd name="T43" fmla="*/ 91 h 116"/>
                  <a:gd name="T44" fmla="*/ 176 w 233"/>
                  <a:gd name="T45" fmla="*/ 91 h 116"/>
                  <a:gd name="T46" fmla="*/ 226 w 233"/>
                  <a:gd name="T47" fmla="*/ 74 h 116"/>
                  <a:gd name="T48" fmla="*/ 232 w 233"/>
                  <a:gd name="T49" fmla="*/ 61 h 116"/>
                  <a:gd name="T50" fmla="*/ 219 w 233"/>
                  <a:gd name="T51" fmla="*/ 55 h 116"/>
                  <a:gd name="T52" fmla="*/ 172 w 233"/>
                  <a:gd name="T53" fmla="*/ 71 h 116"/>
                  <a:gd name="T54" fmla="*/ 141 w 233"/>
                  <a:gd name="T55" fmla="*/ 65 h 116"/>
                  <a:gd name="T56" fmla="*/ 142 w 233"/>
                  <a:gd name="T57" fmla="*/ 60 h 116"/>
                  <a:gd name="T58" fmla="*/ 170 w 233"/>
                  <a:gd name="T59" fmla="*/ 52 h 116"/>
                  <a:gd name="T60" fmla="*/ 175 w 233"/>
                  <a:gd name="T61" fmla="*/ 51 h 116"/>
                  <a:gd name="T62" fmla="*/ 217 w 233"/>
                  <a:gd name="T63" fmla="*/ 34 h 116"/>
                  <a:gd name="T64" fmla="*/ 221 w 233"/>
                  <a:gd name="T65" fmla="*/ 20 h 116"/>
                  <a:gd name="T66" fmla="*/ 207 w 233"/>
                  <a:gd name="T6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3" h="116">
                    <a:moveTo>
                      <a:pt x="207" y="16"/>
                    </a:moveTo>
                    <a:cubicBezTo>
                      <a:pt x="171" y="31"/>
                      <a:pt x="171" y="31"/>
                      <a:pt x="171" y="31"/>
                    </a:cubicBezTo>
                    <a:cubicBezTo>
                      <a:pt x="170" y="31"/>
                      <a:pt x="169" y="31"/>
                      <a:pt x="168" y="31"/>
                    </a:cubicBezTo>
                    <a:cubicBezTo>
                      <a:pt x="133" y="41"/>
                      <a:pt x="133" y="41"/>
                      <a:pt x="133" y="41"/>
                    </a:cubicBezTo>
                    <a:cubicBezTo>
                      <a:pt x="80" y="41"/>
                      <a:pt x="80" y="41"/>
                      <a:pt x="80" y="41"/>
                    </a:cubicBezTo>
                    <a:cubicBezTo>
                      <a:pt x="78" y="41"/>
                      <a:pt x="76" y="41"/>
                      <a:pt x="75" y="42"/>
                    </a:cubicBezTo>
                    <a:cubicBezTo>
                      <a:pt x="75" y="42"/>
                      <a:pt x="74" y="41"/>
                      <a:pt x="74" y="4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4" y="0"/>
                      <a:pt x="18" y="1"/>
                      <a:pt x="15" y="4"/>
                    </a:cubicBezTo>
                    <a:cubicBezTo>
                      <a:pt x="12" y="8"/>
                      <a:pt x="13" y="13"/>
                      <a:pt x="16" y="17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0" y="53"/>
                      <a:pt x="60" y="54"/>
                      <a:pt x="60" y="55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1"/>
                      <a:pt x="60" y="72"/>
                      <a:pt x="60" y="73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1" y="100"/>
                      <a:pt x="0" y="105"/>
                      <a:pt x="2" y="110"/>
                    </a:cubicBezTo>
                    <a:cubicBezTo>
                      <a:pt x="4" y="114"/>
                      <a:pt x="9" y="116"/>
                      <a:pt x="13" y="114"/>
                    </a:cubicBezTo>
                    <a:cubicBezTo>
                      <a:pt x="73" y="86"/>
                      <a:pt x="73" y="86"/>
                      <a:pt x="73" y="86"/>
                    </a:cubicBezTo>
                    <a:cubicBezTo>
                      <a:pt x="74" y="86"/>
                      <a:pt x="74" y="85"/>
                      <a:pt x="75" y="85"/>
                    </a:cubicBezTo>
                    <a:cubicBezTo>
                      <a:pt x="133" y="85"/>
                      <a:pt x="133" y="85"/>
                      <a:pt x="133" y="85"/>
                    </a:cubicBezTo>
                    <a:cubicBezTo>
                      <a:pt x="134" y="85"/>
                      <a:pt x="135" y="85"/>
                      <a:pt x="136" y="84"/>
                    </a:cubicBezTo>
                    <a:cubicBezTo>
                      <a:pt x="169" y="91"/>
                      <a:pt x="169" y="91"/>
                      <a:pt x="169" y="91"/>
                    </a:cubicBezTo>
                    <a:cubicBezTo>
                      <a:pt x="171" y="92"/>
                      <a:pt x="174" y="92"/>
                      <a:pt x="176" y="91"/>
                    </a:cubicBezTo>
                    <a:cubicBezTo>
                      <a:pt x="226" y="74"/>
                      <a:pt x="226" y="74"/>
                      <a:pt x="226" y="74"/>
                    </a:cubicBezTo>
                    <a:cubicBezTo>
                      <a:pt x="231" y="72"/>
                      <a:pt x="233" y="66"/>
                      <a:pt x="232" y="61"/>
                    </a:cubicBezTo>
                    <a:cubicBezTo>
                      <a:pt x="230" y="56"/>
                      <a:pt x="224" y="53"/>
                      <a:pt x="219" y="55"/>
                    </a:cubicBezTo>
                    <a:cubicBezTo>
                      <a:pt x="172" y="71"/>
                      <a:pt x="172" y="71"/>
                      <a:pt x="172" y="71"/>
                    </a:cubicBezTo>
                    <a:cubicBezTo>
                      <a:pt x="141" y="65"/>
                      <a:pt x="141" y="65"/>
                      <a:pt x="141" y="65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1" y="52"/>
                      <a:pt x="173" y="51"/>
                      <a:pt x="175" y="51"/>
                    </a:cubicBezTo>
                    <a:cubicBezTo>
                      <a:pt x="217" y="34"/>
                      <a:pt x="217" y="34"/>
                      <a:pt x="217" y="34"/>
                    </a:cubicBezTo>
                    <a:cubicBezTo>
                      <a:pt x="222" y="31"/>
                      <a:pt x="224" y="25"/>
                      <a:pt x="221" y="20"/>
                    </a:cubicBezTo>
                    <a:cubicBezTo>
                      <a:pt x="218" y="15"/>
                      <a:pt x="212" y="14"/>
                      <a:pt x="20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0" name="Freeform 10"/>
              <p:cNvSpPr>
                <a:spLocks/>
              </p:cNvSpPr>
              <p:nvPr/>
            </p:nvSpPr>
            <p:spPr bwMode="auto">
              <a:xfrm>
                <a:off x="780" y="2130"/>
                <a:ext cx="29" cy="29"/>
              </a:xfrm>
              <a:custGeom>
                <a:avLst/>
                <a:gdLst>
                  <a:gd name="T0" fmla="*/ 17 w 34"/>
                  <a:gd name="T1" fmla="*/ 33 h 33"/>
                  <a:gd name="T2" fmla="*/ 34 w 34"/>
                  <a:gd name="T3" fmla="*/ 17 h 33"/>
                  <a:gd name="T4" fmla="*/ 17 w 34"/>
                  <a:gd name="T5" fmla="*/ 0 h 33"/>
                  <a:gd name="T6" fmla="*/ 1 w 34"/>
                  <a:gd name="T7" fmla="*/ 16 h 33"/>
                  <a:gd name="T8" fmla="*/ 17 w 3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17" y="33"/>
                    </a:moveTo>
                    <a:cubicBezTo>
                      <a:pt x="26" y="33"/>
                      <a:pt x="33" y="26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1" y="7"/>
                      <a:pt x="1" y="16"/>
                    </a:cubicBezTo>
                    <a:cubicBezTo>
                      <a:pt x="0" y="26"/>
                      <a:pt x="8" y="33"/>
                      <a:pt x="1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1" name="Freeform 11"/>
              <p:cNvSpPr>
                <a:spLocks/>
              </p:cNvSpPr>
              <p:nvPr/>
            </p:nvSpPr>
            <p:spPr bwMode="auto">
              <a:xfrm>
                <a:off x="745" y="2063"/>
                <a:ext cx="30" cy="31"/>
              </a:xfrm>
              <a:custGeom>
                <a:avLst/>
                <a:gdLst>
                  <a:gd name="T0" fmla="*/ 17 w 35"/>
                  <a:gd name="T1" fmla="*/ 35 h 35"/>
                  <a:gd name="T2" fmla="*/ 35 w 35"/>
                  <a:gd name="T3" fmla="*/ 18 h 35"/>
                  <a:gd name="T4" fmla="*/ 18 w 35"/>
                  <a:gd name="T5" fmla="*/ 0 h 35"/>
                  <a:gd name="T6" fmla="*/ 0 w 35"/>
                  <a:gd name="T7" fmla="*/ 17 h 35"/>
                  <a:gd name="T8" fmla="*/ 17 w 35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7" y="35"/>
                    </a:moveTo>
                    <a:cubicBezTo>
                      <a:pt x="27" y="35"/>
                      <a:pt x="35" y="27"/>
                      <a:pt x="35" y="18"/>
                    </a:cubicBez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"/>
                      <a:pt x="8" y="34"/>
                      <a:pt x="1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2" name="Freeform 12"/>
              <p:cNvSpPr>
                <a:spLocks/>
              </p:cNvSpPr>
              <p:nvPr/>
            </p:nvSpPr>
            <p:spPr bwMode="auto">
              <a:xfrm>
                <a:off x="1308" y="1046"/>
                <a:ext cx="177" cy="115"/>
              </a:xfrm>
              <a:custGeom>
                <a:avLst/>
                <a:gdLst>
                  <a:gd name="T0" fmla="*/ 195 w 204"/>
                  <a:gd name="T1" fmla="*/ 80 h 132"/>
                  <a:gd name="T2" fmla="*/ 161 w 204"/>
                  <a:gd name="T3" fmla="*/ 78 h 132"/>
                  <a:gd name="T4" fmla="*/ 159 w 204"/>
                  <a:gd name="T5" fmla="*/ 78 h 132"/>
                  <a:gd name="T6" fmla="*/ 128 w 204"/>
                  <a:gd name="T7" fmla="*/ 73 h 132"/>
                  <a:gd name="T8" fmla="*/ 86 w 204"/>
                  <a:gd name="T9" fmla="*/ 54 h 132"/>
                  <a:gd name="T10" fmla="*/ 82 w 204"/>
                  <a:gd name="T11" fmla="*/ 52 h 132"/>
                  <a:gd name="T12" fmla="*/ 81 w 204"/>
                  <a:gd name="T13" fmla="*/ 52 h 132"/>
                  <a:gd name="T14" fmla="*/ 58 w 204"/>
                  <a:gd name="T15" fmla="*/ 5 h 132"/>
                  <a:gd name="T16" fmla="*/ 48 w 204"/>
                  <a:gd name="T17" fmla="*/ 2 h 132"/>
                  <a:gd name="T18" fmla="*/ 45 w 204"/>
                  <a:gd name="T19" fmla="*/ 12 h 132"/>
                  <a:gd name="T20" fmla="*/ 67 w 204"/>
                  <a:gd name="T21" fmla="*/ 56 h 132"/>
                  <a:gd name="T22" fmla="*/ 66 w 204"/>
                  <a:gd name="T23" fmla="*/ 57 h 132"/>
                  <a:gd name="T24" fmla="*/ 60 w 204"/>
                  <a:gd name="T25" fmla="*/ 69 h 132"/>
                  <a:gd name="T26" fmla="*/ 59 w 204"/>
                  <a:gd name="T27" fmla="*/ 72 h 132"/>
                  <a:gd name="T28" fmla="*/ 7 w 204"/>
                  <a:gd name="T29" fmla="*/ 72 h 132"/>
                  <a:gd name="T30" fmla="*/ 0 w 204"/>
                  <a:gd name="T31" fmla="*/ 80 h 132"/>
                  <a:gd name="T32" fmla="*/ 8 w 204"/>
                  <a:gd name="T33" fmla="*/ 87 h 132"/>
                  <a:gd name="T34" fmla="*/ 65 w 204"/>
                  <a:gd name="T35" fmla="*/ 87 h 132"/>
                  <a:gd name="T36" fmla="*/ 66 w 204"/>
                  <a:gd name="T37" fmla="*/ 86 h 132"/>
                  <a:gd name="T38" fmla="*/ 112 w 204"/>
                  <a:gd name="T39" fmla="*/ 107 h 132"/>
                  <a:gd name="T40" fmla="*/ 115 w 204"/>
                  <a:gd name="T41" fmla="*/ 108 h 132"/>
                  <a:gd name="T42" fmla="*/ 138 w 204"/>
                  <a:gd name="T43" fmla="*/ 124 h 132"/>
                  <a:gd name="T44" fmla="*/ 144 w 204"/>
                  <a:gd name="T45" fmla="*/ 127 h 132"/>
                  <a:gd name="T46" fmla="*/ 188 w 204"/>
                  <a:gd name="T47" fmla="*/ 131 h 132"/>
                  <a:gd name="T48" fmla="*/ 198 w 204"/>
                  <a:gd name="T49" fmla="*/ 123 h 132"/>
                  <a:gd name="T50" fmla="*/ 190 w 204"/>
                  <a:gd name="T51" fmla="*/ 114 h 132"/>
                  <a:gd name="T52" fmla="*/ 148 w 204"/>
                  <a:gd name="T53" fmla="*/ 110 h 132"/>
                  <a:gd name="T54" fmla="*/ 126 w 204"/>
                  <a:gd name="T55" fmla="*/ 95 h 132"/>
                  <a:gd name="T56" fmla="*/ 128 w 204"/>
                  <a:gd name="T57" fmla="*/ 91 h 132"/>
                  <a:gd name="T58" fmla="*/ 152 w 204"/>
                  <a:gd name="T59" fmla="*/ 94 h 132"/>
                  <a:gd name="T60" fmla="*/ 157 w 204"/>
                  <a:gd name="T61" fmla="*/ 95 h 132"/>
                  <a:gd name="T62" fmla="*/ 196 w 204"/>
                  <a:gd name="T63" fmla="*/ 97 h 132"/>
                  <a:gd name="T64" fmla="*/ 204 w 204"/>
                  <a:gd name="T65" fmla="*/ 88 h 132"/>
                  <a:gd name="T66" fmla="*/ 195 w 204"/>
                  <a:gd name="T67" fmla="*/ 8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" h="132">
                    <a:moveTo>
                      <a:pt x="195" y="80"/>
                    </a:moveTo>
                    <a:cubicBezTo>
                      <a:pt x="161" y="78"/>
                      <a:pt x="161" y="78"/>
                      <a:pt x="161" y="78"/>
                    </a:cubicBezTo>
                    <a:cubicBezTo>
                      <a:pt x="160" y="78"/>
                      <a:pt x="160" y="78"/>
                      <a:pt x="159" y="78"/>
                    </a:cubicBezTo>
                    <a:cubicBezTo>
                      <a:pt x="128" y="73"/>
                      <a:pt x="128" y="73"/>
                      <a:pt x="128" y="7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5" y="53"/>
                      <a:pt x="83" y="53"/>
                      <a:pt x="82" y="52"/>
                    </a:cubicBezTo>
                    <a:cubicBezTo>
                      <a:pt x="82" y="52"/>
                      <a:pt x="82" y="52"/>
                      <a:pt x="81" y="52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6" y="2"/>
                      <a:pt x="52" y="0"/>
                      <a:pt x="48" y="2"/>
                    </a:cubicBezTo>
                    <a:cubicBezTo>
                      <a:pt x="45" y="4"/>
                      <a:pt x="43" y="8"/>
                      <a:pt x="45" y="12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6" y="56"/>
                      <a:pt x="66" y="57"/>
                      <a:pt x="66" y="57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0"/>
                      <a:pt x="59" y="71"/>
                      <a:pt x="59" y="72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3" y="72"/>
                      <a:pt x="0" y="76"/>
                      <a:pt x="0" y="80"/>
                    </a:cubicBezTo>
                    <a:cubicBezTo>
                      <a:pt x="0" y="84"/>
                      <a:pt x="3" y="87"/>
                      <a:pt x="8" y="87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7"/>
                      <a:pt x="66" y="87"/>
                      <a:pt x="66" y="86"/>
                    </a:cubicBezTo>
                    <a:cubicBezTo>
                      <a:pt x="112" y="107"/>
                      <a:pt x="112" y="107"/>
                      <a:pt x="112" y="107"/>
                    </a:cubicBezTo>
                    <a:cubicBezTo>
                      <a:pt x="113" y="108"/>
                      <a:pt x="114" y="108"/>
                      <a:pt x="115" y="108"/>
                    </a:cubicBezTo>
                    <a:cubicBezTo>
                      <a:pt x="138" y="124"/>
                      <a:pt x="138" y="124"/>
                      <a:pt x="138" y="124"/>
                    </a:cubicBezTo>
                    <a:cubicBezTo>
                      <a:pt x="139" y="126"/>
                      <a:pt x="141" y="127"/>
                      <a:pt x="144" y="127"/>
                    </a:cubicBezTo>
                    <a:cubicBezTo>
                      <a:pt x="188" y="131"/>
                      <a:pt x="188" y="131"/>
                      <a:pt x="188" y="131"/>
                    </a:cubicBezTo>
                    <a:cubicBezTo>
                      <a:pt x="193" y="132"/>
                      <a:pt x="197" y="128"/>
                      <a:pt x="198" y="123"/>
                    </a:cubicBezTo>
                    <a:cubicBezTo>
                      <a:pt x="198" y="119"/>
                      <a:pt x="195" y="114"/>
                      <a:pt x="190" y="114"/>
                    </a:cubicBezTo>
                    <a:cubicBezTo>
                      <a:pt x="148" y="110"/>
                      <a:pt x="148" y="110"/>
                      <a:pt x="148" y="110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52" y="94"/>
                      <a:pt x="152" y="94"/>
                      <a:pt x="152" y="94"/>
                    </a:cubicBezTo>
                    <a:cubicBezTo>
                      <a:pt x="154" y="95"/>
                      <a:pt x="156" y="95"/>
                      <a:pt x="157" y="95"/>
                    </a:cubicBezTo>
                    <a:cubicBezTo>
                      <a:pt x="196" y="97"/>
                      <a:pt x="196" y="97"/>
                      <a:pt x="196" y="97"/>
                    </a:cubicBezTo>
                    <a:cubicBezTo>
                      <a:pt x="201" y="97"/>
                      <a:pt x="204" y="93"/>
                      <a:pt x="204" y="88"/>
                    </a:cubicBezTo>
                    <a:cubicBezTo>
                      <a:pt x="204" y="83"/>
                      <a:pt x="199" y="79"/>
                      <a:pt x="195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3" name="Freeform 13"/>
              <p:cNvSpPr>
                <a:spLocks/>
              </p:cNvSpPr>
              <p:nvPr/>
            </p:nvSpPr>
            <p:spPr bwMode="auto">
              <a:xfrm>
                <a:off x="1333" y="1079"/>
                <a:ext cx="29" cy="28"/>
              </a:xfrm>
              <a:custGeom>
                <a:avLst/>
                <a:gdLst>
                  <a:gd name="T0" fmla="*/ 10 w 33"/>
                  <a:gd name="T1" fmla="*/ 29 h 32"/>
                  <a:gd name="T2" fmla="*/ 29 w 33"/>
                  <a:gd name="T3" fmla="*/ 22 h 32"/>
                  <a:gd name="T4" fmla="*/ 23 w 33"/>
                  <a:gd name="T5" fmla="*/ 3 h 32"/>
                  <a:gd name="T6" fmla="*/ 4 w 33"/>
                  <a:gd name="T7" fmla="*/ 10 h 32"/>
                  <a:gd name="T8" fmla="*/ 10 w 33"/>
                  <a:gd name="T9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2">
                    <a:moveTo>
                      <a:pt x="10" y="29"/>
                    </a:moveTo>
                    <a:cubicBezTo>
                      <a:pt x="17" y="32"/>
                      <a:pt x="26" y="29"/>
                      <a:pt x="29" y="22"/>
                    </a:cubicBezTo>
                    <a:cubicBezTo>
                      <a:pt x="33" y="15"/>
                      <a:pt x="30" y="7"/>
                      <a:pt x="23" y="3"/>
                    </a:cubicBezTo>
                    <a:cubicBezTo>
                      <a:pt x="15" y="0"/>
                      <a:pt x="7" y="3"/>
                      <a:pt x="4" y="10"/>
                    </a:cubicBezTo>
                    <a:cubicBezTo>
                      <a:pt x="0" y="17"/>
                      <a:pt x="3" y="25"/>
                      <a:pt x="10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4" name="Freeform 14"/>
              <p:cNvSpPr>
                <a:spLocks/>
              </p:cNvSpPr>
              <p:nvPr/>
            </p:nvSpPr>
            <p:spPr bwMode="auto">
              <a:xfrm>
                <a:off x="913" y="916"/>
                <a:ext cx="100" cy="50"/>
              </a:xfrm>
              <a:custGeom>
                <a:avLst/>
                <a:gdLst>
                  <a:gd name="T0" fmla="*/ 108 w 116"/>
                  <a:gd name="T1" fmla="*/ 23 h 57"/>
                  <a:gd name="T2" fmla="*/ 89 w 116"/>
                  <a:gd name="T3" fmla="*/ 27 h 57"/>
                  <a:gd name="T4" fmla="*/ 88 w 116"/>
                  <a:gd name="T5" fmla="*/ 27 h 57"/>
                  <a:gd name="T6" fmla="*/ 70 w 116"/>
                  <a:gd name="T7" fmla="*/ 29 h 57"/>
                  <a:gd name="T8" fmla="*/ 44 w 116"/>
                  <a:gd name="T9" fmla="*/ 24 h 57"/>
                  <a:gd name="T10" fmla="*/ 42 w 116"/>
                  <a:gd name="T11" fmla="*/ 24 h 57"/>
                  <a:gd name="T12" fmla="*/ 41 w 116"/>
                  <a:gd name="T13" fmla="*/ 24 h 57"/>
                  <a:gd name="T14" fmla="*/ 22 w 116"/>
                  <a:gd name="T15" fmla="*/ 2 h 57"/>
                  <a:gd name="T16" fmla="*/ 16 w 116"/>
                  <a:gd name="T17" fmla="*/ 1 h 57"/>
                  <a:gd name="T18" fmla="*/ 16 w 116"/>
                  <a:gd name="T19" fmla="*/ 7 h 57"/>
                  <a:gd name="T20" fmla="*/ 34 w 116"/>
                  <a:gd name="T21" fmla="*/ 28 h 57"/>
                  <a:gd name="T22" fmla="*/ 33 w 116"/>
                  <a:gd name="T23" fmla="*/ 29 h 57"/>
                  <a:gd name="T24" fmla="*/ 32 w 116"/>
                  <a:gd name="T25" fmla="*/ 37 h 57"/>
                  <a:gd name="T26" fmla="*/ 32 w 116"/>
                  <a:gd name="T27" fmla="*/ 38 h 57"/>
                  <a:gd name="T28" fmla="*/ 4 w 116"/>
                  <a:gd name="T29" fmla="*/ 46 h 57"/>
                  <a:gd name="T30" fmla="*/ 1 w 116"/>
                  <a:gd name="T31" fmla="*/ 51 h 57"/>
                  <a:gd name="T32" fmla="*/ 6 w 116"/>
                  <a:gd name="T33" fmla="*/ 54 h 57"/>
                  <a:gd name="T34" fmla="*/ 37 w 116"/>
                  <a:gd name="T35" fmla="*/ 45 h 57"/>
                  <a:gd name="T36" fmla="*/ 38 w 116"/>
                  <a:gd name="T37" fmla="*/ 45 h 57"/>
                  <a:gd name="T38" fmla="*/ 66 w 116"/>
                  <a:gd name="T39" fmla="*/ 50 h 57"/>
                  <a:gd name="T40" fmla="*/ 68 w 116"/>
                  <a:gd name="T41" fmla="*/ 50 h 57"/>
                  <a:gd name="T42" fmla="*/ 83 w 116"/>
                  <a:gd name="T43" fmla="*/ 56 h 57"/>
                  <a:gd name="T44" fmla="*/ 86 w 116"/>
                  <a:gd name="T45" fmla="*/ 56 h 57"/>
                  <a:gd name="T46" fmla="*/ 111 w 116"/>
                  <a:gd name="T47" fmla="*/ 52 h 57"/>
                  <a:gd name="T48" fmla="*/ 115 w 116"/>
                  <a:gd name="T49" fmla="*/ 47 h 57"/>
                  <a:gd name="T50" fmla="*/ 110 w 116"/>
                  <a:gd name="T51" fmla="*/ 43 h 57"/>
                  <a:gd name="T52" fmla="*/ 86 w 116"/>
                  <a:gd name="T53" fmla="*/ 47 h 57"/>
                  <a:gd name="T54" fmla="*/ 72 w 116"/>
                  <a:gd name="T55" fmla="*/ 41 h 57"/>
                  <a:gd name="T56" fmla="*/ 72 w 116"/>
                  <a:gd name="T57" fmla="*/ 39 h 57"/>
                  <a:gd name="T58" fmla="*/ 86 w 116"/>
                  <a:gd name="T59" fmla="*/ 37 h 57"/>
                  <a:gd name="T60" fmla="*/ 89 w 116"/>
                  <a:gd name="T61" fmla="*/ 37 h 57"/>
                  <a:gd name="T62" fmla="*/ 111 w 116"/>
                  <a:gd name="T63" fmla="*/ 32 h 57"/>
                  <a:gd name="T64" fmla="*/ 114 w 116"/>
                  <a:gd name="T65" fmla="*/ 26 h 57"/>
                  <a:gd name="T66" fmla="*/ 108 w 116"/>
                  <a:gd name="T67" fmla="*/ 2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57">
                    <a:moveTo>
                      <a:pt x="108" y="23"/>
                    </a:moveTo>
                    <a:cubicBezTo>
                      <a:pt x="89" y="27"/>
                      <a:pt x="89" y="27"/>
                      <a:pt x="89" y="27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70" y="29"/>
                      <a:pt x="70" y="29"/>
                      <a:pt x="70" y="29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3" y="24"/>
                      <a:pt x="42" y="24"/>
                      <a:pt x="42" y="24"/>
                    </a:cubicBezTo>
                    <a:cubicBezTo>
                      <a:pt x="42" y="24"/>
                      <a:pt x="41" y="24"/>
                      <a:pt x="41" y="24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0" y="0"/>
                      <a:pt x="18" y="0"/>
                      <a:pt x="16" y="1"/>
                    </a:cubicBezTo>
                    <a:cubicBezTo>
                      <a:pt x="14" y="3"/>
                      <a:pt x="14" y="5"/>
                      <a:pt x="16" y="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8"/>
                      <a:pt x="34" y="29"/>
                      <a:pt x="33" y="29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7"/>
                      <a:pt x="32" y="38"/>
                      <a:pt x="32" y="38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1" y="46"/>
                      <a:pt x="0" y="49"/>
                      <a:pt x="1" y="51"/>
                    </a:cubicBezTo>
                    <a:cubicBezTo>
                      <a:pt x="1" y="53"/>
                      <a:pt x="4" y="54"/>
                      <a:pt x="6" y="54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8" y="45"/>
                      <a:pt x="38" y="4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7" y="50"/>
                      <a:pt x="67" y="50"/>
                      <a:pt x="68" y="50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4" y="56"/>
                      <a:pt x="85" y="57"/>
                      <a:pt x="86" y="56"/>
                    </a:cubicBezTo>
                    <a:cubicBezTo>
                      <a:pt x="111" y="52"/>
                      <a:pt x="111" y="52"/>
                      <a:pt x="111" y="52"/>
                    </a:cubicBezTo>
                    <a:cubicBezTo>
                      <a:pt x="114" y="52"/>
                      <a:pt x="116" y="49"/>
                      <a:pt x="115" y="47"/>
                    </a:cubicBezTo>
                    <a:cubicBezTo>
                      <a:pt x="115" y="44"/>
                      <a:pt x="113" y="42"/>
                      <a:pt x="110" y="43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7" y="37"/>
                      <a:pt x="88" y="37"/>
                      <a:pt x="89" y="37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3" y="32"/>
                      <a:pt x="115" y="29"/>
                      <a:pt x="114" y="26"/>
                    </a:cubicBezTo>
                    <a:cubicBezTo>
                      <a:pt x="113" y="24"/>
                      <a:pt x="110" y="22"/>
                      <a:pt x="10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5" name="Freeform 15"/>
              <p:cNvSpPr>
                <a:spLocks/>
              </p:cNvSpPr>
              <p:nvPr/>
            </p:nvSpPr>
            <p:spPr bwMode="auto">
              <a:xfrm>
                <a:off x="924" y="934"/>
                <a:ext cx="15" cy="16"/>
              </a:xfrm>
              <a:custGeom>
                <a:avLst/>
                <a:gdLst>
                  <a:gd name="T0" fmla="*/ 7 w 18"/>
                  <a:gd name="T1" fmla="*/ 17 h 18"/>
                  <a:gd name="T2" fmla="*/ 17 w 18"/>
                  <a:gd name="T3" fmla="*/ 11 h 18"/>
                  <a:gd name="T4" fmla="*/ 10 w 18"/>
                  <a:gd name="T5" fmla="*/ 1 h 18"/>
                  <a:gd name="T6" fmla="*/ 1 w 18"/>
                  <a:gd name="T7" fmla="*/ 8 h 18"/>
                  <a:gd name="T8" fmla="*/ 7 w 18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7" y="17"/>
                    </a:moveTo>
                    <a:cubicBezTo>
                      <a:pt x="12" y="18"/>
                      <a:pt x="16" y="15"/>
                      <a:pt x="17" y="11"/>
                    </a:cubicBezTo>
                    <a:cubicBezTo>
                      <a:pt x="18" y="6"/>
                      <a:pt x="15" y="2"/>
                      <a:pt x="10" y="1"/>
                    </a:cubicBezTo>
                    <a:cubicBezTo>
                      <a:pt x="6" y="0"/>
                      <a:pt x="2" y="3"/>
                      <a:pt x="1" y="8"/>
                    </a:cubicBezTo>
                    <a:cubicBezTo>
                      <a:pt x="0" y="12"/>
                      <a:pt x="3" y="16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6" name="Freeform 16"/>
              <p:cNvSpPr>
                <a:spLocks/>
              </p:cNvSpPr>
              <p:nvPr/>
            </p:nvSpPr>
            <p:spPr bwMode="auto">
              <a:xfrm>
                <a:off x="557" y="826"/>
                <a:ext cx="101" cy="49"/>
              </a:xfrm>
              <a:custGeom>
                <a:avLst/>
                <a:gdLst>
                  <a:gd name="T0" fmla="*/ 108 w 116"/>
                  <a:gd name="T1" fmla="*/ 24 h 57"/>
                  <a:gd name="T2" fmla="*/ 89 w 116"/>
                  <a:gd name="T3" fmla="*/ 28 h 57"/>
                  <a:gd name="T4" fmla="*/ 88 w 116"/>
                  <a:gd name="T5" fmla="*/ 28 h 57"/>
                  <a:gd name="T6" fmla="*/ 70 w 116"/>
                  <a:gd name="T7" fmla="*/ 30 h 57"/>
                  <a:gd name="T8" fmla="*/ 44 w 116"/>
                  <a:gd name="T9" fmla="*/ 25 h 57"/>
                  <a:gd name="T10" fmla="*/ 42 w 116"/>
                  <a:gd name="T11" fmla="*/ 25 h 57"/>
                  <a:gd name="T12" fmla="*/ 42 w 116"/>
                  <a:gd name="T13" fmla="*/ 25 h 57"/>
                  <a:gd name="T14" fmla="*/ 22 w 116"/>
                  <a:gd name="T15" fmla="*/ 2 h 57"/>
                  <a:gd name="T16" fmla="*/ 16 w 116"/>
                  <a:gd name="T17" fmla="*/ 2 h 57"/>
                  <a:gd name="T18" fmla="*/ 16 w 116"/>
                  <a:gd name="T19" fmla="*/ 8 h 57"/>
                  <a:gd name="T20" fmla="*/ 34 w 116"/>
                  <a:gd name="T21" fmla="*/ 29 h 57"/>
                  <a:gd name="T22" fmla="*/ 34 w 116"/>
                  <a:gd name="T23" fmla="*/ 30 h 57"/>
                  <a:gd name="T24" fmla="*/ 32 w 116"/>
                  <a:gd name="T25" fmla="*/ 37 h 57"/>
                  <a:gd name="T26" fmla="*/ 32 w 116"/>
                  <a:gd name="T27" fmla="*/ 39 h 57"/>
                  <a:gd name="T28" fmla="*/ 4 w 116"/>
                  <a:gd name="T29" fmla="*/ 46 h 57"/>
                  <a:gd name="T30" fmla="*/ 1 w 116"/>
                  <a:gd name="T31" fmla="*/ 51 h 57"/>
                  <a:gd name="T32" fmla="*/ 6 w 116"/>
                  <a:gd name="T33" fmla="*/ 54 h 57"/>
                  <a:gd name="T34" fmla="*/ 38 w 116"/>
                  <a:gd name="T35" fmla="*/ 46 h 57"/>
                  <a:gd name="T36" fmla="*/ 38 w 116"/>
                  <a:gd name="T37" fmla="*/ 46 h 57"/>
                  <a:gd name="T38" fmla="*/ 67 w 116"/>
                  <a:gd name="T39" fmla="*/ 51 h 57"/>
                  <a:gd name="T40" fmla="*/ 68 w 116"/>
                  <a:gd name="T41" fmla="*/ 51 h 57"/>
                  <a:gd name="T42" fmla="*/ 83 w 116"/>
                  <a:gd name="T43" fmla="*/ 56 h 57"/>
                  <a:gd name="T44" fmla="*/ 87 w 116"/>
                  <a:gd name="T45" fmla="*/ 57 h 57"/>
                  <a:gd name="T46" fmla="*/ 112 w 116"/>
                  <a:gd name="T47" fmla="*/ 53 h 57"/>
                  <a:gd name="T48" fmla="*/ 116 w 116"/>
                  <a:gd name="T49" fmla="*/ 47 h 57"/>
                  <a:gd name="T50" fmla="*/ 110 w 116"/>
                  <a:gd name="T51" fmla="*/ 43 h 57"/>
                  <a:gd name="T52" fmla="*/ 87 w 116"/>
                  <a:gd name="T53" fmla="*/ 47 h 57"/>
                  <a:gd name="T54" fmla="*/ 72 w 116"/>
                  <a:gd name="T55" fmla="*/ 42 h 57"/>
                  <a:gd name="T56" fmla="*/ 73 w 116"/>
                  <a:gd name="T57" fmla="*/ 39 h 57"/>
                  <a:gd name="T58" fmla="*/ 87 w 116"/>
                  <a:gd name="T59" fmla="*/ 38 h 57"/>
                  <a:gd name="T60" fmla="*/ 90 w 116"/>
                  <a:gd name="T61" fmla="*/ 38 h 57"/>
                  <a:gd name="T62" fmla="*/ 111 w 116"/>
                  <a:gd name="T63" fmla="*/ 33 h 57"/>
                  <a:gd name="T64" fmla="*/ 114 w 116"/>
                  <a:gd name="T65" fmla="*/ 27 h 57"/>
                  <a:gd name="T66" fmla="*/ 108 w 116"/>
                  <a:gd name="T67" fmla="*/ 2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57">
                    <a:moveTo>
                      <a:pt x="108" y="24"/>
                    </a:move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8" y="28"/>
                      <a:pt x="88" y="28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3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"/>
                      <a:pt x="18" y="0"/>
                      <a:pt x="16" y="2"/>
                    </a:cubicBezTo>
                    <a:cubicBezTo>
                      <a:pt x="15" y="3"/>
                      <a:pt x="14" y="6"/>
                      <a:pt x="16" y="8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30"/>
                      <a:pt x="34" y="3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8"/>
                      <a:pt x="32" y="38"/>
                      <a:pt x="32" y="39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" y="47"/>
                      <a:pt x="0" y="49"/>
                      <a:pt x="1" y="51"/>
                    </a:cubicBezTo>
                    <a:cubicBezTo>
                      <a:pt x="2" y="54"/>
                      <a:pt x="4" y="55"/>
                      <a:pt x="6" y="5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7" y="51"/>
                      <a:pt x="68" y="51"/>
                      <a:pt x="68" y="51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4" y="57"/>
                      <a:pt x="85" y="57"/>
                      <a:pt x="87" y="57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15" y="52"/>
                      <a:pt x="116" y="50"/>
                      <a:pt x="116" y="47"/>
                    </a:cubicBezTo>
                    <a:cubicBezTo>
                      <a:pt x="115" y="45"/>
                      <a:pt x="113" y="43"/>
                      <a:pt x="110" y="43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8" y="38"/>
                      <a:pt x="89" y="38"/>
                      <a:pt x="90" y="38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4" y="32"/>
                      <a:pt x="115" y="29"/>
                      <a:pt x="114" y="27"/>
                    </a:cubicBezTo>
                    <a:cubicBezTo>
                      <a:pt x="113" y="24"/>
                      <a:pt x="110" y="23"/>
                      <a:pt x="10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7" name="Freeform 17"/>
              <p:cNvSpPr>
                <a:spLocks/>
              </p:cNvSpPr>
              <p:nvPr/>
            </p:nvSpPr>
            <p:spPr bwMode="auto">
              <a:xfrm>
                <a:off x="569" y="845"/>
                <a:ext cx="15" cy="16"/>
              </a:xfrm>
              <a:custGeom>
                <a:avLst/>
                <a:gdLst>
                  <a:gd name="T0" fmla="*/ 8 w 18"/>
                  <a:gd name="T1" fmla="*/ 17 h 18"/>
                  <a:gd name="T2" fmla="*/ 17 w 18"/>
                  <a:gd name="T3" fmla="*/ 10 h 18"/>
                  <a:gd name="T4" fmla="*/ 11 w 18"/>
                  <a:gd name="T5" fmla="*/ 1 h 18"/>
                  <a:gd name="T6" fmla="*/ 1 w 18"/>
                  <a:gd name="T7" fmla="*/ 7 h 18"/>
                  <a:gd name="T8" fmla="*/ 8 w 18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8" y="17"/>
                    </a:moveTo>
                    <a:cubicBezTo>
                      <a:pt x="12" y="18"/>
                      <a:pt x="16" y="15"/>
                      <a:pt x="17" y="10"/>
                    </a:cubicBezTo>
                    <a:cubicBezTo>
                      <a:pt x="18" y="6"/>
                      <a:pt x="15" y="2"/>
                      <a:pt x="11" y="1"/>
                    </a:cubicBezTo>
                    <a:cubicBezTo>
                      <a:pt x="6" y="0"/>
                      <a:pt x="2" y="3"/>
                      <a:pt x="1" y="7"/>
                    </a:cubicBezTo>
                    <a:cubicBezTo>
                      <a:pt x="0" y="12"/>
                      <a:pt x="3" y="16"/>
                      <a:pt x="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8" name="Freeform 18"/>
              <p:cNvSpPr>
                <a:spLocks/>
              </p:cNvSpPr>
              <p:nvPr/>
            </p:nvSpPr>
            <p:spPr bwMode="auto">
              <a:xfrm>
                <a:off x="230" y="601"/>
                <a:ext cx="116" cy="101"/>
              </a:xfrm>
              <a:custGeom>
                <a:avLst/>
                <a:gdLst>
                  <a:gd name="T0" fmla="*/ 129 w 134"/>
                  <a:gd name="T1" fmla="*/ 82 h 116"/>
                  <a:gd name="T2" fmla="*/ 107 w 134"/>
                  <a:gd name="T3" fmla="*/ 74 h 116"/>
                  <a:gd name="T4" fmla="*/ 106 w 134"/>
                  <a:gd name="T5" fmla="*/ 73 h 116"/>
                  <a:gd name="T6" fmla="*/ 86 w 134"/>
                  <a:gd name="T7" fmla="*/ 63 h 116"/>
                  <a:gd name="T8" fmla="*/ 63 w 134"/>
                  <a:gd name="T9" fmla="*/ 42 h 116"/>
                  <a:gd name="T10" fmla="*/ 61 w 134"/>
                  <a:gd name="T11" fmla="*/ 40 h 116"/>
                  <a:gd name="T12" fmla="*/ 61 w 134"/>
                  <a:gd name="T13" fmla="*/ 40 h 116"/>
                  <a:gd name="T14" fmla="*/ 55 w 134"/>
                  <a:gd name="T15" fmla="*/ 4 h 116"/>
                  <a:gd name="T16" fmla="*/ 49 w 134"/>
                  <a:gd name="T17" fmla="*/ 0 h 116"/>
                  <a:gd name="T18" fmla="*/ 45 w 134"/>
                  <a:gd name="T19" fmla="*/ 6 h 116"/>
                  <a:gd name="T20" fmla="*/ 50 w 134"/>
                  <a:gd name="T21" fmla="*/ 39 h 116"/>
                  <a:gd name="T22" fmla="*/ 49 w 134"/>
                  <a:gd name="T23" fmla="*/ 40 h 116"/>
                  <a:gd name="T24" fmla="*/ 43 w 134"/>
                  <a:gd name="T25" fmla="*/ 47 h 116"/>
                  <a:gd name="T26" fmla="*/ 42 w 134"/>
                  <a:gd name="T27" fmla="*/ 48 h 116"/>
                  <a:gd name="T28" fmla="*/ 8 w 134"/>
                  <a:gd name="T29" fmla="*/ 37 h 116"/>
                  <a:gd name="T30" fmla="*/ 1 w 134"/>
                  <a:gd name="T31" fmla="*/ 41 h 116"/>
                  <a:gd name="T32" fmla="*/ 5 w 134"/>
                  <a:gd name="T33" fmla="*/ 47 h 116"/>
                  <a:gd name="T34" fmla="*/ 42 w 134"/>
                  <a:gd name="T35" fmla="*/ 59 h 116"/>
                  <a:gd name="T36" fmla="*/ 43 w 134"/>
                  <a:gd name="T37" fmla="*/ 59 h 116"/>
                  <a:gd name="T38" fmla="*/ 69 w 134"/>
                  <a:gd name="T39" fmla="*/ 82 h 116"/>
                  <a:gd name="T40" fmla="*/ 70 w 134"/>
                  <a:gd name="T41" fmla="*/ 83 h 116"/>
                  <a:gd name="T42" fmla="*/ 82 w 134"/>
                  <a:gd name="T43" fmla="*/ 99 h 116"/>
                  <a:gd name="T44" fmla="*/ 85 w 134"/>
                  <a:gd name="T45" fmla="*/ 102 h 116"/>
                  <a:gd name="T46" fmla="*/ 114 w 134"/>
                  <a:gd name="T47" fmla="*/ 114 h 116"/>
                  <a:gd name="T48" fmla="*/ 122 w 134"/>
                  <a:gd name="T49" fmla="*/ 111 h 116"/>
                  <a:gd name="T50" fmla="*/ 119 w 134"/>
                  <a:gd name="T51" fmla="*/ 103 h 116"/>
                  <a:gd name="T52" fmla="*/ 92 w 134"/>
                  <a:gd name="T53" fmla="*/ 92 h 116"/>
                  <a:gd name="T54" fmla="*/ 80 w 134"/>
                  <a:gd name="T55" fmla="*/ 77 h 116"/>
                  <a:gd name="T56" fmla="*/ 83 w 134"/>
                  <a:gd name="T57" fmla="*/ 75 h 116"/>
                  <a:gd name="T58" fmla="*/ 98 w 134"/>
                  <a:gd name="T59" fmla="*/ 82 h 116"/>
                  <a:gd name="T60" fmla="*/ 101 w 134"/>
                  <a:gd name="T61" fmla="*/ 84 h 116"/>
                  <a:gd name="T62" fmla="*/ 126 w 134"/>
                  <a:gd name="T63" fmla="*/ 94 h 116"/>
                  <a:gd name="T64" fmla="*/ 133 w 134"/>
                  <a:gd name="T65" fmla="*/ 89 h 116"/>
                  <a:gd name="T66" fmla="*/ 129 w 134"/>
                  <a:gd name="T67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116">
                    <a:moveTo>
                      <a:pt x="129" y="82"/>
                    </a:moveTo>
                    <a:cubicBezTo>
                      <a:pt x="107" y="74"/>
                      <a:pt x="107" y="74"/>
                      <a:pt x="107" y="74"/>
                    </a:cubicBezTo>
                    <a:cubicBezTo>
                      <a:pt x="107" y="73"/>
                      <a:pt x="106" y="73"/>
                      <a:pt x="106" y="7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1"/>
                      <a:pt x="61" y="41"/>
                      <a:pt x="61" y="40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2" y="0"/>
                      <a:pt x="49" y="0"/>
                    </a:cubicBezTo>
                    <a:cubicBezTo>
                      <a:pt x="46" y="0"/>
                      <a:pt x="45" y="3"/>
                      <a:pt x="45" y="6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9" y="40"/>
                      <a:pt x="49" y="40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2" y="47"/>
                      <a:pt x="42" y="48"/>
                      <a:pt x="42" y="4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5" y="37"/>
                      <a:pt x="2" y="38"/>
                      <a:pt x="1" y="41"/>
                    </a:cubicBezTo>
                    <a:cubicBezTo>
                      <a:pt x="0" y="43"/>
                      <a:pt x="2" y="46"/>
                      <a:pt x="5" y="47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70" y="83"/>
                      <a:pt x="70" y="83"/>
                      <a:pt x="70" y="83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83" y="101"/>
                      <a:pt x="84" y="102"/>
                      <a:pt x="85" y="102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7" y="116"/>
                      <a:pt x="121" y="114"/>
                      <a:pt x="122" y="111"/>
                    </a:cubicBezTo>
                    <a:cubicBezTo>
                      <a:pt x="123" y="108"/>
                      <a:pt x="122" y="105"/>
                      <a:pt x="119" y="103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9" y="83"/>
                      <a:pt x="100" y="84"/>
                      <a:pt x="101" y="84"/>
                    </a:cubicBezTo>
                    <a:cubicBezTo>
                      <a:pt x="126" y="94"/>
                      <a:pt x="126" y="94"/>
                      <a:pt x="126" y="94"/>
                    </a:cubicBezTo>
                    <a:cubicBezTo>
                      <a:pt x="129" y="94"/>
                      <a:pt x="133" y="92"/>
                      <a:pt x="133" y="89"/>
                    </a:cubicBezTo>
                    <a:cubicBezTo>
                      <a:pt x="134" y="86"/>
                      <a:pt x="132" y="83"/>
                      <a:pt x="129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9" name="Freeform 19"/>
              <p:cNvSpPr>
                <a:spLocks/>
              </p:cNvSpPr>
              <p:nvPr/>
            </p:nvSpPr>
            <p:spPr bwMode="auto">
              <a:xfrm>
                <a:off x="253" y="621"/>
                <a:ext cx="18" cy="18"/>
              </a:xfrm>
              <a:custGeom>
                <a:avLst/>
                <a:gdLst>
                  <a:gd name="T0" fmla="*/ 4 w 21"/>
                  <a:gd name="T1" fmla="*/ 18 h 21"/>
                  <a:gd name="T2" fmla="*/ 18 w 21"/>
                  <a:gd name="T3" fmla="*/ 17 h 21"/>
                  <a:gd name="T4" fmla="*/ 17 w 21"/>
                  <a:gd name="T5" fmla="*/ 3 h 21"/>
                  <a:gd name="T6" fmla="*/ 3 w 21"/>
                  <a:gd name="T7" fmla="*/ 4 h 21"/>
                  <a:gd name="T8" fmla="*/ 4 w 21"/>
                  <a:gd name="T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4" y="18"/>
                    </a:moveTo>
                    <a:cubicBezTo>
                      <a:pt x="8" y="21"/>
                      <a:pt x="14" y="21"/>
                      <a:pt x="18" y="17"/>
                    </a:cubicBezTo>
                    <a:cubicBezTo>
                      <a:pt x="21" y="13"/>
                      <a:pt x="21" y="7"/>
                      <a:pt x="17" y="3"/>
                    </a:cubicBezTo>
                    <a:cubicBezTo>
                      <a:pt x="13" y="0"/>
                      <a:pt x="7" y="0"/>
                      <a:pt x="3" y="4"/>
                    </a:cubicBezTo>
                    <a:cubicBezTo>
                      <a:pt x="0" y="8"/>
                      <a:pt x="0" y="14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0" name="Freeform 20"/>
              <p:cNvSpPr>
                <a:spLocks/>
              </p:cNvSpPr>
              <p:nvPr/>
            </p:nvSpPr>
            <p:spPr bwMode="auto">
              <a:xfrm>
                <a:off x="405" y="1060"/>
                <a:ext cx="58" cy="108"/>
              </a:xfrm>
              <a:custGeom>
                <a:avLst/>
                <a:gdLst>
                  <a:gd name="T0" fmla="*/ 3 w 66"/>
                  <a:gd name="T1" fmla="*/ 1 h 125"/>
                  <a:gd name="T2" fmla="*/ 10 w 66"/>
                  <a:gd name="T3" fmla="*/ 3 h 125"/>
                  <a:gd name="T4" fmla="*/ 23 w 66"/>
                  <a:gd name="T5" fmla="*/ 28 h 125"/>
                  <a:gd name="T6" fmla="*/ 25 w 66"/>
                  <a:gd name="T7" fmla="*/ 27 h 125"/>
                  <a:gd name="T8" fmla="*/ 34 w 66"/>
                  <a:gd name="T9" fmla="*/ 27 h 125"/>
                  <a:gd name="T10" fmla="*/ 35 w 66"/>
                  <a:gd name="T11" fmla="*/ 28 h 125"/>
                  <a:gd name="T12" fmla="*/ 43 w 66"/>
                  <a:gd name="T13" fmla="*/ 27 h 125"/>
                  <a:gd name="T14" fmla="*/ 42 w 66"/>
                  <a:gd name="T15" fmla="*/ 22 h 125"/>
                  <a:gd name="T16" fmla="*/ 49 w 66"/>
                  <a:gd name="T17" fmla="*/ 19 h 125"/>
                  <a:gd name="T18" fmla="*/ 63 w 66"/>
                  <a:gd name="T19" fmla="*/ 26 h 125"/>
                  <a:gd name="T20" fmla="*/ 65 w 66"/>
                  <a:gd name="T21" fmla="*/ 33 h 125"/>
                  <a:gd name="T22" fmla="*/ 61 w 66"/>
                  <a:gd name="T23" fmla="*/ 36 h 125"/>
                  <a:gd name="T24" fmla="*/ 61 w 66"/>
                  <a:gd name="T25" fmla="*/ 36 h 125"/>
                  <a:gd name="T26" fmla="*/ 42 w 66"/>
                  <a:gd name="T27" fmla="*/ 37 h 125"/>
                  <a:gd name="T28" fmla="*/ 40 w 66"/>
                  <a:gd name="T29" fmla="*/ 59 h 125"/>
                  <a:gd name="T30" fmla="*/ 40 w 66"/>
                  <a:gd name="T31" fmla="*/ 60 h 125"/>
                  <a:gd name="T32" fmla="*/ 42 w 66"/>
                  <a:gd name="T33" fmla="*/ 91 h 125"/>
                  <a:gd name="T34" fmla="*/ 42 w 66"/>
                  <a:gd name="T35" fmla="*/ 92 h 125"/>
                  <a:gd name="T36" fmla="*/ 43 w 66"/>
                  <a:gd name="T37" fmla="*/ 117 h 125"/>
                  <a:gd name="T38" fmla="*/ 38 w 66"/>
                  <a:gd name="T39" fmla="*/ 124 h 125"/>
                  <a:gd name="T40" fmla="*/ 32 w 66"/>
                  <a:gd name="T41" fmla="*/ 119 h 125"/>
                  <a:gd name="T42" fmla="*/ 30 w 66"/>
                  <a:gd name="T43" fmla="*/ 94 h 125"/>
                  <a:gd name="T44" fmla="*/ 30 w 66"/>
                  <a:gd name="T45" fmla="*/ 91 h 125"/>
                  <a:gd name="T46" fmla="*/ 30 w 66"/>
                  <a:gd name="T47" fmla="*/ 74 h 125"/>
                  <a:gd name="T48" fmla="*/ 26 w 66"/>
                  <a:gd name="T49" fmla="*/ 74 h 125"/>
                  <a:gd name="T50" fmla="*/ 25 w 66"/>
                  <a:gd name="T51" fmla="*/ 91 h 125"/>
                  <a:gd name="T52" fmla="*/ 25 w 66"/>
                  <a:gd name="T53" fmla="*/ 94 h 125"/>
                  <a:gd name="T54" fmla="*/ 24 w 66"/>
                  <a:gd name="T55" fmla="*/ 119 h 125"/>
                  <a:gd name="T56" fmla="*/ 17 w 66"/>
                  <a:gd name="T57" fmla="*/ 124 h 125"/>
                  <a:gd name="T58" fmla="*/ 12 w 66"/>
                  <a:gd name="T59" fmla="*/ 117 h 125"/>
                  <a:gd name="T60" fmla="*/ 13 w 66"/>
                  <a:gd name="T61" fmla="*/ 92 h 125"/>
                  <a:gd name="T62" fmla="*/ 13 w 66"/>
                  <a:gd name="T63" fmla="*/ 91 h 125"/>
                  <a:gd name="T64" fmla="*/ 14 w 66"/>
                  <a:gd name="T65" fmla="*/ 70 h 125"/>
                  <a:gd name="T66" fmla="*/ 14 w 66"/>
                  <a:gd name="T67" fmla="*/ 69 h 125"/>
                  <a:gd name="T68" fmla="*/ 15 w 66"/>
                  <a:gd name="T69" fmla="*/ 62 h 125"/>
                  <a:gd name="T70" fmla="*/ 15 w 66"/>
                  <a:gd name="T71" fmla="*/ 60 h 125"/>
                  <a:gd name="T72" fmla="*/ 15 w 66"/>
                  <a:gd name="T73" fmla="*/ 59 h 125"/>
                  <a:gd name="T74" fmla="*/ 16 w 66"/>
                  <a:gd name="T75" fmla="*/ 38 h 125"/>
                  <a:gd name="T76" fmla="*/ 16 w 66"/>
                  <a:gd name="T77" fmla="*/ 37 h 125"/>
                  <a:gd name="T78" fmla="*/ 16 w 66"/>
                  <a:gd name="T79" fmla="*/ 36 h 125"/>
                  <a:gd name="T80" fmla="*/ 1 w 66"/>
                  <a:gd name="T81" fmla="*/ 8 h 125"/>
                  <a:gd name="T82" fmla="*/ 3 w 66"/>
                  <a:gd name="T83" fmla="*/ 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" h="125">
                    <a:moveTo>
                      <a:pt x="3" y="1"/>
                    </a:moveTo>
                    <a:cubicBezTo>
                      <a:pt x="6" y="0"/>
                      <a:pt x="8" y="1"/>
                      <a:pt x="10" y="3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7"/>
                      <a:pt x="24" y="27"/>
                      <a:pt x="25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7"/>
                      <a:pt x="35" y="28"/>
                      <a:pt x="35" y="2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2" y="26"/>
                      <a:pt x="41" y="23"/>
                      <a:pt x="42" y="22"/>
                    </a:cubicBezTo>
                    <a:cubicBezTo>
                      <a:pt x="43" y="19"/>
                      <a:pt x="46" y="18"/>
                      <a:pt x="49" y="19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5" y="27"/>
                      <a:pt x="66" y="30"/>
                      <a:pt x="65" y="33"/>
                    </a:cubicBezTo>
                    <a:cubicBezTo>
                      <a:pt x="65" y="34"/>
                      <a:pt x="63" y="35"/>
                      <a:pt x="61" y="3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9"/>
                      <a:pt x="40" y="59"/>
                      <a:pt x="40" y="60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2" y="91"/>
                      <a:pt x="42" y="92"/>
                      <a:pt x="42" y="92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4" y="121"/>
                      <a:pt x="42" y="124"/>
                      <a:pt x="38" y="124"/>
                    </a:cubicBezTo>
                    <a:cubicBezTo>
                      <a:pt x="35" y="125"/>
                      <a:pt x="32" y="122"/>
                      <a:pt x="32" y="11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93"/>
                      <a:pt x="30" y="92"/>
                      <a:pt x="30" y="9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5" y="92"/>
                      <a:pt x="25" y="93"/>
                      <a:pt x="25" y="94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3" y="122"/>
                      <a:pt x="20" y="125"/>
                      <a:pt x="17" y="124"/>
                    </a:cubicBezTo>
                    <a:cubicBezTo>
                      <a:pt x="14" y="124"/>
                      <a:pt x="12" y="121"/>
                      <a:pt x="12" y="117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13" y="92"/>
                      <a:pt x="13" y="91"/>
                      <a:pt x="13" y="9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4" y="70"/>
                      <a:pt x="14" y="69"/>
                      <a:pt x="14" y="69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0"/>
                      <a:pt x="15" y="59"/>
                      <a:pt x="15" y="5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1" y="3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1" name="Freeform 21"/>
              <p:cNvSpPr>
                <a:spLocks/>
              </p:cNvSpPr>
              <p:nvPr/>
            </p:nvSpPr>
            <p:spPr bwMode="auto">
              <a:xfrm>
                <a:off x="422" y="1063"/>
                <a:ext cx="19" cy="19"/>
              </a:xfrm>
              <a:custGeom>
                <a:avLst/>
                <a:gdLst>
                  <a:gd name="T0" fmla="*/ 11 w 22"/>
                  <a:gd name="T1" fmla="*/ 22 h 22"/>
                  <a:gd name="T2" fmla="*/ 1 w 22"/>
                  <a:gd name="T3" fmla="*/ 10 h 22"/>
                  <a:gd name="T4" fmla="*/ 12 w 22"/>
                  <a:gd name="T5" fmla="*/ 0 h 22"/>
                  <a:gd name="T6" fmla="*/ 22 w 22"/>
                  <a:gd name="T7" fmla="*/ 11 h 22"/>
                  <a:gd name="T8" fmla="*/ 11 w 22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1" y="22"/>
                    </a:moveTo>
                    <a:cubicBezTo>
                      <a:pt x="5" y="21"/>
                      <a:pt x="0" y="16"/>
                      <a:pt x="1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8" y="0"/>
                      <a:pt x="22" y="5"/>
                      <a:pt x="22" y="11"/>
                    </a:cubicBezTo>
                    <a:cubicBezTo>
                      <a:pt x="22" y="17"/>
                      <a:pt x="17" y="22"/>
                      <a:pt x="1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2" name="Freeform 22"/>
              <p:cNvSpPr>
                <a:spLocks/>
              </p:cNvSpPr>
              <p:nvPr/>
            </p:nvSpPr>
            <p:spPr bwMode="auto">
              <a:xfrm>
                <a:off x="402" y="1046"/>
                <a:ext cx="9" cy="14"/>
              </a:xfrm>
              <a:custGeom>
                <a:avLst/>
                <a:gdLst>
                  <a:gd name="T0" fmla="*/ 3 w 11"/>
                  <a:gd name="T1" fmla="*/ 1 h 16"/>
                  <a:gd name="T2" fmla="*/ 8 w 11"/>
                  <a:gd name="T3" fmla="*/ 0 h 16"/>
                  <a:gd name="T4" fmla="*/ 10 w 11"/>
                  <a:gd name="T5" fmla="*/ 3 h 16"/>
                  <a:gd name="T6" fmla="*/ 11 w 11"/>
                  <a:gd name="T7" fmla="*/ 13 h 16"/>
                  <a:gd name="T8" fmla="*/ 9 w 11"/>
                  <a:gd name="T9" fmla="*/ 16 h 16"/>
                  <a:gd name="T10" fmla="*/ 4 w 11"/>
                  <a:gd name="T11" fmla="*/ 16 h 16"/>
                  <a:gd name="T12" fmla="*/ 1 w 11"/>
                  <a:gd name="T13" fmla="*/ 14 h 16"/>
                  <a:gd name="T14" fmla="*/ 1 w 11"/>
                  <a:gd name="T15" fmla="*/ 4 h 16"/>
                  <a:gd name="T16" fmla="*/ 3 w 11"/>
                  <a:gd name="T1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3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4"/>
                      <a:pt x="10" y="15"/>
                      <a:pt x="9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6"/>
                      <a:pt x="1" y="15"/>
                      <a:pt x="1" y="1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1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3" name="Freeform 23"/>
              <p:cNvSpPr>
                <a:spLocks/>
              </p:cNvSpPr>
              <p:nvPr/>
            </p:nvSpPr>
            <p:spPr bwMode="auto">
              <a:xfrm>
                <a:off x="391" y="661"/>
                <a:ext cx="80" cy="168"/>
              </a:xfrm>
              <a:custGeom>
                <a:avLst/>
                <a:gdLst>
                  <a:gd name="T0" fmla="*/ 92 w 92"/>
                  <a:gd name="T1" fmla="*/ 24 h 194"/>
                  <a:gd name="T2" fmla="*/ 92 w 92"/>
                  <a:gd name="T3" fmla="*/ 23 h 194"/>
                  <a:gd name="T4" fmla="*/ 91 w 92"/>
                  <a:gd name="T5" fmla="*/ 23 h 194"/>
                  <a:gd name="T6" fmla="*/ 56 w 92"/>
                  <a:gd name="T7" fmla="*/ 3 h 194"/>
                  <a:gd name="T8" fmla="*/ 54 w 92"/>
                  <a:gd name="T9" fmla="*/ 3 h 194"/>
                  <a:gd name="T10" fmla="*/ 41 w 92"/>
                  <a:gd name="T11" fmla="*/ 3 h 194"/>
                  <a:gd name="T12" fmla="*/ 0 w 92"/>
                  <a:gd name="T13" fmla="*/ 26 h 194"/>
                  <a:gd name="T14" fmla="*/ 0 w 92"/>
                  <a:gd name="T15" fmla="*/ 85 h 194"/>
                  <a:gd name="T16" fmla="*/ 9 w 92"/>
                  <a:gd name="T17" fmla="*/ 94 h 194"/>
                  <a:gd name="T18" fmla="*/ 19 w 92"/>
                  <a:gd name="T19" fmla="*/ 85 h 194"/>
                  <a:gd name="T20" fmla="*/ 19 w 92"/>
                  <a:gd name="T21" fmla="*/ 39 h 194"/>
                  <a:gd name="T22" fmla="*/ 22 w 92"/>
                  <a:gd name="T23" fmla="*/ 39 h 194"/>
                  <a:gd name="T24" fmla="*/ 22 w 92"/>
                  <a:gd name="T25" fmla="*/ 67 h 194"/>
                  <a:gd name="T26" fmla="*/ 22 w 92"/>
                  <a:gd name="T27" fmla="*/ 91 h 194"/>
                  <a:gd name="T28" fmla="*/ 22 w 92"/>
                  <a:gd name="T29" fmla="*/ 183 h 194"/>
                  <a:gd name="T30" fmla="*/ 33 w 92"/>
                  <a:gd name="T31" fmla="*/ 194 h 194"/>
                  <a:gd name="T32" fmla="*/ 44 w 92"/>
                  <a:gd name="T33" fmla="*/ 183 h 194"/>
                  <a:gd name="T34" fmla="*/ 44 w 92"/>
                  <a:gd name="T35" fmla="*/ 99 h 194"/>
                  <a:gd name="T36" fmla="*/ 48 w 92"/>
                  <a:gd name="T37" fmla="*/ 99 h 194"/>
                  <a:gd name="T38" fmla="*/ 48 w 92"/>
                  <a:gd name="T39" fmla="*/ 183 h 194"/>
                  <a:gd name="T40" fmla="*/ 59 w 92"/>
                  <a:gd name="T41" fmla="*/ 194 h 194"/>
                  <a:gd name="T42" fmla="*/ 70 w 92"/>
                  <a:gd name="T43" fmla="*/ 183 h 194"/>
                  <a:gd name="T44" fmla="*/ 70 w 92"/>
                  <a:gd name="T45" fmla="*/ 91 h 194"/>
                  <a:gd name="T46" fmla="*/ 70 w 92"/>
                  <a:gd name="T47" fmla="*/ 67 h 194"/>
                  <a:gd name="T48" fmla="*/ 70 w 92"/>
                  <a:gd name="T49" fmla="*/ 39 h 194"/>
                  <a:gd name="T50" fmla="*/ 73 w 92"/>
                  <a:gd name="T51" fmla="*/ 39 h 194"/>
                  <a:gd name="T52" fmla="*/ 73 w 92"/>
                  <a:gd name="T53" fmla="*/ 84 h 194"/>
                  <a:gd name="T54" fmla="*/ 82 w 92"/>
                  <a:gd name="T55" fmla="*/ 94 h 194"/>
                  <a:gd name="T56" fmla="*/ 92 w 92"/>
                  <a:gd name="T57" fmla="*/ 84 h 194"/>
                  <a:gd name="T58" fmla="*/ 92 w 92"/>
                  <a:gd name="T59" fmla="*/ 25 h 194"/>
                  <a:gd name="T60" fmla="*/ 92 w 92"/>
                  <a:gd name="T61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2" h="194">
                    <a:moveTo>
                      <a:pt x="92" y="24"/>
                    </a:moveTo>
                    <a:cubicBezTo>
                      <a:pt x="92" y="24"/>
                      <a:pt x="92" y="24"/>
                      <a:pt x="92" y="23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89" y="7"/>
                      <a:pt x="67" y="4"/>
                      <a:pt x="56" y="3"/>
                    </a:cubicBezTo>
                    <a:cubicBezTo>
                      <a:pt x="56" y="3"/>
                      <a:pt x="55" y="3"/>
                      <a:pt x="54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0" y="0"/>
                      <a:pt x="0" y="2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5" y="94"/>
                      <a:pt x="19" y="90"/>
                      <a:pt x="19" y="85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22" y="183"/>
                      <a:pt x="22" y="183"/>
                      <a:pt x="22" y="183"/>
                    </a:cubicBezTo>
                    <a:cubicBezTo>
                      <a:pt x="22" y="189"/>
                      <a:pt x="27" y="194"/>
                      <a:pt x="33" y="194"/>
                    </a:cubicBezTo>
                    <a:cubicBezTo>
                      <a:pt x="39" y="194"/>
                      <a:pt x="44" y="189"/>
                      <a:pt x="44" y="183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48" y="99"/>
                      <a:pt x="48" y="99"/>
                      <a:pt x="48" y="99"/>
                    </a:cubicBezTo>
                    <a:cubicBezTo>
                      <a:pt x="48" y="183"/>
                      <a:pt x="48" y="183"/>
                      <a:pt x="48" y="183"/>
                    </a:cubicBezTo>
                    <a:cubicBezTo>
                      <a:pt x="48" y="189"/>
                      <a:pt x="53" y="194"/>
                      <a:pt x="59" y="194"/>
                    </a:cubicBezTo>
                    <a:cubicBezTo>
                      <a:pt x="65" y="194"/>
                      <a:pt x="70" y="189"/>
                      <a:pt x="70" y="183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0" y="67"/>
                      <a:pt x="70" y="67"/>
                      <a:pt x="70" y="6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3" y="89"/>
                      <a:pt x="77" y="94"/>
                      <a:pt x="82" y="94"/>
                    </a:cubicBezTo>
                    <a:cubicBezTo>
                      <a:pt x="87" y="94"/>
                      <a:pt x="92" y="89"/>
                      <a:pt x="92" y="84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5"/>
                      <a:pt x="92" y="24"/>
                      <a:pt x="9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4" name="Oval 24"/>
              <p:cNvSpPr>
                <a:spLocks noChangeArrowheads="1"/>
              </p:cNvSpPr>
              <p:nvPr/>
            </p:nvSpPr>
            <p:spPr bwMode="auto">
              <a:xfrm>
                <a:off x="414" y="624"/>
                <a:ext cx="36" cy="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5" name="Freeform 25"/>
              <p:cNvSpPr>
                <a:spLocks noEditPoints="1"/>
              </p:cNvSpPr>
              <p:nvPr/>
            </p:nvSpPr>
            <p:spPr bwMode="auto">
              <a:xfrm>
                <a:off x="854" y="2076"/>
                <a:ext cx="39" cy="39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9 w 45"/>
                  <a:gd name="T11" fmla="*/ 39 h 45"/>
                  <a:gd name="T12" fmla="*/ 3 w 45"/>
                  <a:gd name="T13" fmla="*/ 29 h 45"/>
                  <a:gd name="T14" fmla="*/ 3 w 45"/>
                  <a:gd name="T15" fmla="*/ 28 h 45"/>
                  <a:gd name="T16" fmla="*/ 4 w 45"/>
                  <a:gd name="T17" fmla="*/ 28 h 45"/>
                  <a:gd name="T18" fmla="*/ 8 w 45"/>
                  <a:gd name="T19" fmla="*/ 32 h 45"/>
                  <a:gd name="T20" fmla="*/ 9 w 45"/>
                  <a:gd name="T21" fmla="*/ 33 h 45"/>
                  <a:gd name="T22" fmla="*/ 10 w 45"/>
                  <a:gd name="T23" fmla="*/ 38 h 45"/>
                  <a:gd name="T24" fmla="*/ 9 w 45"/>
                  <a:gd name="T25" fmla="*/ 39 h 45"/>
                  <a:gd name="T26" fmla="*/ 12 w 45"/>
                  <a:gd name="T27" fmla="*/ 10 h 45"/>
                  <a:gd name="T28" fmla="*/ 9 w 45"/>
                  <a:gd name="T29" fmla="*/ 15 h 45"/>
                  <a:gd name="T30" fmla="*/ 5 w 45"/>
                  <a:gd name="T31" fmla="*/ 17 h 45"/>
                  <a:gd name="T32" fmla="*/ 4 w 45"/>
                  <a:gd name="T33" fmla="*/ 18 h 45"/>
                  <a:gd name="T34" fmla="*/ 3 w 45"/>
                  <a:gd name="T35" fmla="*/ 15 h 45"/>
                  <a:gd name="T36" fmla="*/ 10 w 45"/>
                  <a:gd name="T37" fmla="*/ 6 h 45"/>
                  <a:gd name="T38" fmla="*/ 12 w 45"/>
                  <a:gd name="T39" fmla="*/ 8 h 45"/>
                  <a:gd name="T40" fmla="*/ 12 w 45"/>
                  <a:gd name="T41" fmla="*/ 10 h 45"/>
                  <a:gd name="T42" fmla="*/ 13 w 45"/>
                  <a:gd name="T43" fmla="*/ 28 h 45"/>
                  <a:gd name="T44" fmla="*/ 13 w 45"/>
                  <a:gd name="T45" fmla="*/ 21 h 45"/>
                  <a:gd name="T46" fmla="*/ 15 w 45"/>
                  <a:gd name="T47" fmla="*/ 20 h 45"/>
                  <a:gd name="T48" fmla="*/ 21 w 45"/>
                  <a:gd name="T49" fmla="*/ 18 h 45"/>
                  <a:gd name="T50" fmla="*/ 23 w 45"/>
                  <a:gd name="T51" fmla="*/ 19 h 45"/>
                  <a:gd name="T52" fmla="*/ 27 w 45"/>
                  <a:gd name="T53" fmla="*/ 25 h 45"/>
                  <a:gd name="T54" fmla="*/ 26 w 45"/>
                  <a:gd name="T55" fmla="*/ 27 h 45"/>
                  <a:gd name="T56" fmla="*/ 22 w 45"/>
                  <a:gd name="T57" fmla="*/ 32 h 45"/>
                  <a:gd name="T58" fmla="*/ 20 w 45"/>
                  <a:gd name="T59" fmla="*/ 32 h 45"/>
                  <a:gd name="T60" fmla="*/ 14 w 45"/>
                  <a:gd name="T61" fmla="*/ 30 h 45"/>
                  <a:gd name="T62" fmla="*/ 13 w 45"/>
                  <a:gd name="T63" fmla="*/ 28 h 45"/>
                  <a:gd name="T64" fmla="*/ 33 w 45"/>
                  <a:gd name="T65" fmla="*/ 42 h 45"/>
                  <a:gd name="T66" fmla="*/ 23 w 45"/>
                  <a:gd name="T67" fmla="*/ 44 h 45"/>
                  <a:gd name="T68" fmla="*/ 19 w 45"/>
                  <a:gd name="T69" fmla="*/ 43 h 45"/>
                  <a:gd name="T70" fmla="*/ 19 w 45"/>
                  <a:gd name="T71" fmla="*/ 42 h 45"/>
                  <a:gd name="T72" fmla="*/ 23 w 45"/>
                  <a:gd name="T73" fmla="*/ 40 h 45"/>
                  <a:gd name="T74" fmla="*/ 25 w 45"/>
                  <a:gd name="T75" fmla="*/ 39 h 45"/>
                  <a:gd name="T76" fmla="*/ 31 w 45"/>
                  <a:gd name="T77" fmla="*/ 39 h 45"/>
                  <a:gd name="T78" fmla="*/ 33 w 45"/>
                  <a:gd name="T79" fmla="*/ 40 h 45"/>
                  <a:gd name="T80" fmla="*/ 33 w 45"/>
                  <a:gd name="T81" fmla="*/ 42 h 45"/>
                  <a:gd name="T82" fmla="*/ 33 w 45"/>
                  <a:gd name="T83" fmla="*/ 10 h 45"/>
                  <a:gd name="T84" fmla="*/ 27 w 45"/>
                  <a:gd name="T85" fmla="*/ 11 h 45"/>
                  <a:gd name="T86" fmla="*/ 26 w 45"/>
                  <a:gd name="T87" fmla="*/ 10 h 45"/>
                  <a:gd name="T88" fmla="*/ 22 w 45"/>
                  <a:gd name="T89" fmla="*/ 6 h 45"/>
                  <a:gd name="T90" fmla="*/ 22 w 45"/>
                  <a:gd name="T91" fmla="*/ 5 h 45"/>
                  <a:gd name="T92" fmla="*/ 26 w 45"/>
                  <a:gd name="T93" fmla="*/ 2 h 45"/>
                  <a:gd name="T94" fmla="*/ 34 w 45"/>
                  <a:gd name="T95" fmla="*/ 5 h 45"/>
                  <a:gd name="T96" fmla="*/ 34 w 45"/>
                  <a:gd name="T97" fmla="*/ 9 h 45"/>
                  <a:gd name="T98" fmla="*/ 33 w 45"/>
                  <a:gd name="T99" fmla="*/ 10 h 45"/>
                  <a:gd name="T100" fmla="*/ 42 w 45"/>
                  <a:gd name="T101" fmla="*/ 29 h 45"/>
                  <a:gd name="T102" fmla="*/ 39 w 45"/>
                  <a:gd name="T103" fmla="*/ 32 h 45"/>
                  <a:gd name="T104" fmla="*/ 38 w 45"/>
                  <a:gd name="T105" fmla="*/ 32 h 45"/>
                  <a:gd name="T106" fmla="*/ 36 w 45"/>
                  <a:gd name="T107" fmla="*/ 27 h 45"/>
                  <a:gd name="T108" fmla="*/ 36 w 45"/>
                  <a:gd name="T109" fmla="*/ 25 h 45"/>
                  <a:gd name="T110" fmla="*/ 38 w 45"/>
                  <a:gd name="T111" fmla="*/ 20 h 45"/>
                  <a:gd name="T112" fmla="*/ 40 w 45"/>
                  <a:gd name="T113" fmla="*/ 19 h 45"/>
                  <a:gd name="T114" fmla="*/ 43 w 45"/>
                  <a:gd name="T115" fmla="*/ 21 h 45"/>
                  <a:gd name="T116" fmla="*/ 43 w 45"/>
                  <a:gd name="T117" fmla="*/ 27 h 45"/>
                  <a:gd name="T118" fmla="*/ 42 w 45"/>
                  <a:gd name="T119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0"/>
                      <a:pt x="35" y="0"/>
                      <a:pt x="23" y="0"/>
                    </a:cubicBezTo>
                    <a:close/>
                    <a:moveTo>
                      <a:pt x="9" y="39"/>
                    </a:moveTo>
                    <a:cubicBezTo>
                      <a:pt x="6" y="36"/>
                      <a:pt x="4" y="33"/>
                      <a:pt x="3" y="29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4" y="28"/>
                      <a:pt x="4" y="28"/>
                    </a:cubicBezTo>
                    <a:cubicBezTo>
                      <a:pt x="4" y="28"/>
                      <a:pt x="8" y="32"/>
                      <a:pt x="8" y="32"/>
                    </a:cubicBezTo>
                    <a:cubicBezTo>
                      <a:pt x="8" y="32"/>
                      <a:pt x="8" y="33"/>
                      <a:pt x="9" y="33"/>
                    </a:cubicBezTo>
                    <a:cubicBezTo>
                      <a:pt x="9" y="34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9" y="39"/>
                    </a:cubicBezTo>
                    <a:close/>
                    <a:moveTo>
                      <a:pt x="12" y="10"/>
                    </a:moveTo>
                    <a:cubicBezTo>
                      <a:pt x="11" y="10"/>
                      <a:pt x="10" y="14"/>
                      <a:pt x="9" y="15"/>
                    </a:cubicBezTo>
                    <a:cubicBezTo>
                      <a:pt x="9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12"/>
                      <a:pt x="7" y="9"/>
                      <a:pt x="10" y="6"/>
                    </a:cubicBezTo>
                    <a:cubicBezTo>
                      <a:pt x="11" y="7"/>
                      <a:pt x="12" y="7"/>
                      <a:pt x="12" y="8"/>
                    </a:cubicBezTo>
                    <a:cubicBezTo>
                      <a:pt x="13" y="9"/>
                      <a:pt x="12" y="9"/>
                      <a:pt x="12" y="10"/>
                    </a:cubicBezTo>
                    <a:close/>
                    <a:moveTo>
                      <a:pt x="13" y="28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3" y="18"/>
                      <a:pt x="23" y="19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6"/>
                      <a:pt x="26" y="27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1" y="33"/>
                      <a:pt x="20" y="32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2" y="29"/>
                      <a:pt x="13" y="28"/>
                    </a:cubicBezTo>
                    <a:close/>
                    <a:moveTo>
                      <a:pt x="33" y="42"/>
                    </a:moveTo>
                    <a:cubicBezTo>
                      <a:pt x="30" y="43"/>
                      <a:pt x="26" y="44"/>
                      <a:pt x="23" y="44"/>
                    </a:cubicBezTo>
                    <a:cubicBezTo>
                      <a:pt x="22" y="44"/>
                      <a:pt x="20" y="44"/>
                      <a:pt x="19" y="43"/>
                    </a:cubicBezTo>
                    <a:cubicBezTo>
                      <a:pt x="19" y="43"/>
                      <a:pt x="19" y="43"/>
                      <a:pt x="19" y="42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9"/>
                      <a:pt x="24" y="39"/>
                      <a:pt x="25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3" y="40"/>
                      <a:pt x="33" y="40"/>
                    </a:cubicBezTo>
                    <a:lnTo>
                      <a:pt x="33" y="42"/>
                    </a:lnTo>
                    <a:close/>
                    <a:moveTo>
                      <a:pt x="33" y="10"/>
                    </a:moveTo>
                    <a:cubicBezTo>
                      <a:pt x="33" y="10"/>
                      <a:pt x="28" y="11"/>
                      <a:pt x="27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3" y="7"/>
                      <a:pt x="22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2"/>
                      <a:pt x="32" y="3"/>
                      <a:pt x="34" y="5"/>
                    </a:cubicBezTo>
                    <a:cubicBezTo>
                      <a:pt x="34" y="6"/>
                      <a:pt x="34" y="9"/>
                      <a:pt x="34" y="9"/>
                    </a:cubicBezTo>
                    <a:cubicBezTo>
                      <a:pt x="34" y="10"/>
                      <a:pt x="33" y="10"/>
                      <a:pt x="33" y="10"/>
                    </a:cubicBezTo>
                    <a:close/>
                    <a:moveTo>
                      <a:pt x="42" y="29"/>
                    </a:moveTo>
                    <a:cubicBezTo>
                      <a:pt x="42" y="29"/>
                      <a:pt x="39" y="31"/>
                      <a:pt x="39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6" y="28"/>
                      <a:pt x="36" y="27"/>
                    </a:cubicBezTo>
                    <a:cubicBezTo>
                      <a:pt x="36" y="26"/>
                      <a:pt x="36" y="25"/>
                      <a:pt x="36" y="25"/>
                    </a:cubicBezTo>
                    <a:cubicBezTo>
                      <a:pt x="36" y="25"/>
                      <a:pt x="38" y="20"/>
                      <a:pt x="38" y="20"/>
                    </a:cubicBezTo>
                    <a:cubicBezTo>
                      <a:pt x="39" y="19"/>
                      <a:pt x="39" y="19"/>
                      <a:pt x="40" y="19"/>
                    </a:cubicBezTo>
                    <a:cubicBezTo>
                      <a:pt x="41" y="19"/>
                      <a:pt x="43" y="21"/>
                      <a:pt x="43" y="21"/>
                    </a:cubicBezTo>
                    <a:cubicBezTo>
                      <a:pt x="43" y="21"/>
                      <a:pt x="43" y="27"/>
                      <a:pt x="43" y="27"/>
                    </a:cubicBezTo>
                    <a:cubicBezTo>
                      <a:pt x="43" y="28"/>
                      <a:pt x="42" y="29"/>
                      <a:pt x="4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6" name="Freeform 26"/>
              <p:cNvSpPr>
                <a:spLocks noEditPoints="1"/>
              </p:cNvSpPr>
              <p:nvPr/>
            </p:nvSpPr>
            <p:spPr bwMode="auto">
              <a:xfrm>
                <a:off x="1065" y="1971"/>
                <a:ext cx="39" cy="40"/>
              </a:xfrm>
              <a:custGeom>
                <a:avLst/>
                <a:gdLst>
                  <a:gd name="T0" fmla="*/ 23 w 45"/>
                  <a:gd name="T1" fmla="*/ 0 h 46"/>
                  <a:gd name="T2" fmla="*/ 0 w 45"/>
                  <a:gd name="T3" fmla="*/ 23 h 46"/>
                  <a:gd name="T4" fmla="*/ 23 w 45"/>
                  <a:gd name="T5" fmla="*/ 46 h 46"/>
                  <a:gd name="T6" fmla="*/ 45 w 45"/>
                  <a:gd name="T7" fmla="*/ 23 h 46"/>
                  <a:gd name="T8" fmla="*/ 23 w 45"/>
                  <a:gd name="T9" fmla="*/ 0 h 46"/>
                  <a:gd name="T10" fmla="*/ 9 w 45"/>
                  <a:gd name="T11" fmla="*/ 39 h 46"/>
                  <a:gd name="T12" fmla="*/ 3 w 45"/>
                  <a:gd name="T13" fmla="*/ 29 h 46"/>
                  <a:gd name="T14" fmla="*/ 3 w 45"/>
                  <a:gd name="T15" fmla="*/ 28 h 46"/>
                  <a:gd name="T16" fmla="*/ 4 w 45"/>
                  <a:gd name="T17" fmla="*/ 28 h 46"/>
                  <a:gd name="T18" fmla="*/ 8 w 45"/>
                  <a:gd name="T19" fmla="*/ 32 h 46"/>
                  <a:gd name="T20" fmla="*/ 9 w 45"/>
                  <a:gd name="T21" fmla="*/ 33 h 46"/>
                  <a:gd name="T22" fmla="*/ 10 w 45"/>
                  <a:gd name="T23" fmla="*/ 38 h 46"/>
                  <a:gd name="T24" fmla="*/ 9 w 45"/>
                  <a:gd name="T25" fmla="*/ 39 h 46"/>
                  <a:gd name="T26" fmla="*/ 12 w 45"/>
                  <a:gd name="T27" fmla="*/ 10 h 46"/>
                  <a:gd name="T28" fmla="*/ 9 w 45"/>
                  <a:gd name="T29" fmla="*/ 15 h 46"/>
                  <a:gd name="T30" fmla="*/ 5 w 45"/>
                  <a:gd name="T31" fmla="*/ 17 h 46"/>
                  <a:gd name="T32" fmla="*/ 4 w 45"/>
                  <a:gd name="T33" fmla="*/ 18 h 46"/>
                  <a:gd name="T34" fmla="*/ 3 w 45"/>
                  <a:gd name="T35" fmla="*/ 15 h 46"/>
                  <a:gd name="T36" fmla="*/ 10 w 45"/>
                  <a:gd name="T37" fmla="*/ 7 h 46"/>
                  <a:gd name="T38" fmla="*/ 12 w 45"/>
                  <a:gd name="T39" fmla="*/ 8 h 46"/>
                  <a:gd name="T40" fmla="*/ 12 w 45"/>
                  <a:gd name="T41" fmla="*/ 10 h 46"/>
                  <a:gd name="T42" fmla="*/ 13 w 45"/>
                  <a:gd name="T43" fmla="*/ 28 h 46"/>
                  <a:gd name="T44" fmla="*/ 13 w 45"/>
                  <a:gd name="T45" fmla="*/ 22 h 46"/>
                  <a:gd name="T46" fmla="*/ 15 w 45"/>
                  <a:gd name="T47" fmla="*/ 20 h 46"/>
                  <a:gd name="T48" fmla="*/ 21 w 45"/>
                  <a:gd name="T49" fmla="*/ 18 h 46"/>
                  <a:gd name="T50" fmla="*/ 23 w 45"/>
                  <a:gd name="T51" fmla="*/ 19 h 46"/>
                  <a:gd name="T52" fmla="*/ 26 w 45"/>
                  <a:gd name="T53" fmla="*/ 25 h 46"/>
                  <a:gd name="T54" fmla="*/ 26 w 45"/>
                  <a:gd name="T55" fmla="*/ 27 h 46"/>
                  <a:gd name="T56" fmla="*/ 22 w 45"/>
                  <a:gd name="T57" fmla="*/ 32 h 46"/>
                  <a:gd name="T58" fmla="*/ 20 w 45"/>
                  <a:gd name="T59" fmla="*/ 33 h 46"/>
                  <a:gd name="T60" fmla="*/ 14 w 45"/>
                  <a:gd name="T61" fmla="*/ 30 h 46"/>
                  <a:gd name="T62" fmla="*/ 13 w 45"/>
                  <a:gd name="T63" fmla="*/ 28 h 46"/>
                  <a:gd name="T64" fmla="*/ 33 w 45"/>
                  <a:gd name="T65" fmla="*/ 42 h 46"/>
                  <a:gd name="T66" fmla="*/ 23 w 45"/>
                  <a:gd name="T67" fmla="*/ 44 h 46"/>
                  <a:gd name="T68" fmla="*/ 19 w 45"/>
                  <a:gd name="T69" fmla="*/ 44 h 46"/>
                  <a:gd name="T70" fmla="*/ 19 w 45"/>
                  <a:gd name="T71" fmla="*/ 42 h 46"/>
                  <a:gd name="T72" fmla="*/ 23 w 45"/>
                  <a:gd name="T73" fmla="*/ 40 h 46"/>
                  <a:gd name="T74" fmla="*/ 25 w 45"/>
                  <a:gd name="T75" fmla="*/ 39 h 46"/>
                  <a:gd name="T76" fmla="*/ 31 w 45"/>
                  <a:gd name="T77" fmla="*/ 39 h 46"/>
                  <a:gd name="T78" fmla="*/ 33 w 45"/>
                  <a:gd name="T79" fmla="*/ 41 h 46"/>
                  <a:gd name="T80" fmla="*/ 33 w 45"/>
                  <a:gd name="T81" fmla="*/ 42 h 46"/>
                  <a:gd name="T82" fmla="*/ 33 w 45"/>
                  <a:gd name="T83" fmla="*/ 11 h 46"/>
                  <a:gd name="T84" fmla="*/ 27 w 45"/>
                  <a:gd name="T85" fmla="*/ 11 h 46"/>
                  <a:gd name="T86" fmla="*/ 26 w 45"/>
                  <a:gd name="T87" fmla="*/ 10 h 46"/>
                  <a:gd name="T88" fmla="*/ 22 w 45"/>
                  <a:gd name="T89" fmla="*/ 6 h 46"/>
                  <a:gd name="T90" fmla="*/ 22 w 45"/>
                  <a:gd name="T91" fmla="*/ 5 h 46"/>
                  <a:gd name="T92" fmla="*/ 26 w 45"/>
                  <a:gd name="T93" fmla="*/ 2 h 46"/>
                  <a:gd name="T94" fmla="*/ 34 w 45"/>
                  <a:gd name="T95" fmla="*/ 5 h 46"/>
                  <a:gd name="T96" fmla="*/ 34 w 45"/>
                  <a:gd name="T97" fmla="*/ 10 h 46"/>
                  <a:gd name="T98" fmla="*/ 33 w 45"/>
                  <a:gd name="T99" fmla="*/ 11 h 46"/>
                  <a:gd name="T100" fmla="*/ 42 w 45"/>
                  <a:gd name="T101" fmla="*/ 30 h 46"/>
                  <a:gd name="T102" fmla="*/ 39 w 45"/>
                  <a:gd name="T103" fmla="*/ 32 h 46"/>
                  <a:gd name="T104" fmla="*/ 38 w 45"/>
                  <a:gd name="T105" fmla="*/ 32 h 46"/>
                  <a:gd name="T106" fmla="*/ 36 w 45"/>
                  <a:gd name="T107" fmla="*/ 27 h 46"/>
                  <a:gd name="T108" fmla="*/ 36 w 45"/>
                  <a:gd name="T109" fmla="*/ 25 h 46"/>
                  <a:gd name="T110" fmla="*/ 38 w 45"/>
                  <a:gd name="T111" fmla="*/ 20 h 46"/>
                  <a:gd name="T112" fmla="*/ 40 w 45"/>
                  <a:gd name="T113" fmla="*/ 19 h 46"/>
                  <a:gd name="T114" fmla="*/ 43 w 45"/>
                  <a:gd name="T115" fmla="*/ 21 h 46"/>
                  <a:gd name="T116" fmla="*/ 43 w 45"/>
                  <a:gd name="T117" fmla="*/ 28 h 46"/>
                  <a:gd name="T118" fmla="*/ 42 w 45"/>
                  <a:gd name="T11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" h="46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6"/>
                      <a:pt x="23" y="46"/>
                    </a:cubicBezTo>
                    <a:cubicBezTo>
                      <a:pt x="35" y="46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9" y="39"/>
                    </a:moveTo>
                    <a:cubicBezTo>
                      <a:pt x="6" y="37"/>
                      <a:pt x="4" y="33"/>
                      <a:pt x="3" y="29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4" y="28"/>
                      <a:pt x="4" y="28"/>
                    </a:cubicBezTo>
                    <a:cubicBezTo>
                      <a:pt x="4" y="29"/>
                      <a:pt x="8" y="32"/>
                      <a:pt x="8" y="32"/>
                    </a:cubicBezTo>
                    <a:cubicBezTo>
                      <a:pt x="8" y="32"/>
                      <a:pt x="8" y="33"/>
                      <a:pt x="9" y="33"/>
                    </a:cubicBezTo>
                    <a:cubicBezTo>
                      <a:pt x="9" y="34"/>
                      <a:pt x="10" y="38"/>
                      <a:pt x="10" y="38"/>
                    </a:cubicBezTo>
                    <a:cubicBezTo>
                      <a:pt x="10" y="38"/>
                      <a:pt x="10" y="39"/>
                      <a:pt x="9" y="39"/>
                    </a:cubicBezTo>
                    <a:close/>
                    <a:moveTo>
                      <a:pt x="12" y="10"/>
                    </a:moveTo>
                    <a:cubicBezTo>
                      <a:pt x="11" y="11"/>
                      <a:pt x="10" y="15"/>
                      <a:pt x="9" y="15"/>
                    </a:cubicBezTo>
                    <a:cubicBezTo>
                      <a:pt x="9" y="15"/>
                      <a:pt x="6" y="17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12"/>
                      <a:pt x="7" y="9"/>
                      <a:pt x="10" y="7"/>
                    </a:cubicBezTo>
                    <a:cubicBezTo>
                      <a:pt x="11" y="7"/>
                      <a:pt x="12" y="7"/>
                      <a:pt x="12" y="8"/>
                    </a:cubicBezTo>
                    <a:cubicBezTo>
                      <a:pt x="13" y="9"/>
                      <a:pt x="12" y="10"/>
                      <a:pt x="12" y="10"/>
                    </a:cubicBezTo>
                    <a:close/>
                    <a:moveTo>
                      <a:pt x="13" y="28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3" y="19"/>
                      <a:pt x="23" y="19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7" y="26"/>
                      <a:pt x="26" y="27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1" y="33"/>
                      <a:pt x="20" y="33"/>
                      <a:pt x="20" y="33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2" y="29"/>
                      <a:pt x="13" y="28"/>
                    </a:cubicBezTo>
                    <a:close/>
                    <a:moveTo>
                      <a:pt x="33" y="42"/>
                    </a:moveTo>
                    <a:cubicBezTo>
                      <a:pt x="30" y="43"/>
                      <a:pt x="26" y="44"/>
                      <a:pt x="23" y="44"/>
                    </a:cubicBezTo>
                    <a:cubicBezTo>
                      <a:pt x="22" y="44"/>
                      <a:pt x="20" y="44"/>
                      <a:pt x="19" y="44"/>
                    </a:cubicBezTo>
                    <a:cubicBezTo>
                      <a:pt x="19" y="43"/>
                      <a:pt x="19" y="43"/>
                      <a:pt x="19" y="42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0"/>
                      <a:pt x="24" y="39"/>
                      <a:pt x="25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2" y="40"/>
                      <a:pt x="33" y="41"/>
                    </a:cubicBezTo>
                    <a:lnTo>
                      <a:pt x="33" y="42"/>
                    </a:lnTo>
                    <a:close/>
                    <a:moveTo>
                      <a:pt x="33" y="11"/>
                    </a:moveTo>
                    <a:cubicBezTo>
                      <a:pt x="33" y="11"/>
                      <a:pt x="27" y="11"/>
                      <a:pt x="27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3" y="7"/>
                      <a:pt x="22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3"/>
                      <a:pt x="32" y="4"/>
                      <a:pt x="34" y="5"/>
                    </a:cubicBezTo>
                    <a:cubicBezTo>
                      <a:pt x="34" y="7"/>
                      <a:pt x="34" y="9"/>
                      <a:pt x="34" y="10"/>
                    </a:cubicBezTo>
                    <a:cubicBezTo>
                      <a:pt x="34" y="10"/>
                      <a:pt x="33" y="11"/>
                      <a:pt x="33" y="11"/>
                    </a:cubicBezTo>
                    <a:close/>
                    <a:moveTo>
                      <a:pt x="42" y="30"/>
                    </a:moveTo>
                    <a:cubicBezTo>
                      <a:pt x="42" y="30"/>
                      <a:pt x="39" y="32"/>
                      <a:pt x="39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6" y="28"/>
                      <a:pt x="36" y="27"/>
                    </a:cubicBezTo>
                    <a:cubicBezTo>
                      <a:pt x="36" y="26"/>
                      <a:pt x="36" y="25"/>
                      <a:pt x="36" y="25"/>
                    </a:cubicBezTo>
                    <a:cubicBezTo>
                      <a:pt x="36" y="25"/>
                      <a:pt x="38" y="20"/>
                      <a:pt x="38" y="20"/>
                    </a:cubicBezTo>
                    <a:cubicBezTo>
                      <a:pt x="39" y="20"/>
                      <a:pt x="39" y="19"/>
                      <a:pt x="40" y="19"/>
                    </a:cubicBezTo>
                    <a:cubicBezTo>
                      <a:pt x="41" y="19"/>
                      <a:pt x="43" y="21"/>
                      <a:pt x="43" y="21"/>
                    </a:cubicBezTo>
                    <a:cubicBezTo>
                      <a:pt x="43" y="21"/>
                      <a:pt x="43" y="27"/>
                      <a:pt x="43" y="28"/>
                    </a:cubicBezTo>
                    <a:cubicBezTo>
                      <a:pt x="43" y="28"/>
                      <a:pt x="42" y="30"/>
                      <a:pt x="4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7" name="Freeform 27"/>
              <p:cNvSpPr>
                <a:spLocks noEditPoints="1"/>
              </p:cNvSpPr>
              <p:nvPr/>
            </p:nvSpPr>
            <p:spPr bwMode="auto">
              <a:xfrm>
                <a:off x="1351" y="2004"/>
                <a:ext cx="39" cy="39"/>
              </a:xfrm>
              <a:custGeom>
                <a:avLst/>
                <a:gdLst>
                  <a:gd name="T0" fmla="*/ 22 w 45"/>
                  <a:gd name="T1" fmla="*/ 0 h 45"/>
                  <a:gd name="T2" fmla="*/ 0 w 45"/>
                  <a:gd name="T3" fmla="*/ 23 h 45"/>
                  <a:gd name="T4" fmla="*/ 22 w 45"/>
                  <a:gd name="T5" fmla="*/ 45 h 45"/>
                  <a:gd name="T6" fmla="*/ 45 w 45"/>
                  <a:gd name="T7" fmla="*/ 23 h 45"/>
                  <a:gd name="T8" fmla="*/ 22 w 45"/>
                  <a:gd name="T9" fmla="*/ 0 h 45"/>
                  <a:gd name="T10" fmla="*/ 8 w 45"/>
                  <a:gd name="T11" fmla="*/ 39 h 45"/>
                  <a:gd name="T12" fmla="*/ 2 w 45"/>
                  <a:gd name="T13" fmla="*/ 29 h 45"/>
                  <a:gd name="T14" fmla="*/ 2 w 45"/>
                  <a:gd name="T15" fmla="*/ 28 h 45"/>
                  <a:gd name="T16" fmla="*/ 3 w 45"/>
                  <a:gd name="T17" fmla="*/ 28 h 45"/>
                  <a:gd name="T18" fmla="*/ 7 w 45"/>
                  <a:gd name="T19" fmla="*/ 32 h 45"/>
                  <a:gd name="T20" fmla="*/ 8 w 45"/>
                  <a:gd name="T21" fmla="*/ 33 h 45"/>
                  <a:gd name="T22" fmla="*/ 9 w 45"/>
                  <a:gd name="T23" fmla="*/ 38 h 45"/>
                  <a:gd name="T24" fmla="*/ 8 w 45"/>
                  <a:gd name="T25" fmla="*/ 39 h 45"/>
                  <a:gd name="T26" fmla="*/ 11 w 45"/>
                  <a:gd name="T27" fmla="*/ 10 h 45"/>
                  <a:gd name="T28" fmla="*/ 8 w 45"/>
                  <a:gd name="T29" fmla="*/ 15 h 45"/>
                  <a:gd name="T30" fmla="*/ 4 w 45"/>
                  <a:gd name="T31" fmla="*/ 17 h 45"/>
                  <a:gd name="T32" fmla="*/ 3 w 45"/>
                  <a:gd name="T33" fmla="*/ 17 h 45"/>
                  <a:gd name="T34" fmla="*/ 3 w 45"/>
                  <a:gd name="T35" fmla="*/ 15 h 45"/>
                  <a:gd name="T36" fmla="*/ 9 w 45"/>
                  <a:gd name="T37" fmla="*/ 6 h 45"/>
                  <a:gd name="T38" fmla="*/ 12 w 45"/>
                  <a:gd name="T39" fmla="*/ 8 h 45"/>
                  <a:gd name="T40" fmla="*/ 11 w 45"/>
                  <a:gd name="T41" fmla="*/ 10 h 45"/>
                  <a:gd name="T42" fmla="*/ 12 w 45"/>
                  <a:gd name="T43" fmla="*/ 28 h 45"/>
                  <a:gd name="T44" fmla="*/ 12 w 45"/>
                  <a:gd name="T45" fmla="*/ 21 h 45"/>
                  <a:gd name="T46" fmla="*/ 14 w 45"/>
                  <a:gd name="T47" fmla="*/ 19 h 45"/>
                  <a:gd name="T48" fmla="*/ 20 w 45"/>
                  <a:gd name="T49" fmla="*/ 18 h 45"/>
                  <a:gd name="T50" fmla="*/ 22 w 45"/>
                  <a:gd name="T51" fmla="*/ 19 h 45"/>
                  <a:gd name="T52" fmla="*/ 26 w 45"/>
                  <a:gd name="T53" fmla="*/ 24 h 45"/>
                  <a:gd name="T54" fmla="*/ 25 w 45"/>
                  <a:gd name="T55" fmla="*/ 27 h 45"/>
                  <a:gd name="T56" fmla="*/ 21 w 45"/>
                  <a:gd name="T57" fmla="*/ 32 h 45"/>
                  <a:gd name="T58" fmla="*/ 19 w 45"/>
                  <a:gd name="T59" fmla="*/ 32 h 45"/>
                  <a:gd name="T60" fmla="*/ 13 w 45"/>
                  <a:gd name="T61" fmla="*/ 30 h 45"/>
                  <a:gd name="T62" fmla="*/ 12 w 45"/>
                  <a:gd name="T63" fmla="*/ 28 h 45"/>
                  <a:gd name="T64" fmla="*/ 32 w 45"/>
                  <a:gd name="T65" fmla="*/ 41 h 45"/>
                  <a:gd name="T66" fmla="*/ 22 w 45"/>
                  <a:gd name="T67" fmla="*/ 44 h 45"/>
                  <a:gd name="T68" fmla="*/ 18 w 45"/>
                  <a:gd name="T69" fmla="*/ 43 h 45"/>
                  <a:gd name="T70" fmla="*/ 19 w 45"/>
                  <a:gd name="T71" fmla="*/ 42 h 45"/>
                  <a:gd name="T72" fmla="*/ 22 w 45"/>
                  <a:gd name="T73" fmla="*/ 40 h 45"/>
                  <a:gd name="T74" fmla="*/ 24 w 45"/>
                  <a:gd name="T75" fmla="*/ 39 h 45"/>
                  <a:gd name="T76" fmla="*/ 30 w 45"/>
                  <a:gd name="T77" fmla="*/ 39 h 45"/>
                  <a:gd name="T78" fmla="*/ 32 w 45"/>
                  <a:gd name="T79" fmla="*/ 40 h 45"/>
                  <a:gd name="T80" fmla="*/ 32 w 45"/>
                  <a:gd name="T81" fmla="*/ 41 h 45"/>
                  <a:gd name="T82" fmla="*/ 32 w 45"/>
                  <a:gd name="T83" fmla="*/ 10 h 45"/>
                  <a:gd name="T84" fmla="*/ 26 w 45"/>
                  <a:gd name="T85" fmla="*/ 11 h 45"/>
                  <a:gd name="T86" fmla="*/ 25 w 45"/>
                  <a:gd name="T87" fmla="*/ 10 h 45"/>
                  <a:gd name="T88" fmla="*/ 21 w 45"/>
                  <a:gd name="T89" fmla="*/ 6 h 45"/>
                  <a:gd name="T90" fmla="*/ 21 w 45"/>
                  <a:gd name="T91" fmla="*/ 5 h 45"/>
                  <a:gd name="T92" fmla="*/ 26 w 45"/>
                  <a:gd name="T93" fmla="*/ 2 h 45"/>
                  <a:gd name="T94" fmla="*/ 33 w 45"/>
                  <a:gd name="T95" fmla="*/ 5 h 45"/>
                  <a:gd name="T96" fmla="*/ 33 w 45"/>
                  <a:gd name="T97" fmla="*/ 9 h 45"/>
                  <a:gd name="T98" fmla="*/ 32 w 45"/>
                  <a:gd name="T99" fmla="*/ 10 h 45"/>
                  <a:gd name="T100" fmla="*/ 41 w 45"/>
                  <a:gd name="T101" fmla="*/ 29 h 45"/>
                  <a:gd name="T102" fmla="*/ 38 w 45"/>
                  <a:gd name="T103" fmla="*/ 31 h 45"/>
                  <a:gd name="T104" fmla="*/ 37 w 45"/>
                  <a:gd name="T105" fmla="*/ 32 h 45"/>
                  <a:gd name="T106" fmla="*/ 35 w 45"/>
                  <a:gd name="T107" fmla="*/ 27 h 45"/>
                  <a:gd name="T108" fmla="*/ 35 w 45"/>
                  <a:gd name="T109" fmla="*/ 25 h 45"/>
                  <a:gd name="T110" fmla="*/ 38 w 45"/>
                  <a:gd name="T111" fmla="*/ 19 h 45"/>
                  <a:gd name="T112" fmla="*/ 39 w 45"/>
                  <a:gd name="T113" fmla="*/ 19 h 45"/>
                  <a:gd name="T114" fmla="*/ 42 w 45"/>
                  <a:gd name="T115" fmla="*/ 21 h 45"/>
                  <a:gd name="T116" fmla="*/ 42 w 45"/>
                  <a:gd name="T117" fmla="*/ 27 h 45"/>
                  <a:gd name="T118" fmla="*/ 41 w 45"/>
                  <a:gd name="T119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" h="45">
                    <a:moveTo>
                      <a:pt x="22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0"/>
                      <a:pt x="35" y="0"/>
                      <a:pt x="22" y="0"/>
                    </a:cubicBezTo>
                    <a:close/>
                    <a:moveTo>
                      <a:pt x="8" y="39"/>
                    </a:moveTo>
                    <a:cubicBezTo>
                      <a:pt x="5" y="36"/>
                      <a:pt x="3" y="33"/>
                      <a:pt x="2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3" y="28"/>
                      <a:pt x="3" y="28"/>
                    </a:cubicBezTo>
                    <a:cubicBezTo>
                      <a:pt x="3" y="28"/>
                      <a:pt x="7" y="32"/>
                      <a:pt x="7" y="32"/>
                    </a:cubicBezTo>
                    <a:cubicBezTo>
                      <a:pt x="7" y="32"/>
                      <a:pt x="8" y="32"/>
                      <a:pt x="8" y="33"/>
                    </a:cubicBezTo>
                    <a:cubicBezTo>
                      <a:pt x="8" y="34"/>
                      <a:pt x="9" y="38"/>
                      <a:pt x="9" y="38"/>
                    </a:cubicBezTo>
                    <a:cubicBezTo>
                      <a:pt x="9" y="38"/>
                      <a:pt x="9" y="38"/>
                      <a:pt x="8" y="39"/>
                    </a:cubicBezTo>
                    <a:close/>
                    <a:moveTo>
                      <a:pt x="11" y="10"/>
                    </a:moveTo>
                    <a:cubicBezTo>
                      <a:pt x="11" y="10"/>
                      <a:pt x="9" y="14"/>
                      <a:pt x="8" y="15"/>
                    </a:cubicBezTo>
                    <a:cubicBezTo>
                      <a:pt x="8" y="15"/>
                      <a:pt x="5" y="16"/>
                      <a:pt x="4" y="17"/>
                    </a:cubicBezTo>
                    <a:cubicBezTo>
                      <a:pt x="3" y="18"/>
                      <a:pt x="3" y="17"/>
                      <a:pt x="3" y="17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1"/>
                      <a:pt x="6" y="8"/>
                      <a:pt x="9" y="6"/>
                    </a:cubicBezTo>
                    <a:cubicBezTo>
                      <a:pt x="10" y="6"/>
                      <a:pt x="11" y="7"/>
                      <a:pt x="12" y="8"/>
                    </a:cubicBezTo>
                    <a:cubicBezTo>
                      <a:pt x="12" y="9"/>
                      <a:pt x="11" y="9"/>
                      <a:pt x="11" y="10"/>
                    </a:cubicBezTo>
                    <a:close/>
                    <a:moveTo>
                      <a:pt x="12" y="28"/>
                    </a:move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0"/>
                      <a:pt x="13" y="20"/>
                      <a:pt x="14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8"/>
                      <a:pt x="22" y="18"/>
                      <a:pt x="22" y="19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6" y="26"/>
                      <a:pt x="25" y="27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0" y="33"/>
                      <a:pt x="19" y="3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29"/>
                      <a:pt x="12" y="29"/>
                      <a:pt x="12" y="28"/>
                    </a:cubicBezTo>
                    <a:close/>
                    <a:moveTo>
                      <a:pt x="32" y="41"/>
                    </a:moveTo>
                    <a:cubicBezTo>
                      <a:pt x="29" y="43"/>
                      <a:pt x="26" y="44"/>
                      <a:pt x="22" y="44"/>
                    </a:cubicBezTo>
                    <a:cubicBezTo>
                      <a:pt x="21" y="44"/>
                      <a:pt x="20" y="44"/>
                      <a:pt x="18" y="43"/>
                    </a:cubicBezTo>
                    <a:cubicBezTo>
                      <a:pt x="18" y="43"/>
                      <a:pt x="18" y="42"/>
                      <a:pt x="19" y="42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39"/>
                      <a:pt x="23" y="39"/>
                      <a:pt x="24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39"/>
                      <a:pt x="32" y="40"/>
                      <a:pt x="32" y="40"/>
                    </a:cubicBezTo>
                    <a:lnTo>
                      <a:pt x="32" y="41"/>
                    </a:lnTo>
                    <a:close/>
                    <a:moveTo>
                      <a:pt x="32" y="10"/>
                    </a:moveTo>
                    <a:cubicBezTo>
                      <a:pt x="32" y="10"/>
                      <a:pt x="27" y="10"/>
                      <a:pt x="26" y="11"/>
                    </a:cubicBezTo>
                    <a:cubicBezTo>
                      <a:pt x="26" y="11"/>
                      <a:pt x="25" y="10"/>
                      <a:pt x="25" y="10"/>
                    </a:cubicBezTo>
                    <a:cubicBezTo>
                      <a:pt x="25" y="10"/>
                      <a:pt x="22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31" y="3"/>
                      <a:pt x="33" y="5"/>
                    </a:cubicBezTo>
                    <a:cubicBezTo>
                      <a:pt x="33" y="6"/>
                      <a:pt x="33" y="9"/>
                      <a:pt x="33" y="9"/>
                    </a:cubicBezTo>
                    <a:cubicBezTo>
                      <a:pt x="33" y="10"/>
                      <a:pt x="32" y="10"/>
                      <a:pt x="32" y="10"/>
                    </a:cubicBezTo>
                    <a:close/>
                    <a:moveTo>
                      <a:pt x="41" y="29"/>
                    </a:moveTo>
                    <a:cubicBezTo>
                      <a:pt x="41" y="29"/>
                      <a:pt x="38" y="31"/>
                      <a:pt x="38" y="31"/>
                    </a:cubicBezTo>
                    <a:cubicBezTo>
                      <a:pt x="38" y="31"/>
                      <a:pt x="37" y="32"/>
                      <a:pt x="37" y="32"/>
                    </a:cubicBezTo>
                    <a:cubicBezTo>
                      <a:pt x="37" y="32"/>
                      <a:pt x="36" y="28"/>
                      <a:pt x="35" y="27"/>
                    </a:cubicBezTo>
                    <a:cubicBezTo>
                      <a:pt x="35" y="26"/>
                      <a:pt x="35" y="25"/>
                      <a:pt x="35" y="25"/>
                    </a:cubicBezTo>
                    <a:cubicBezTo>
                      <a:pt x="35" y="25"/>
                      <a:pt x="37" y="20"/>
                      <a:pt x="38" y="19"/>
                    </a:cubicBezTo>
                    <a:cubicBezTo>
                      <a:pt x="38" y="19"/>
                      <a:pt x="38" y="19"/>
                      <a:pt x="39" y="19"/>
                    </a:cubicBezTo>
                    <a:cubicBezTo>
                      <a:pt x="40" y="19"/>
                      <a:pt x="42" y="21"/>
                      <a:pt x="42" y="21"/>
                    </a:cubicBezTo>
                    <a:cubicBezTo>
                      <a:pt x="42" y="21"/>
                      <a:pt x="42" y="27"/>
                      <a:pt x="42" y="27"/>
                    </a:cubicBezTo>
                    <a:cubicBezTo>
                      <a:pt x="42" y="28"/>
                      <a:pt x="41" y="29"/>
                      <a:pt x="4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8" name="Freeform 28"/>
              <p:cNvSpPr>
                <a:spLocks noEditPoints="1"/>
              </p:cNvSpPr>
              <p:nvPr/>
            </p:nvSpPr>
            <p:spPr bwMode="auto">
              <a:xfrm>
                <a:off x="753" y="1189"/>
                <a:ext cx="31" cy="65"/>
              </a:xfrm>
              <a:custGeom>
                <a:avLst/>
                <a:gdLst>
                  <a:gd name="T0" fmla="*/ 22 w 36"/>
                  <a:gd name="T1" fmla="*/ 55 h 75"/>
                  <a:gd name="T2" fmla="*/ 36 w 36"/>
                  <a:gd name="T3" fmla="*/ 27 h 75"/>
                  <a:gd name="T4" fmla="*/ 18 w 36"/>
                  <a:gd name="T5" fmla="*/ 0 h 75"/>
                  <a:gd name="T6" fmla="*/ 16 w 36"/>
                  <a:gd name="T7" fmla="*/ 0 h 75"/>
                  <a:gd name="T8" fmla="*/ 30 w 36"/>
                  <a:gd name="T9" fmla="*/ 27 h 75"/>
                  <a:gd name="T10" fmla="*/ 18 w 36"/>
                  <a:gd name="T11" fmla="*/ 54 h 75"/>
                  <a:gd name="T12" fmla="*/ 18 w 36"/>
                  <a:gd name="T13" fmla="*/ 54 h 75"/>
                  <a:gd name="T14" fmla="*/ 5 w 36"/>
                  <a:gd name="T15" fmla="*/ 29 h 75"/>
                  <a:gd name="T16" fmla="*/ 20 w 36"/>
                  <a:gd name="T17" fmla="*/ 3 h 75"/>
                  <a:gd name="T18" fmla="*/ 14 w 36"/>
                  <a:gd name="T19" fmla="*/ 1 h 75"/>
                  <a:gd name="T20" fmla="*/ 0 w 36"/>
                  <a:gd name="T21" fmla="*/ 27 h 75"/>
                  <a:gd name="T22" fmla="*/ 14 w 36"/>
                  <a:gd name="T23" fmla="*/ 55 h 75"/>
                  <a:gd name="T24" fmla="*/ 8 w 36"/>
                  <a:gd name="T25" fmla="*/ 65 h 75"/>
                  <a:gd name="T26" fmla="*/ 18 w 36"/>
                  <a:gd name="T27" fmla="*/ 75 h 75"/>
                  <a:gd name="T28" fmla="*/ 29 w 36"/>
                  <a:gd name="T29" fmla="*/ 65 h 75"/>
                  <a:gd name="T30" fmla="*/ 22 w 36"/>
                  <a:gd name="T31" fmla="*/ 55 h 75"/>
                  <a:gd name="T32" fmla="*/ 18 w 36"/>
                  <a:gd name="T33" fmla="*/ 70 h 75"/>
                  <a:gd name="T34" fmla="*/ 13 w 36"/>
                  <a:gd name="T35" fmla="*/ 65 h 75"/>
                  <a:gd name="T36" fmla="*/ 18 w 36"/>
                  <a:gd name="T37" fmla="*/ 59 h 75"/>
                  <a:gd name="T38" fmla="*/ 23 w 36"/>
                  <a:gd name="T39" fmla="*/ 65 h 75"/>
                  <a:gd name="T40" fmla="*/ 18 w 36"/>
                  <a:gd name="T41" fmla="*/ 7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75">
                    <a:moveTo>
                      <a:pt x="22" y="55"/>
                    </a:moveTo>
                    <a:cubicBezTo>
                      <a:pt x="28" y="49"/>
                      <a:pt x="36" y="39"/>
                      <a:pt x="36" y="27"/>
                    </a:cubicBezTo>
                    <a:cubicBezTo>
                      <a:pt x="36" y="11"/>
                      <a:pt x="29" y="0"/>
                      <a:pt x="18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25" y="2"/>
                      <a:pt x="30" y="13"/>
                      <a:pt x="30" y="27"/>
                    </a:cubicBezTo>
                    <a:cubicBezTo>
                      <a:pt x="30" y="38"/>
                      <a:pt x="23" y="48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2" y="48"/>
                      <a:pt x="5" y="39"/>
                      <a:pt x="5" y="29"/>
                    </a:cubicBezTo>
                    <a:cubicBezTo>
                      <a:pt x="5" y="16"/>
                      <a:pt x="11" y="6"/>
                      <a:pt x="20" y="3"/>
                    </a:cubicBezTo>
                    <a:cubicBezTo>
                      <a:pt x="19" y="2"/>
                      <a:pt x="17" y="1"/>
                      <a:pt x="14" y="1"/>
                    </a:cubicBezTo>
                    <a:cubicBezTo>
                      <a:pt x="5" y="3"/>
                      <a:pt x="0" y="13"/>
                      <a:pt x="0" y="27"/>
                    </a:cubicBezTo>
                    <a:cubicBezTo>
                      <a:pt x="0" y="39"/>
                      <a:pt x="8" y="49"/>
                      <a:pt x="14" y="55"/>
                    </a:cubicBezTo>
                    <a:cubicBezTo>
                      <a:pt x="10" y="57"/>
                      <a:pt x="8" y="60"/>
                      <a:pt x="8" y="65"/>
                    </a:cubicBezTo>
                    <a:cubicBezTo>
                      <a:pt x="8" y="70"/>
                      <a:pt x="12" y="75"/>
                      <a:pt x="18" y="75"/>
                    </a:cubicBezTo>
                    <a:cubicBezTo>
                      <a:pt x="24" y="75"/>
                      <a:pt x="29" y="70"/>
                      <a:pt x="29" y="65"/>
                    </a:cubicBezTo>
                    <a:cubicBezTo>
                      <a:pt x="29" y="60"/>
                      <a:pt x="26" y="57"/>
                      <a:pt x="22" y="55"/>
                    </a:cubicBezTo>
                    <a:close/>
                    <a:moveTo>
                      <a:pt x="18" y="70"/>
                    </a:moveTo>
                    <a:cubicBezTo>
                      <a:pt x="15" y="70"/>
                      <a:pt x="13" y="67"/>
                      <a:pt x="13" y="65"/>
                    </a:cubicBezTo>
                    <a:cubicBezTo>
                      <a:pt x="13" y="62"/>
                      <a:pt x="15" y="59"/>
                      <a:pt x="18" y="59"/>
                    </a:cubicBezTo>
                    <a:cubicBezTo>
                      <a:pt x="21" y="59"/>
                      <a:pt x="23" y="62"/>
                      <a:pt x="23" y="65"/>
                    </a:cubicBezTo>
                    <a:cubicBezTo>
                      <a:pt x="23" y="67"/>
                      <a:pt x="21" y="70"/>
                      <a:pt x="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9" name="Freeform 29"/>
              <p:cNvSpPr>
                <a:spLocks noEditPoints="1"/>
              </p:cNvSpPr>
              <p:nvPr/>
            </p:nvSpPr>
            <p:spPr bwMode="auto">
              <a:xfrm>
                <a:off x="774" y="1654"/>
                <a:ext cx="38" cy="75"/>
              </a:xfrm>
              <a:custGeom>
                <a:avLst/>
                <a:gdLst>
                  <a:gd name="T0" fmla="*/ 26 w 43"/>
                  <a:gd name="T1" fmla="*/ 63 h 87"/>
                  <a:gd name="T2" fmla="*/ 43 w 43"/>
                  <a:gd name="T3" fmla="*/ 31 h 87"/>
                  <a:gd name="T4" fmla="*/ 21 w 43"/>
                  <a:gd name="T5" fmla="*/ 0 h 87"/>
                  <a:gd name="T6" fmla="*/ 19 w 43"/>
                  <a:gd name="T7" fmla="*/ 1 h 87"/>
                  <a:gd name="T8" fmla="*/ 36 w 43"/>
                  <a:gd name="T9" fmla="*/ 32 h 87"/>
                  <a:gd name="T10" fmla="*/ 21 w 43"/>
                  <a:gd name="T11" fmla="*/ 62 h 87"/>
                  <a:gd name="T12" fmla="*/ 21 w 43"/>
                  <a:gd name="T13" fmla="*/ 62 h 87"/>
                  <a:gd name="T14" fmla="*/ 7 w 43"/>
                  <a:gd name="T15" fmla="*/ 34 h 87"/>
                  <a:gd name="T16" fmla="*/ 23 w 43"/>
                  <a:gd name="T17" fmla="*/ 3 h 87"/>
                  <a:gd name="T18" fmla="*/ 17 w 43"/>
                  <a:gd name="T19" fmla="*/ 1 h 87"/>
                  <a:gd name="T20" fmla="*/ 0 w 43"/>
                  <a:gd name="T21" fmla="*/ 32 h 87"/>
                  <a:gd name="T22" fmla="*/ 17 w 43"/>
                  <a:gd name="T23" fmla="*/ 63 h 87"/>
                  <a:gd name="T24" fmla="*/ 9 w 43"/>
                  <a:gd name="T25" fmla="*/ 75 h 87"/>
                  <a:gd name="T26" fmla="*/ 21 w 43"/>
                  <a:gd name="T27" fmla="*/ 87 h 87"/>
                  <a:gd name="T28" fmla="*/ 34 w 43"/>
                  <a:gd name="T29" fmla="*/ 75 h 87"/>
                  <a:gd name="T30" fmla="*/ 26 w 43"/>
                  <a:gd name="T31" fmla="*/ 63 h 87"/>
                  <a:gd name="T32" fmla="*/ 21 w 43"/>
                  <a:gd name="T33" fmla="*/ 81 h 87"/>
                  <a:gd name="T34" fmla="*/ 15 w 43"/>
                  <a:gd name="T35" fmla="*/ 75 h 87"/>
                  <a:gd name="T36" fmla="*/ 21 w 43"/>
                  <a:gd name="T37" fmla="*/ 68 h 87"/>
                  <a:gd name="T38" fmla="*/ 28 w 43"/>
                  <a:gd name="T39" fmla="*/ 75 h 87"/>
                  <a:gd name="T40" fmla="*/ 21 w 43"/>
                  <a:gd name="T41" fmla="*/ 8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87">
                    <a:moveTo>
                      <a:pt x="26" y="63"/>
                    </a:moveTo>
                    <a:cubicBezTo>
                      <a:pt x="33" y="57"/>
                      <a:pt x="43" y="45"/>
                      <a:pt x="43" y="31"/>
                    </a:cubicBezTo>
                    <a:cubicBezTo>
                      <a:pt x="43" y="13"/>
                      <a:pt x="34" y="0"/>
                      <a:pt x="21" y="0"/>
                    </a:cubicBezTo>
                    <a:cubicBezTo>
                      <a:pt x="20" y="0"/>
                      <a:pt x="19" y="0"/>
                      <a:pt x="19" y="1"/>
                    </a:cubicBezTo>
                    <a:cubicBezTo>
                      <a:pt x="30" y="2"/>
                      <a:pt x="36" y="15"/>
                      <a:pt x="36" y="32"/>
                    </a:cubicBezTo>
                    <a:cubicBezTo>
                      <a:pt x="36" y="44"/>
                      <a:pt x="27" y="56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15" y="56"/>
                      <a:pt x="7" y="45"/>
                      <a:pt x="7" y="34"/>
                    </a:cubicBezTo>
                    <a:cubicBezTo>
                      <a:pt x="7" y="18"/>
                      <a:pt x="14" y="7"/>
                      <a:pt x="23" y="3"/>
                    </a:cubicBezTo>
                    <a:cubicBezTo>
                      <a:pt x="22" y="3"/>
                      <a:pt x="20" y="2"/>
                      <a:pt x="17" y="1"/>
                    </a:cubicBezTo>
                    <a:cubicBezTo>
                      <a:pt x="7" y="4"/>
                      <a:pt x="0" y="16"/>
                      <a:pt x="0" y="32"/>
                    </a:cubicBezTo>
                    <a:cubicBezTo>
                      <a:pt x="0" y="45"/>
                      <a:pt x="10" y="57"/>
                      <a:pt x="17" y="63"/>
                    </a:cubicBezTo>
                    <a:cubicBezTo>
                      <a:pt x="12" y="65"/>
                      <a:pt x="9" y="70"/>
                      <a:pt x="9" y="75"/>
                    </a:cubicBezTo>
                    <a:cubicBezTo>
                      <a:pt x="9" y="81"/>
                      <a:pt x="15" y="87"/>
                      <a:pt x="21" y="87"/>
                    </a:cubicBezTo>
                    <a:cubicBezTo>
                      <a:pt x="28" y="87"/>
                      <a:pt x="34" y="81"/>
                      <a:pt x="34" y="75"/>
                    </a:cubicBezTo>
                    <a:cubicBezTo>
                      <a:pt x="34" y="70"/>
                      <a:pt x="31" y="65"/>
                      <a:pt x="26" y="63"/>
                    </a:cubicBezTo>
                    <a:close/>
                    <a:moveTo>
                      <a:pt x="21" y="81"/>
                    </a:moveTo>
                    <a:cubicBezTo>
                      <a:pt x="18" y="81"/>
                      <a:pt x="15" y="78"/>
                      <a:pt x="15" y="75"/>
                    </a:cubicBezTo>
                    <a:cubicBezTo>
                      <a:pt x="15" y="71"/>
                      <a:pt x="18" y="68"/>
                      <a:pt x="21" y="68"/>
                    </a:cubicBezTo>
                    <a:cubicBezTo>
                      <a:pt x="25" y="68"/>
                      <a:pt x="28" y="71"/>
                      <a:pt x="28" y="75"/>
                    </a:cubicBezTo>
                    <a:cubicBezTo>
                      <a:pt x="28" y="78"/>
                      <a:pt x="25" y="81"/>
                      <a:pt x="21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778" y="1287"/>
                <a:ext cx="78" cy="14"/>
              </a:xfrm>
              <a:custGeom>
                <a:avLst/>
                <a:gdLst>
                  <a:gd name="T0" fmla="*/ 0 w 90"/>
                  <a:gd name="T1" fmla="*/ 8 h 16"/>
                  <a:gd name="T2" fmla="*/ 7 w 90"/>
                  <a:gd name="T3" fmla="*/ 16 h 16"/>
                  <a:gd name="T4" fmla="*/ 83 w 90"/>
                  <a:gd name="T5" fmla="*/ 16 h 16"/>
                  <a:gd name="T6" fmla="*/ 90 w 90"/>
                  <a:gd name="T7" fmla="*/ 8 h 16"/>
                  <a:gd name="T8" fmla="*/ 90 w 90"/>
                  <a:gd name="T9" fmla="*/ 8 h 16"/>
                  <a:gd name="T10" fmla="*/ 83 w 90"/>
                  <a:gd name="T11" fmla="*/ 0 h 16"/>
                  <a:gd name="T12" fmla="*/ 7 w 90"/>
                  <a:gd name="T13" fmla="*/ 0 h 16"/>
                  <a:gd name="T14" fmla="*/ 0 w 90"/>
                  <a:gd name="T1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16">
                    <a:moveTo>
                      <a:pt x="0" y="8"/>
                    </a:moveTo>
                    <a:cubicBezTo>
                      <a:pt x="0" y="12"/>
                      <a:pt x="3" y="16"/>
                      <a:pt x="7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7" y="16"/>
                      <a:pt x="90" y="12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4"/>
                      <a:pt x="87" y="0"/>
                      <a:pt x="8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1" name="Freeform 31"/>
              <p:cNvSpPr>
                <a:spLocks/>
              </p:cNvSpPr>
              <p:nvPr/>
            </p:nvSpPr>
            <p:spPr bwMode="auto">
              <a:xfrm>
                <a:off x="799" y="1238"/>
                <a:ext cx="36" cy="17"/>
              </a:xfrm>
              <a:custGeom>
                <a:avLst/>
                <a:gdLst>
                  <a:gd name="T0" fmla="*/ 0 w 42"/>
                  <a:gd name="T1" fmla="*/ 19 h 19"/>
                  <a:gd name="T2" fmla="*/ 6 w 42"/>
                  <a:gd name="T3" fmla="*/ 0 h 19"/>
                  <a:gd name="T4" fmla="*/ 36 w 42"/>
                  <a:gd name="T5" fmla="*/ 0 h 19"/>
                  <a:gd name="T6" fmla="*/ 42 w 42"/>
                  <a:gd name="T7" fmla="*/ 19 h 19"/>
                  <a:gd name="T8" fmla="*/ 0 w 42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9">
                    <a:moveTo>
                      <a:pt x="0" y="19"/>
                    </a:moveTo>
                    <a:cubicBezTo>
                      <a:pt x="2" y="13"/>
                      <a:pt x="4" y="6"/>
                      <a:pt x="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6"/>
                      <a:pt x="40" y="13"/>
                      <a:pt x="42" y="19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2" name="Freeform 32"/>
              <p:cNvSpPr>
                <a:spLocks/>
              </p:cNvSpPr>
              <p:nvPr/>
            </p:nvSpPr>
            <p:spPr bwMode="auto">
              <a:xfrm>
                <a:off x="791" y="1264"/>
                <a:ext cx="52" cy="16"/>
              </a:xfrm>
              <a:custGeom>
                <a:avLst/>
                <a:gdLst>
                  <a:gd name="T0" fmla="*/ 47 w 52"/>
                  <a:gd name="T1" fmla="*/ 0 h 16"/>
                  <a:gd name="T2" fmla="*/ 52 w 52"/>
                  <a:gd name="T3" fmla="*/ 16 h 16"/>
                  <a:gd name="T4" fmla="*/ 0 w 52"/>
                  <a:gd name="T5" fmla="*/ 16 h 16"/>
                  <a:gd name="T6" fmla="*/ 5 w 52"/>
                  <a:gd name="T7" fmla="*/ 0 h 16"/>
                  <a:gd name="T8" fmla="*/ 47 w 52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6">
                    <a:moveTo>
                      <a:pt x="47" y="0"/>
                    </a:moveTo>
                    <a:lnTo>
                      <a:pt x="52" y="1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3" name="Freeform 33"/>
              <p:cNvSpPr>
                <a:spLocks/>
              </p:cNvSpPr>
              <p:nvPr/>
            </p:nvSpPr>
            <p:spPr bwMode="auto">
              <a:xfrm>
                <a:off x="807" y="1207"/>
                <a:ext cx="20" cy="23"/>
              </a:xfrm>
              <a:custGeom>
                <a:avLst/>
                <a:gdLst>
                  <a:gd name="T0" fmla="*/ 0 w 22"/>
                  <a:gd name="T1" fmla="*/ 26 h 26"/>
                  <a:gd name="T2" fmla="*/ 5 w 22"/>
                  <a:gd name="T3" fmla="*/ 10 h 26"/>
                  <a:gd name="T4" fmla="*/ 17 w 22"/>
                  <a:gd name="T5" fmla="*/ 10 h 26"/>
                  <a:gd name="T6" fmla="*/ 22 w 22"/>
                  <a:gd name="T7" fmla="*/ 26 h 26"/>
                  <a:gd name="T8" fmla="*/ 0 w 2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6">
                    <a:moveTo>
                      <a:pt x="0" y="26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0"/>
                      <a:pt x="14" y="0"/>
                      <a:pt x="17" y="10"/>
                    </a:cubicBezTo>
                    <a:cubicBezTo>
                      <a:pt x="22" y="26"/>
                      <a:pt x="22" y="26"/>
                      <a:pt x="22" y="26"/>
                    </a:cubicBez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4" name="Freeform 34"/>
              <p:cNvSpPr>
                <a:spLocks/>
              </p:cNvSpPr>
              <p:nvPr/>
            </p:nvSpPr>
            <p:spPr bwMode="auto">
              <a:xfrm>
                <a:off x="1073" y="1159"/>
                <a:ext cx="36" cy="6"/>
              </a:xfrm>
              <a:custGeom>
                <a:avLst/>
                <a:gdLst>
                  <a:gd name="T0" fmla="*/ 0 w 41"/>
                  <a:gd name="T1" fmla="*/ 4 h 7"/>
                  <a:gd name="T2" fmla="*/ 3 w 41"/>
                  <a:gd name="T3" fmla="*/ 7 h 7"/>
                  <a:gd name="T4" fmla="*/ 38 w 41"/>
                  <a:gd name="T5" fmla="*/ 7 h 7"/>
                  <a:gd name="T6" fmla="*/ 41 w 41"/>
                  <a:gd name="T7" fmla="*/ 4 h 7"/>
                  <a:gd name="T8" fmla="*/ 41 w 41"/>
                  <a:gd name="T9" fmla="*/ 4 h 7"/>
                  <a:gd name="T10" fmla="*/ 38 w 41"/>
                  <a:gd name="T11" fmla="*/ 0 h 7"/>
                  <a:gd name="T12" fmla="*/ 3 w 41"/>
                  <a:gd name="T13" fmla="*/ 0 h 7"/>
                  <a:gd name="T14" fmla="*/ 0 w 41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7">
                    <a:moveTo>
                      <a:pt x="0" y="4"/>
                    </a:moveTo>
                    <a:cubicBezTo>
                      <a:pt x="0" y="6"/>
                      <a:pt x="1" y="7"/>
                      <a:pt x="3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1" y="6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2"/>
                      <a:pt x="39" y="0"/>
                      <a:pt x="3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5" name="Freeform 35"/>
              <p:cNvSpPr>
                <a:spLocks/>
              </p:cNvSpPr>
              <p:nvPr/>
            </p:nvSpPr>
            <p:spPr bwMode="auto">
              <a:xfrm>
                <a:off x="1083" y="1137"/>
                <a:ext cx="16" cy="8"/>
              </a:xfrm>
              <a:custGeom>
                <a:avLst/>
                <a:gdLst>
                  <a:gd name="T0" fmla="*/ 0 w 19"/>
                  <a:gd name="T1" fmla="*/ 9 h 9"/>
                  <a:gd name="T2" fmla="*/ 2 w 19"/>
                  <a:gd name="T3" fmla="*/ 0 h 9"/>
                  <a:gd name="T4" fmla="*/ 16 w 19"/>
                  <a:gd name="T5" fmla="*/ 0 h 9"/>
                  <a:gd name="T6" fmla="*/ 19 w 19"/>
                  <a:gd name="T7" fmla="*/ 9 h 9"/>
                  <a:gd name="T8" fmla="*/ 0 w 19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">
                    <a:moveTo>
                      <a:pt x="0" y="9"/>
                    </a:moveTo>
                    <a:cubicBezTo>
                      <a:pt x="0" y="6"/>
                      <a:pt x="1" y="3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3"/>
                      <a:pt x="18" y="6"/>
                      <a:pt x="19" y="9"/>
                    </a:cubicBez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6" name="Freeform 36"/>
              <p:cNvSpPr>
                <a:spLocks/>
              </p:cNvSpPr>
              <p:nvPr/>
            </p:nvSpPr>
            <p:spPr bwMode="auto">
              <a:xfrm>
                <a:off x="1078" y="1149"/>
                <a:ext cx="25" cy="7"/>
              </a:xfrm>
              <a:custGeom>
                <a:avLst/>
                <a:gdLst>
                  <a:gd name="T0" fmla="*/ 22 w 25"/>
                  <a:gd name="T1" fmla="*/ 0 h 7"/>
                  <a:gd name="T2" fmla="*/ 25 w 25"/>
                  <a:gd name="T3" fmla="*/ 7 h 7"/>
                  <a:gd name="T4" fmla="*/ 0 w 25"/>
                  <a:gd name="T5" fmla="*/ 7 h 7"/>
                  <a:gd name="T6" fmla="*/ 3 w 25"/>
                  <a:gd name="T7" fmla="*/ 0 h 7"/>
                  <a:gd name="T8" fmla="*/ 22 w 2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">
                    <a:moveTo>
                      <a:pt x="22" y="0"/>
                    </a:moveTo>
                    <a:lnTo>
                      <a:pt x="25" y="7"/>
                    </a:lnTo>
                    <a:lnTo>
                      <a:pt x="0" y="7"/>
                    </a:lnTo>
                    <a:lnTo>
                      <a:pt x="3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7" name="Freeform 37"/>
              <p:cNvSpPr>
                <a:spLocks/>
              </p:cNvSpPr>
              <p:nvPr/>
            </p:nvSpPr>
            <p:spPr bwMode="auto">
              <a:xfrm>
                <a:off x="1086" y="1123"/>
                <a:ext cx="9" cy="10"/>
              </a:xfrm>
              <a:custGeom>
                <a:avLst/>
                <a:gdLst>
                  <a:gd name="T0" fmla="*/ 0 w 10"/>
                  <a:gd name="T1" fmla="*/ 12 h 12"/>
                  <a:gd name="T2" fmla="*/ 2 w 10"/>
                  <a:gd name="T3" fmla="*/ 4 h 12"/>
                  <a:gd name="T4" fmla="*/ 8 w 10"/>
                  <a:gd name="T5" fmla="*/ 4 h 12"/>
                  <a:gd name="T6" fmla="*/ 10 w 10"/>
                  <a:gd name="T7" fmla="*/ 12 h 12"/>
                  <a:gd name="T8" fmla="*/ 0 w 10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0"/>
                      <a:pt x="6" y="0"/>
                      <a:pt x="8" y="4"/>
                    </a:cubicBezTo>
                    <a:cubicBezTo>
                      <a:pt x="10" y="12"/>
                      <a:pt x="10" y="12"/>
                      <a:pt x="10" y="12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8" name="Freeform 38"/>
              <p:cNvSpPr>
                <a:spLocks/>
              </p:cNvSpPr>
              <p:nvPr/>
            </p:nvSpPr>
            <p:spPr bwMode="auto">
              <a:xfrm>
                <a:off x="1142" y="1018"/>
                <a:ext cx="49" cy="9"/>
              </a:xfrm>
              <a:custGeom>
                <a:avLst/>
                <a:gdLst>
                  <a:gd name="T0" fmla="*/ 0 w 57"/>
                  <a:gd name="T1" fmla="*/ 5 h 10"/>
                  <a:gd name="T2" fmla="*/ 4 w 57"/>
                  <a:gd name="T3" fmla="*/ 10 h 10"/>
                  <a:gd name="T4" fmla="*/ 52 w 57"/>
                  <a:gd name="T5" fmla="*/ 10 h 10"/>
                  <a:gd name="T6" fmla="*/ 57 w 57"/>
                  <a:gd name="T7" fmla="*/ 5 h 10"/>
                  <a:gd name="T8" fmla="*/ 57 w 57"/>
                  <a:gd name="T9" fmla="*/ 5 h 10"/>
                  <a:gd name="T10" fmla="*/ 52 w 57"/>
                  <a:gd name="T11" fmla="*/ 0 h 10"/>
                  <a:gd name="T12" fmla="*/ 4 w 57"/>
                  <a:gd name="T13" fmla="*/ 0 h 10"/>
                  <a:gd name="T14" fmla="*/ 0 w 57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0">
                    <a:moveTo>
                      <a:pt x="0" y="5"/>
                    </a:moveTo>
                    <a:cubicBezTo>
                      <a:pt x="0" y="8"/>
                      <a:pt x="1" y="10"/>
                      <a:pt x="4" y="10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5" y="10"/>
                      <a:pt x="57" y="8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3"/>
                      <a:pt x="55" y="0"/>
                      <a:pt x="5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9" name="Freeform 39"/>
              <p:cNvSpPr>
                <a:spLocks/>
              </p:cNvSpPr>
              <p:nvPr/>
            </p:nvSpPr>
            <p:spPr bwMode="auto">
              <a:xfrm>
                <a:off x="1155" y="987"/>
                <a:ext cx="22" cy="10"/>
              </a:xfrm>
              <a:custGeom>
                <a:avLst/>
                <a:gdLst>
                  <a:gd name="T0" fmla="*/ 0 w 26"/>
                  <a:gd name="T1" fmla="*/ 12 h 12"/>
                  <a:gd name="T2" fmla="*/ 4 w 26"/>
                  <a:gd name="T3" fmla="*/ 0 h 12"/>
                  <a:gd name="T4" fmla="*/ 22 w 26"/>
                  <a:gd name="T5" fmla="*/ 0 h 12"/>
                  <a:gd name="T6" fmla="*/ 26 w 26"/>
                  <a:gd name="T7" fmla="*/ 12 h 12"/>
                  <a:gd name="T8" fmla="*/ 0 w 2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12"/>
                    </a:moveTo>
                    <a:cubicBezTo>
                      <a:pt x="1" y="9"/>
                      <a:pt x="2" y="4"/>
                      <a:pt x="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4"/>
                      <a:pt x="25" y="9"/>
                      <a:pt x="26" y="12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0" name="Freeform 40"/>
              <p:cNvSpPr>
                <a:spLocks/>
              </p:cNvSpPr>
              <p:nvPr/>
            </p:nvSpPr>
            <p:spPr bwMode="auto">
              <a:xfrm>
                <a:off x="1150" y="1003"/>
                <a:ext cx="34" cy="10"/>
              </a:xfrm>
              <a:custGeom>
                <a:avLst/>
                <a:gdLst>
                  <a:gd name="T0" fmla="*/ 30 w 34"/>
                  <a:gd name="T1" fmla="*/ 0 h 10"/>
                  <a:gd name="T2" fmla="*/ 34 w 34"/>
                  <a:gd name="T3" fmla="*/ 10 h 10"/>
                  <a:gd name="T4" fmla="*/ 0 w 34"/>
                  <a:gd name="T5" fmla="*/ 10 h 10"/>
                  <a:gd name="T6" fmla="*/ 3 w 34"/>
                  <a:gd name="T7" fmla="*/ 0 h 10"/>
                  <a:gd name="T8" fmla="*/ 30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30" y="0"/>
                    </a:moveTo>
                    <a:lnTo>
                      <a:pt x="34" y="10"/>
                    </a:lnTo>
                    <a:lnTo>
                      <a:pt x="0" y="10"/>
                    </a:lnTo>
                    <a:lnTo>
                      <a:pt x="3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1" name="Freeform 41"/>
              <p:cNvSpPr>
                <a:spLocks/>
              </p:cNvSpPr>
              <p:nvPr/>
            </p:nvSpPr>
            <p:spPr bwMode="auto">
              <a:xfrm>
                <a:off x="1160" y="967"/>
                <a:ext cx="12" cy="14"/>
              </a:xfrm>
              <a:custGeom>
                <a:avLst/>
                <a:gdLst>
                  <a:gd name="T0" fmla="*/ 0 w 14"/>
                  <a:gd name="T1" fmla="*/ 17 h 17"/>
                  <a:gd name="T2" fmla="*/ 3 w 14"/>
                  <a:gd name="T3" fmla="*/ 7 h 17"/>
                  <a:gd name="T4" fmla="*/ 11 w 14"/>
                  <a:gd name="T5" fmla="*/ 7 h 17"/>
                  <a:gd name="T6" fmla="*/ 14 w 14"/>
                  <a:gd name="T7" fmla="*/ 17 h 17"/>
                  <a:gd name="T8" fmla="*/ 0 w 14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0" y="1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5" y="0"/>
                      <a:pt x="9" y="0"/>
                      <a:pt x="11" y="7"/>
                    </a:cubicBezTo>
                    <a:cubicBezTo>
                      <a:pt x="14" y="17"/>
                      <a:pt x="14" y="17"/>
                      <a:pt x="14" y="17"/>
                    </a:cubicBez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2" name="Freeform 42"/>
              <p:cNvSpPr>
                <a:spLocks/>
              </p:cNvSpPr>
              <p:nvPr/>
            </p:nvSpPr>
            <p:spPr bwMode="auto">
              <a:xfrm>
                <a:off x="1022" y="1677"/>
                <a:ext cx="26" cy="42"/>
              </a:xfrm>
              <a:custGeom>
                <a:avLst/>
                <a:gdLst>
                  <a:gd name="T0" fmla="*/ 17 w 30"/>
                  <a:gd name="T1" fmla="*/ 32 h 48"/>
                  <a:gd name="T2" fmla="*/ 21 w 30"/>
                  <a:gd name="T3" fmla="*/ 16 h 48"/>
                  <a:gd name="T4" fmla="*/ 14 w 30"/>
                  <a:gd name="T5" fmla="*/ 10 h 48"/>
                  <a:gd name="T6" fmla="*/ 4 w 30"/>
                  <a:gd name="T7" fmla="*/ 10 h 48"/>
                  <a:gd name="T8" fmla="*/ 4 w 30"/>
                  <a:gd name="T9" fmla="*/ 0 h 48"/>
                  <a:gd name="T10" fmla="*/ 14 w 30"/>
                  <a:gd name="T11" fmla="*/ 0 h 48"/>
                  <a:gd name="T12" fmla="*/ 30 w 30"/>
                  <a:gd name="T13" fmla="*/ 16 h 48"/>
                  <a:gd name="T14" fmla="*/ 26 w 30"/>
                  <a:gd name="T15" fmla="*/ 32 h 48"/>
                  <a:gd name="T16" fmla="*/ 10 w 30"/>
                  <a:gd name="T17" fmla="*/ 48 h 48"/>
                  <a:gd name="T18" fmla="*/ 0 w 30"/>
                  <a:gd name="T19" fmla="*/ 48 h 48"/>
                  <a:gd name="T20" fmla="*/ 0 w 30"/>
                  <a:gd name="T21" fmla="*/ 39 h 48"/>
                  <a:gd name="T22" fmla="*/ 10 w 30"/>
                  <a:gd name="T23" fmla="*/ 39 h 48"/>
                  <a:gd name="T24" fmla="*/ 17 w 30"/>
                  <a:gd name="T25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48">
                    <a:moveTo>
                      <a:pt x="17" y="32"/>
                    </a:move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2"/>
                      <a:pt x="18" y="10"/>
                      <a:pt x="1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3" y="0"/>
                      <a:pt x="30" y="7"/>
                      <a:pt x="30" y="16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41"/>
                      <a:pt x="19" y="48"/>
                      <a:pt x="1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4" y="39"/>
                      <a:pt x="17" y="36"/>
                      <a:pt x="1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3" name="Freeform 43"/>
              <p:cNvSpPr>
                <a:spLocks/>
              </p:cNvSpPr>
              <p:nvPr/>
            </p:nvSpPr>
            <p:spPr bwMode="auto">
              <a:xfrm>
                <a:off x="933" y="1677"/>
                <a:ext cx="26" cy="42"/>
              </a:xfrm>
              <a:custGeom>
                <a:avLst/>
                <a:gdLst>
                  <a:gd name="T0" fmla="*/ 16 w 30"/>
                  <a:gd name="T1" fmla="*/ 0 h 48"/>
                  <a:gd name="T2" fmla="*/ 26 w 30"/>
                  <a:gd name="T3" fmla="*/ 0 h 48"/>
                  <a:gd name="T4" fmla="*/ 26 w 30"/>
                  <a:gd name="T5" fmla="*/ 10 h 48"/>
                  <a:gd name="T6" fmla="*/ 16 w 30"/>
                  <a:gd name="T7" fmla="*/ 10 h 48"/>
                  <a:gd name="T8" fmla="*/ 9 w 30"/>
                  <a:gd name="T9" fmla="*/ 16 h 48"/>
                  <a:gd name="T10" fmla="*/ 13 w 30"/>
                  <a:gd name="T11" fmla="*/ 31 h 48"/>
                  <a:gd name="T12" fmla="*/ 13 w 30"/>
                  <a:gd name="T13" fmla="*/ 32 h 48"/>
                  <a:gd name="T14" fmla="*/ 20 w 30"/>
                  <a:gd name="T15" fmla="*/ 39 h 48"/>
                  <a:gd name="T16" fmla="*/ 30 w 30"/>
                  <a:gd name="T17" fmla="*/ 39 h 48"/>
                  <a:gd name="T18" fmla="*/ 30 w 30"/>
                  <a:gd name="T19" fmla="*/ 48 h 48"/>
                  <a:gd name="T20" fmla="*/ 20 w 30"/>
                  <a:gd name="T21" fmla="*/ 48 h 48"/>
                  <a:gd name="T22" fmla="*/ 4 w 30"/>
                  <a:gd name="T23" fmla="*/ 32 h 48"/>
                  <a:gd name="T24" fmla="*/ 0 w 30"/>
                  <a:gd name="T25" fmla="*/ 17 h 48"/>
                  <a:gd name="T26" fmla="*/ 0 w 30"/>
                  <a:gd name="T27" fmla="*/ 16 h 48"/>
                  <a:gd name="T28" fmla="*/ 16 w 30"/>
                  <a:gd name="T2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48">
                    <a:moveTo>
                      <a:pt x="1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10"/>
                      <a:pt x="10" y="12"/>
                      <a:pt x="9" y="1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6"/>
                      <a:pt x="16" y="39"/>
                      <a:pt x="2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1" y="48"/>
                      <a:pt x="4" y="41"/>
                      <a:pt x="4" y="3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4" name="Freeform 44"/>
              <p:cNvSpPr>
                <a:spLocks/>
              </p:cNvSpPr>
              <p:nvPr/>
            </p:nvSpPr>
            <p:spPr bwMode="auto">
              <a:xfrm>
                <a:off x="962" y="1673"/>
                <a:ext cx="57" cy="70"/>
              </a:xfrm>
              <a:custGeom>
                <a:avLst/>
                <a:gdLst>
                  <a:gd name="T0" fmla="*/ 63 w 65"/>
                  <a:gd name="T1" fmla="*/ 60 h 81"/>
                  <a:gd name="T2" fmla="*/ 42 w 65"/>
                  <a:gd name="T3" fmla="*/ 81 h 81"/>
                  <a:gd name="T4" fmla="*/ 23 w 65"/>
                  <a:gd name="T5" fmla="*/ 81 h 81"/>
                  <a:gd name="T6" fmla="*/ 2 w 65"/>
                  <a:gd name="T7" fmla="*/ 60 h 81"/>
                  <a:gd name="T8" fmla="*/ 0 w 65"/>
                  <a:gd name="T9" fmla="*/ 0 h 81"/>
                  <a:gd name="T10" fmla="*/ 65 w 65"/>
                  <a:gd name="T11" fmla="*/ 0 h 81"/>
                  <a:gd name="T12" fmla="*/ 63 w 65"/>
                  <a:gd name="T13" fmla="*/ 6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81">
                    <a:moveTo>
                      <a:pt x="63" y="60"/>
                    </a:moveTo>
                    <a:cubicBezTo>
                      <a:pt x="63" y="71"/>
                      <a:pt x="54" y="81"/>
                      <a:pt x="42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12" y="81"/>
                      <a:pt x="2" y="71"/>
                      <a:pt x="2" y="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6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5" name="Freeform 45"/>
              <p:cNvSpPr>
                <a:spLocks/>
              </p:cNvSpPr>
              <p:nvPr/>
            </p:nvSpPr>
            <p:spPr bwMode="auto">
              <a:xfrm>
                <a:off x="980" y="1746"/>
                <a:ext cx="21" cy="8"/>
              </a:xfrm>
              <a:custGeom>
                <a:avLst/>
                <a:gdLst>
                  <a:gd name="T0" fmla="*/ 0 w 24"/>
                  <a:gd name="T1" fmla="*/ 5 h 9"/>
                  <a:gd name="T2" fmla="*/ 4 w 24"/>
                  <a:gd name="T3" fmla="*/ 0 h 9"/>
                  <a:gd name="T4" fmla="*/ 19 w 24"/>
                  <a:gd name="T5" fmla="*/ 0 h 9"/>
                  <a:gd name="T6" fmla="*/ 24 w 24"/>
                  <a:gd name="T7" fmla="*/ 5 h 9"/>
                  <a:gd name="T8" fmla="*/ 19 w 24"/>
                  <a:gd name="T9" fmla="*/ 9 h 9"/>
                  <a:gd name="T10" fmla="*/ 4 w 24"/>
                  <a:gd name="T11" fmla="*/ 9 h 9"/>
                  <a:gd name="T12" fmla="*/ 0 w 24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9">
                    <a:moveTo>
                      <a:pt x="0" y="5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2" y="0"/>
                      <a:pt x="24" y="2"/>
                      <a:pt x="24" y="5"/>
                    </a:cubicBezTo>
                    <a:cubicBezTo>
                      <a:pt x="24" y="7"/>
                      <a:pt x="22" y="9"/>
                      <a:pt x="19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6" name="Freeform 46"/>
              <p:cNvSpPr>
                <a:spLocks/>
              </p:cNvSpPr>
              <p:nvPr/>
            </p:nvSpPr>
            <p:spPr bwMode="auto">
              <a:xfrm>
                <a:off x="980" y="1798"/>
                <a:ext cx="21" cy="7"/>
              </a:xfrm>
              <a:custGeom>
                <a:avLst/>
                <a:gdLst>
                  <a:gd name="T0" fmla="*/ 19 w 24"/>
                  <a:gd name="T1" fmla="*/ 8 h 8"/>
                  <a:gd name="T2" fmla="*/ 4 w 24"/>
                  <a:gd name="T3" fmla="*/ 8 h 8"/>
                  <a:gd name="T4" fmla="*/ 0 w 24"/>
                  <a:gd name="T5" fmla="*/ 4 h 8"/>
                  <a:gd name="T6" fmla="*/ 4 w 24"/>
                  <a:gd name="T7" fmla="*/ 0 h 8"/>
                  <a:gd name="T8" fmla="*/ 19 w 24"/>
                  <a:gd name="T9" fmla="*/ 0 h 8"/>
                  <a:gd name="T10" fmla="*/ 24 w 24"/>
                  <a:gd name="T11" fmla="*/ 4 h 8"/>
                  <a:gd name="T12" fmla="*/ 19 w 2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19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2" y="0"/>
                      <a:pt x="24" y="2"/>
                      <a:pt x="24" y="4"/>
                    </a:cubicBezTo>
                    <a:cubicBezTo>
                      <a:pt x="24" y="6"/>
                      <a:pt x="22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7" name="Freeform 47"/>
              <p:cNvSpPr>
                <a:spLocks/>
              </p:cNvSpPr>
              <p:nvPr/>
            </p:nvSpPr>
            <p:spPr bwMode="auto">
              <a:xfrm>
                <a:off x="966" y="1809"/>
                <a:ext cx="50" cy="8"/>
              </a:xfrm>
              <a:custGeom>
                <a:avLst/>
                <a:gdLst>
                  <a:gd name="T0" fmla="*/ 4 w 58"/>
                  <a:gd name="T1" fmla="*/ 0 h 9"/>
                  <a:gd name="T2" fmla="*/ 54 w 58"/>
                  <a:gd name="T3" fmla="*/ 0 h 9"/>
                  <a:gd name="T4" fmla="*/ 58 w 58"/>
                  <a:gd name="T5" fmla="*/ 5 h 9"/>
                  <a:gd name="T6" fmla="*/ 54 w 58"/>
                  <a:gd name="T7" fmla="*/ 9 h 9"/>
                  <a:gd name="T8" fmla="*/ 4 w 58"/>
                  <a:gd name="T9" fmla="*/ 9 h 9"/>
                  <a:gd name="T10" fmla="*/ 0 w 58"/>
                  <a:gd name="T11" fmla="*/ 5 h 9"/>
                  <a:gd name="T12" fmla="*/ 4 w 58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">
                    <a:moveTo>
                      <a:pt x="4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2"/>
                      <a:pt x="58" y="5"/>
                    </a:cubicBezTo>
                    <a:cubicBezTo>
                      <a:pt x="58" y="7"/>
                      <a:pt x="56" y="9"/>
                      <a:pt x="5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8" name="Freeform 48"/>
              <p:cNvSpPr>
                <a:spLocks/>
              </p:cNvSpPr>
              <p:nvPr/>
            </p:nvSpPr>
            <p:spPr bwMode="auto">
              <a:xfrm>
                <a:off x="985" y="1759"/>
                <a:ext cx="12" cy="34"/>
              </a:xfrm>
              <a:custGeom>
                <a:avLst/>
                <a:gdLst>
                  <a:gd name="T0" fmla="*/ 14 w 14"/>
                  <a:gd name="T1" fmla="*/ 5 h 40"/>
                  <a:gd name="T2" fmla="*/ 11 w 14"/>
                  <a:gd name="T3" fmla="*/ 35 h 40"/>
                  <a:gd name="T4" fmla="*/ 7 w 14"/>
                  <a:gd name="T5" fmla="*/ 40 h 40"/>
                  <a:gd name="T6" fmla="*/ 2 w 14"/>
                  <a:gd name="T7" fmla="*/ 35 h 40"/>
                  <a:gd name="T8" fmla="*/ 0 w 14"/>
                  <a:gd name="T9" fmla="*/ 5 h 40"/>
                  <a:gd name="T10" fmla="*/ 7 w 14"/>
                  <a:gd name="T11" fmla="*/ 0 h 40"/>
                  <a:gd name="T12" fmla="*/ 14 w 14"/>
                  <a:gd name="T13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40">
                    <a:moveTo>
                      <a:pt x="14" y="5"/>
                    </a:move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9" y="40"/>
                      <a:pt x="7" y="40"/>
                    </a:cubicBezTo>
                    <a:cubicBezTo>
                      <a:pt x="4" y="40"/>
                      <a:pt x="2" y="37"/>
                      <a:pt x="2" y="3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7" y="0"/>
                    </a:cubicBezTo>
                    <a:cubicBezTo>
                      <a:pt x="9" y="0"/>
                      <a:pt x="14" y="2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9" name="Freeform 49"/>
              <p:cNvSpPr>
                <a:spLocks/>
              </p:cNvSpPr>
              <p:nvPr/>
            </p:nvSpPr>
            <p:spPr bwMode="auto">
              <a:xfrm>
                <a:off x="385" y="604"/>
                <a:ext cx="20" cy="33"/>
              </a:xfrm>
              <a:custGeom>
                <a:avLst/>
                <a:gdLst>
                  <a:gd name="T0" fmla="*/ 13 w 24"/>
                  <a:gd name="T1" fmla="*/ 24 h 37"/>
                  <a:gd name="T2" fmla="*/ 16 w 24"/>
                  <a:gd name="T3" fmla="*/ 12 h 37"/>
                  <a:gd name="T4" fmla="*/ 11 w 24"/>
                  <a:gd name="T5" fmla="*/ 7 h 37"/>
                  <a:gd name="T6" fmla="*/ 4 w 24"/>
                  <a:gd name="T7" fmla="*/ 7 h 37"/>
                  <a:gd name="T8" fmla="*/ 4 w 24"/>
                  <a:gd name="T9" fmla="*/ 0 h 37"/>
                  <a:gd name="T10" fmla="*/ 11 w 24"/>
                  <a:gd name="T11" fmla="*/ 0 h 37"/>
                  <a:gd name="T12" fmla="*/ 24 w 24"/>
                  <a:gd name="T13" fmla="*/ 12 h 37"/>
                  <a:gd name="T14" fmla="*/ 21 w 24"/>
                  <a:gd name="T15" fmla="*/ 25 h 37"/>
                  <a:gd name="T16" fmla="*/ 8 w 24"/>
                  <a:gd name="T17" fmla="*/ 37 h 37"/>
                  <a:gd name="T18" fmla="*/ 0 w 24"/>
                  <a:gd name="T19" fmla="*/ 37 h 37"/>
                  <a:gd name="T20" fmla="*/ 0 w 24"/>
                  <a:gd name="T21" fmla="*/ 30 h 37"/>
                  <a:gd name="T22" fmla="*/ 8 w 24"/>
                  <a:gd name="T23" fmla="*/ 30 h 37"/>
                  <a:gd name="T24" fmla="*/ 13 w 24"/>
                  <a:gd name="T25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37">
                    <a:moveTo>
                      <a:pt x="13" y="24"/>
                    </a:move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9"/>
                      <a:pt x="14" y="7"/>
                      <a:pt x="11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32"/>
                      <a:pt x="15" y="37"/>
                      <a:pt x="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11" y="30"/>
                      <a:pt x="13" y="27"/>
                      <a:pt x="1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0" name="Freeform 50"/>
              <p:cNvSpPr>
                <a:spLocks/>
              </p:cNvSpPr>
              <p:nvPr/>
            </p:nvSpPr>
            <p:spPr bwMode="auto">
              <a:xfrm>
                <a:off x="315" y="604"/>
                <a:ext cx="20" cy="33"/>
              </a:xfrm>
              <a:custGeom>
                <a:avLst/>
                <a:gdLst>
                  <a:gd name="T0" fmla="*/ 12 w 23"/>
                  <a:gd name="T1" fmla="*/ 0 h 37"/>
                  <a:gd name="T2" fmla="*/ 20 w 23"/>
                  <a:gd name="T3" fmla="*/ 0 h 37"/>
                  <a:gd name="T4" fmla="*/ 20 w 23"/>
                  <a:gd name="T5" fmla="*/ 7 h 37"/>
                  <a:gd name="T6" fmla="*/ 12 w 23"/>
                  <a:gd name="T7" fmla="*/ 7 h 37"/>
                  <a:gd name="T8" fmla="*/ 7 w 23"/>
                  <a:gd name="T9" fmla="*/ 12 h 37"/>
                  <a:gd name="T10" fmla="*/ 10 w 23"/>
                  <a:gd name="T11" fmla="*/ 24 h 37"/>
                  <a:gd name="T12" fmla="*/ 10 w 23"/>
                  <a:gd name="T13" fmla="*/ 24 h 37"/>
                  <a:gd name="T14" fmla="*/ 15 w 23"/>
                  <a:gd name="T15" fmla="*/ 30 h 37"/>
                  <a:gd name="T16" fmla="*/ 23 w 23"/>
                  <a:gd name="T17" fmla="*/ 30 h 37"/>
                  <a:gd name="T18" fmla="*/ 23 w 23"/>
                  <a:gd name="T19" fmla="*/ 37 h 37"/>
                  <a:gd name="T20" fmla="*/ 15 w 23"/>
                  <a:gd name="T21" fmla="*/ 37 h 37"/>
                  <a:gd name="T22" fmla="*/ 3 w 23"/>
                  <a:gd name="T23" fmla="*/ 25 h 37"/>
                  <a:gd name="T24" fmla="*/ 0 w 23"/>
                  <a:gd name="T25" fmla="*/ 13 h 37"/>
                  <a:gd name="T26" fmla="*/ 0 w 23"/>
                  <a:gd name="T27" fmla="*/ 12 h 37"/>
                  <a:gd name="T28" fmla="*/ 12 w 23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37">
                    <a:moveTo>
                      <a:pt x="1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7"/>
                      <a:pt x="7" y="9"/>
                      <a:pt x="7" y="1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7"/>
                      <a:pt x="12" y="30"/>
                      <a:pt x="15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9" y="37"/>
                      <a:pt x="3" y="32"/>
                      <a:pt x="3" y="2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1" name="Freeform 51"/>
              <p:cNvSpPr>
                <a:spLocks/>
              </p:cNvSpPr>
              <p:nvPr/>
            </p:nvSpPr>
            <p:spPr bwMode="auto">
              <a:xfrm>
                <a:off x="338" y="600"/>
                <a:ext cx="44" cy="56"/>
              </a:xfrm>
              <a:custGeom>
                <a:avLst/>
                <a:gdLst>
                  <a:gd name="T0" fmla="*/ 49 w 51"/>
                  <a:gd name="T1" fmla="*/ 47 h 64"/>
                  <a:gd name="T2" fmla="*/ 33 w 51"/>
                  <a:gd name="T3" fmla="*/ 64 h 64"/>
                  <a:gd name="T4" fmla="*/ 18 w 51"/>
                  <a:gd name="T5" fmla="*/ 64 h 64"/>
                  <a:gd name="T6" fmla="*/ 2 w 51"/>
                  <a:gd name="T7" fmla="*/ 47 h 64"/>
                  <a:gd name="T8" fmla="*/ 0 w 51"/>
                  <a:gd name="T9" fmla="*/ 0 h 64"/>
                  <a:gd name="T10" fmla="*/ 51 w 51"/>
                  <a:gd name="T11" fmla="*/ 0 h 64"/>
                  <a:gd name="T12" fmla="*/ 49 w 51"/>
                  <a:gd name="T13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4">
                    <a:moveTo>
                      <a:pt x="49" y="47"/>
                    </a:moveTo>
                    <a:cubicBezTo>
                      <a:pt x="49" y="56"/>
                      <a:pt x="42" y="64"/>
                      <a:pt x="33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9" y="64"/>
                      <a:pt x="2" y="56"/>
                      <a:pt x="2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1" y="0"/>
                      <a:pt x="51" y="0"/>
                      <a:pt x="51" y="0"/>
                    </a:cubicBezTo>
                    <a:lnTo>
                      <a:pt x="49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2" name="Freeform 52"/>
              <p:cNvSpPr>
                <a:spLocks/>
              </p:cNvSpPr>
              <p:nvPr/>
            </p:nvSpPr>
            <p:spPr bwMode="auto">
              <a:xfrm>
                <a:off x="352" y="658"/>
                <a:ext cx="16" cy="6"/>
              </a:xfrm>
              <a:custGeom>
                <a:avLst/>
                <a:gdLst>
                  <a:gd name="T0" fmla="*/ 0 w 19"/>
                  <a:gd name="T1" fmla="*/ 4 h 7"/>
                  <a:gd name="T2" fmla="*/ 4 w 19"/>
                  <a:gd name="T3" fmla="*/ 0 h 7"/>
                  <a:gd name="T4" fmla="*/ 16 w 19"/>
                  <a:gd name="T5" fmla="*/ 0 h 7"/>
                  <a:gd name="T6" fmla="*/ 19 w 19"/>
                  <a:gd name="T7" fmla="*/ 4 h 7"/>
                  <a:gd name="T8" fmla="*/ 16 w 19"/>
                  <a:gd name="T9" fmla="*/ 7 h 7"/>
                  <a:gd name="T10" fmla="*/ 4 w 19"/>
                  <a:gd name="T11" fmla="*/ 7 h 7"/>
                  <a:gd name="T12" fmla="*/ 0 w 19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7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2"/>
                      <a:pt x="19" y="4"/>
                    </a:cubicBezTo>
                    <a:cubicBezTo>
                      <a:pt x="19" y="5"/>
                      <a:pt x="18" y="7"/>
                      <a:pt x="16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3" name="Freeform 53"/>
              <p:cNvSpPr>
                <a:spLocks/>
              </p:cNvSpPr>
              <p:nvPr/>
            </p:nvSpPr>
            <p:spPr bwMode="auto">
              <a:xfrm>
                <a:off x="352" y="698"/>
                <a:ext cx="16" cy="5"/>
              </a:xfrm>
              <a:custGeom>
                <a:avLst/>
                <a:gdLst>
                  <a:gd name="T0" fmla="*/ 16 w 19"/>
                  <a:gd name="T1" fmla="*/ 6 h 6"/>
                  <a:gd name="T2" fmla="*/ 4 w 19"/>
                  <a:gd name="T3" fmla="*/ 6 h 6"/>
                  <a:gd name="T4" fmla="*/ 0 w 19"/>
                  <a:gd name="T5" fmla="*/ 3 h 6"/>
                  <a:gd name="T6" fmla="*/ 4 w 19"/>
                  <a:gd name="T7" fmla="*/ 0 h 6"/>
                  <a:gd name="T8" fmla="*/ 16 w 19"/>
                  <a:gd name="T9" fmla="*/ 0 h 6"/>
                  <a:gd name="T10" fmla="*/ 19 w 19"/>
                  <a:gd name="T11" fmla="*/ 3 h 6"/>
                  <a:gd name="T12" fmla="*/ 16 w 1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">
                    <a:moveTo>
                      <a:pt x="16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3"/>
                    </a:cubicBezTo>
                    <a:cubicBezTo>
                      <a:pt x="19" y="5"/>
                      <a:pt x="18" y="6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4" name="Freeform 54"/>
              <p:cNvSpPr>
                <a:spLocks/>
              </p:cNvSpPr>
              <p:nvPr/>
            </p:nvSpPr>
            <p:spPr bwMode="auto">
              <a:xfrm>
                <a:off x="340" y="707"/>
                <a:ext cx="39" cy="6"/>
              </a:xfrm>
              <a:custGeom>
                <a:avLst/>
                <a:gdLst>
                  <a:gd name="T0" fmla="*/ 3 w 45"/>
                  <a:gd name="T1" fmla="*/ 0 h 7"/>
                  <a:gd name="T2" fmla="*/ 42 w 45"/>
                  <a:gd name="T3" fmla="*/ 0 h 7"/>
                  <a:gd name="T4" fmla="*/ 45 w 45"/>
                  <a:gd name="T5" fmla="*/ 4 h 7"/>
                  <a:gd name="T6" fmla="*/ 42 w 45"/>
                  <a:gd name="T7" fmla="*/ 7 h 7"/>
                  <a:gd name="T8" fmla="*/ 3 w 45"/>
                  <a:gd name="T9" fmla="*/ 7 h 7"/>
                  <a:gd name="T10" fmla="*/ 0 w 45"/>
                  <a:gd name="T11" fmla="*/ 4 h 7"/>
                  <a:gd name="T12" fmla="*/ 3 w 4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7">
                    <a:moveTo>
                      <a:pt x="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2"/>
                      <a:pt x="45" y="4"/>
                    </a:cubicBezTo>
                    <a:cubicBezTo>
                      <a:pt x="45" y="6"/>
                      <a:pt x="44" y="7"/>
                      <a:pt x="4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5" name="Freeform 55"/>
              <p:cNvSpPr>
                <a:spLocks/>
              </p:cNvSpPr>
              <p:nvPr/>
            </p:nvSpPr>
            <p:spPr bwMode="auto">
              <a:xfrm>
                <a:off x="355" y="668"/>
                <a:ext cx="10" cy="27"/>
              </a:xfrm>
              <a:custGeom>
                <a:avLst/>
                <a:gdLst>
                  <a:gd name="T0" fmla="*/ 11 w 11"/>
                  <a:gd name="T1" fmla="*/ 4 h 31"/>
                  <a:gd name="T2" fmla="*/ 9 w 11"/>
                  <a:gd name="T3" fmla="*/ 27 h 31"/>
                  <a:gd name="T4" fmla="*/ 6 w 11"/>
                  <a:gd name="T5" fmla="*/ 31 h 31"/>
                  <a:gd name="T6" fmla="*/ 2 w 11"/>
                  <a:gd name="T7" fmla="*/ 27 h 31"/>
                  <a:gd name="T8" fmla="*/ 0 w 11"/>
                  <a:gd name="T9" fmla="*/ 4 h 31"/>
                  <a:gd name="T10" fmla="*/ 6 w 11"/>
                  <a:gd name="T11" fmla="*/ 0 h 31"/>
                  <a:gd name="T12" fmla="*/ 11 w 11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1">
                    <a:moveTo>
                      <a:pt x="11" y="4"/>
                    </a:moveTo>
                    <a:cubicBezTo>
                      <a:pt x="9" y="27"/>
                      <a:pt x="9" y="27"/>
                      <a:pt x="9" y="27"/>
                    </a:cubicBezTo>
                    <a:cubicBezTo>
                      <a:pt x="9" y="29"/>
                      <a:pt x="8" y="31"/>
                      <a:pt x="6" y="31"/>
                    </a:cubicBezTo>
                    <a:cubicBezTo>
                      <a:pt x="4" y="31"/>
                      <a:pt x="2" y="29"/>
                      <a:pt x="2" y="2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4" y="0"/>
                      <a:pt x="6" y="0"/>
                    </a:cubicBezTo>
                    <a:cubicBezTo>
                      <a:pt x="8" y="0"/>
                      <a:pt x="11" y="2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6" name="Freeform 56"/>
              <p:cNvSpPr>
                <a:spLocks/>
              </p:cNvSpPr>
              <p:nvPr/>
            </p:nvSpPr>
            <p:spPr bwMode="auto">
              <a:xfrm>
                <a:off x="1105" y="1191"/>
                <a:ext cx="64" cy="40"/>
              </a:xfrm>
              <a:custGeom>
                <a:avLst/>
                <a:gdLst>
                  <a:gd name="T0" fmla="*/ 1 w 73"/>
                  <a:gd name="T1" fmla="*/ 18 h 47"/>
                  <a:gd name="T2" fmla="*/ 5 w 73"/>
                  <a:gd name="T3" fmla="*/ 18 h 47"/>
                  <a:gd name="T4" fmla="*/ 8 w 73"/>
                  <a:gd name="T5" fmla="*/ 19 h 47"/>
                  <a:gd name="T6" fmla="*/ 8 w 73"/>
                  <a:gd name="T7" fmla="*/ 19 h 47"/>
                  <a:gd name="T8" fmla="*/ 13 w 73"/>
                  <a:gd name="T9" fmla="*/ 17 h 47"/>
                  <a:gd name="T10" fmla="*/ 13 w 73"/>
                  <a:gd name="T11" fmla="*/ 17 h 47"/>
                  <a:gd name="T12" fmla="*/ 27 w 73"/>
                  <a:gd name="T13" fmla="*/ 1 h 47"/>
                  <a:gd name="T14" fmla="*/ 73 w 73"/>
                  <a:gd name="T15" fmla="*/ 0 h 47"/>
                  <a:gd name="T16" fmla="*/ 54 w 73"/>
                  <a:gd name="T17" fmla="*/ 15 h 47"/>
                  <a:gd name="T18" fmla="*/ 44 w 73"/>
                  <a:gd name="T19" fmla="*/ 33 h 47"/>
                  <a:gd name="T20" fmla="*/ 44 w 73"/>
                  <a:gd name="T21" fmla="*/ 33 h 47"/>
                  <a:gd name="T22" fmla="*/ 44 w 73"/>
                  <a:gd name="T23" fmla="*/ 34 h 47"/>
                  <a:gd name="T24" fmla="*/ 45 w 73"/>
                  <a:gd name="T25" fmla="*/ 38 h 47"/>
                  <a:gd name="T26" fmla="*/ 45 w 73"/>
                  <a:gd name="T27" fmla="*/ 38 h 47"/>
                  <a:gd name="T28" fmla="*/ 50 w 73"/>
                  <a:gd name="T29" fmla="*/ 41 h 47"/>
                  <a:gd name="T30" fmla="*/ 50 w 73"/>
                  <a:gd name="T31" fmla="*/ 41 h 47"/>
                  <a:gd name="T32" fmla="*/ 50 w 73"/>
                  <a:gd name="T33" fmla="*/ 41 h 47"/>
                  <a:gd name="T34" fmla="*/ 50 w 73"/>
                  <a:gd name="T35" fmla="*/ 41 h 47"/>
                  <a:gd name="T36" fmla="*/ 51 w 73"/>
                  <a:gd name="T37" fmla="*/ 44 h 47"/>
                  <a:gd name="T38" fmla="*/ 48 w 73"/>
                  <a:gd name="T39" fmla="*/ 46 h 47"/>
                  <a:gd name="T40" fmla="*/ 19 w 73"/>
                  <a:gd name="T41" fmla="*/ 47 h 47"/>
                  <a:gd name="T42" fmla="*/ 1 w 73"/>
                  <a:gd name="T43" fmla="*/ 21 h 47"/>
                  <a:gd name="T44" fmla="*/ 1 w 73"/>
                  <a:gd name="T45" fmla="*/ 21 h 47"/>
                  <a:gd name="T46" fmla="*/ 1 w 73"/>
                  <a:gd name="T47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47">
                    <a:moveTo>
                      <a:pt x="1" y="18"/>
                    </a:moveTo>
                    <a:cubicBezTo>
                      <a:pt x="2" y="17"/>
                      <a:pt x="4" y="17"/>
                      <a:pt x="5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1" y="20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2"/>
                      <a:pt x="19" y="5"/>
                      <a:pt x="27" y="1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60" y="4"/>
                      <a:pt x="54" y="15"/>
                    </a:cubicBezTo>
                    <a:cubicBezTo>
                      <a:pt x="50" y="22"/>
                      <a:pt x="46" y="29"/>
                      <a:pt x="44" y="3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2" y="37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1" y="41"/>
                      <a:pt x="52" y="42"/>
                      <a:pt x="51" y="44"/>
                    </a:cubicBezTo>
                    <a:cubicBezTo>
                      <a:pt x="51" y="45"/>
                      <a:pt x="50" y="46"/>
                      <a:pt x="48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7" name="Freeform 57"/>
              <p:cNvSpPr>
                <a:spLocks/>
              </p:cNvSpPr>
              <p:nvPr/>
            </p:nvSpPr>
            <p:spPr bwMode="auto">
              <a:xfrm>
                <a:off x="1154" y="1187"/>
                <a:ext cx="47" cy="49"/>
              </a:xfrm>
              <a:custGeom>
                <a:avLst/>
                <a:gdLst>
                  <a:gd name="T0" fmla="*/ 52 w 54"/>
                  <a:gd name="T1" fmla="*/ 32 h 56"/>
                  <a:gd name="T2" fmla="*/ 51 w 54"/>
                  <a:gd name="T3" fmla="*/ 39 h 56"/>
                  <a:gd name="T4" fmla="*/ 25 w 54"/>
                  <a:gd name="T5" fmla="*/ 54 h 56"/>
                  <a:gd name="T6" fmla="*/ 25 w 54"/>
                  <a:gd name="T7" fmla="*/ 54 h 56"/>
                  <a:gd name="T8" fmla="*/ 19 w 54"/>
                  <a:gd name="T9" fmla="*/ 53 h 56"/>
                  <a:gd name="T10" fmla="*/ 0 w 54"/>
                  <a:gd name="T11" fmla="*/ 20 h 56"/>
                  <a:gd name="T12" fmla="*/ 13 w 54"/>
                  <a:gd name="T13" fmla="*/ 8 h 56"/>
                  <a:gd name="T14" fmla="*/ 41 w 54"/>
                  <a:gd name="T15" fmla="*/ 13 h 56"/>
                  <a:gd name="T16" fmla="*/ 52 w 54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6">
                    <a:moveTo>
                      <a:pt x="52" y="32"/>
                    </a:moveTo>
                    <a:cubicBezTo>
                      <a:pt x="52" y="32"/>
                      <a:pt x="54" y="36"/>
                      <a:pt x="51" y="39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2" y="56"/>
                      <a:pt x="19" y="5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10"/>
                      <a:pt x="13" y="8"/>
                      <a:pt x="13" y="8"/>
                    </a:cubicBezTo>
                    <a:cubicBezTo>
                      <a:pt x="30" y="0"/>
                      <a:pt x="41" y="13"/>
                      <a:pt x="41" y="13"/>
                    </a:cubicBezTo>
                    <a:cubicBezTo>
                      <a:pt x="52" y="32"/>
                      <a:pt x="52" y="32"/>
                      <a:pt x="5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8" name="Freeform 58"/>
              <p:cNvSpPr>
                <a:spLocks/>
              </p:cNvSpPr>
              <p:nvPr/>
            </p:nvSpPr>
            <p:spPr bwMode="auto">
              <a:xfrm>
                <a:off x="1137" y="1244"/>
                <a:ext cx="63" cy="40"/>
              </a:xfrm>
              <a:custGeom>
                <a:avLst/>
                <a:gdLst>
                  <a:gd name="T0" fmla="*/ 72 w 73"/>
                  <a:gd name="T1" fmla="*/ 29 h 47"/>
                  <a:gd name="T2" fmla="*/ 68 w 73"/>
                  <a:gd name="T3" fmla="*/ 29 h 47"/>
                  <a:gd name="T4" fmla="*/ 65 w 73"/>
                  <a:gd name="T5" fmla="*/ 28 h 47"/>
                  <a:gd name="T6" fmla="*/ 65 w 73"/>
                  <a:gd name="T7" fmla="*/ 28 h 47"/>
                  <a:gd name="T8" fmla="*/ 60 w 73"/>
                  <a:gd name="T9" fmla="*/ 30 h 47"/>
                  <a:gd name="T10" fmla="*/ 60 w 73"/>
                  <a:gd name="T11" fmla="*/ 30 h 47"/>
                  <a:gd name="T12" fmla="*/ 46 w 73"/>
                  <a:gd name="T13" fmla="*/ 46 h 47"/>
                  <a:gd name="T14" fmla="*/ 0 w 73"/>
                  <a:gd name="T15" fmla="*/ 47 h 47"/>
                  <a:gd name="T16" fmla="*/ 19 w 73"/>
                  <a:gd name="T17" fmla="*/ 32 h 47"/>
                  <a:gd name="T18" fmla="*/ 29 w 73"/>
                  <a:gd name="T19" fmla="*/ 13 h 47"/>
                  <a:gd name="T20" fmla="*/ 29 w 73"/>
                  <a:gd name="T21" fmla="*/ 13 h 47"/>
                  <a:gd name="T22" fmla="*/ 29 w 73"/>
                  <a:gd name="T23" fmla="*/ 13 h 47"/>
                  <a:gd name="T24" fmla="*/ 28 w 73"/>
                  <a:gd name="T25" fmla="*/ 9 h 47"/>
                  <a:gd name="T26" fmla="*/ 28 w 73"/>
                  <a:gd name="T27" fmla="*/ 9 h 47"/>
                  <a:gd name="T28" fmla="*/ 23 w 73"/>
                  <a:gd name="T29" fmla="*/ 6 h 47"/>
                  <a:gd name="T30" fmla="*/ 23 w 73"/>
                  <a:gd name="T31" fmla="*/ 6 h 47"/>
                  <a:gd name="T32" fmla="*/ 23 w 73"/>
                  <a:gd name="T33" fmla="*/ 6 h 47"/>
                  <a:gd name="T34" fmla="*/ 23 w 73"/>
                  <a:gd name="T35" fmla="*/ 6 h 47"/>
                  <a:gd name="T36" fmla="*/ 22 w 73"/>
                  <a:gd name="T37" fmla="*/ 3 h 47"/>
                  <a:gd name="T38" fmla="*/ 25 w 73"/>
                  <a:gd name="T39" fmla="*/ 1 h 47"/>
                  <a:gd name="T40" fmla="*/ 54 w 73"/>
                  <a:gd name="T41" fmla="*/ 0 h 47"/>
                  <a:gd name="T42" fmla="*/ 72 w 73"/>
                  <a:gd name="T43" fmla="*/ 26 h 47"/>
                  <a:gd name="T44" fmla="*/ 72 w 73"/>
                  <a:gd name="T45" fmla="*/ 26 h 47"/>
                  <a:gd name="T46" fmla="*/ 72 w 73"/>
                  <a:gd name="T47" fmla="*/ 2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47">
                    <a:moveTo>
                      <a:pt x="72" y="29"/>
                    </a:moveTo>
                    <a:cubicBezTo>
                      <a:pt x="71" y="30"/>
                      <a:pt x="69" y="30"/>
                      <a:pt x="68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2" y="26"/>
                      <a:pt x="60" y="30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8" y="34"/>
                      <a:pt x="54" y="42"/>
                      <a:pt x="46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13" y="43"/>
                      <a:pt x="19" y="32"/>
                    </a:cubicBezTo>
                    <a:cubicBezTo>
                      <a:pt x="23" y="25"/>
                      <a:pt x="27" y="17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31" y="10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1" y="5"/>
                      <a:pt x="22" y="3"/>
                    </a:cubicBezTo>
                    <a:cubicBezTo>
                      <a:pt x="22" y="2"/>
                      <a:pt x="23" y="1"/>
                      <a:pt x="25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3" y="27"/>
                      <a:pt x="73" y="28"/>
                      <a:pt x="7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9" name="Freeform 59"/>
              <p:cNvSpPr>
                <a:spLocks/>
              </p:cNvSpPr>
              <p:nvPr/>
            </p:nvSpPr>
            <p:spPr bwMode="auto">
              <a:xfrm>
                <a:off x="1104" y="1239"/>
                <a:ext cx="47" cy="49"/>
              </a:xfrm>
              <a:custGeom>
                <a:avLst/>
                <a:gdLst>
                  <a:gd name="T0" fmla="*/ 2 w 54"/>
                  <a:gd name="T1" fmla="*/ 24 h 56"/>
                  <a:gd name="T2" fmla="*/ 3 w 54"/>
                  <a:gd name="T3" fmla="*/ 17 h 56"/>
                  <a:gd name="T4" fmla="*/ 29 w 54"/>
                  <a:gd name="T5" fmla="*/ 2 h 56"/>
                  <a:gd name="T6" fmla="*/ 29 w 54"/>
                  <a:gd name="T7" fmla="*/ 2 h 56"/>
                  <a:gd name="T8" fmla="*/ 35 w 54"/>
                  <a:gd name="T9" fmla="*/ 3 h 56"/>
                  <a:gd name="T10" fmla="*/ 54 w 54"/>
                  <a:gd name="T11" fmla="*/ 36 h 56"/>
                  <a:gd name="T12" fmla="*/ 41 w 54"/>
                  <a:gd name="T13" fmla="*/ 48 h 56"/>
                  <a:gd name="T14" fmla="*/ 13 w 54"/>
                  <a:gd name="T15" fmla="*/ 42 h 56"/>
                  <a:gd name="T16" fmla="*/ 2 w 54"/>
                  <a:gd name="T17" fmla="*/ 2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6">
                    <a:moveTo>
                      <a:pt x="2" y="24"/>
                    </a:moveTo>
                    <a:cubicBezTo>
                      <a:pt x="2" y="24"/>
                      <a:pt x="0" y="20"/>
                      <a:pt x="3" y="17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32" y="0"/>
                      <a:pt x="35" y="3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47" y="46"/>
                      <a:pt x="41" y="48"/>
                      <a:pt x="41" y="48"/>
                    </a:cubicBezTo>
                    <a:cubicBezTo>
                      <a:pt x="24" y="56"/>
                      <a:pt x="13" y="42"/>
                      <a:pt x="13" y="42"/>
                    </a:cubicBezTo>
                    <a:cubicBezTo>
                      <a:pt x="2" y="24"/>
                      <a:pt x="2" y="24"/>
                      <a:pt x="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0" name="Freeform 60"/>
              <p:cNvSpPr>
                <a:spLocks/>
              </p:cNvSpPr>
              <p:nvPr/>
            </p:nvSpPr>
            <p:spPr bwMode="auto">
              <a:xfrm>
                <a:off x="675" y="1758"/>
                <a:ext cx="152" cy="189"/>
              </a:xfrm>
              <a:custGeom>
                <a:avLst/>
                <a:gdLst>
                  <a:gd name="T0" fmla="*/ 165 w 175"/>
                  <a:gd name="T1" fmla="*/ 157 h 218"/>
                  <a:gd name="T2" fmla="*/ 122 w 175"/>
                  <a:gd name="T3" fmla="*/ 138 h 218"/>
                  <a:gd name="T4" fmla="*/ 113 w 175"/>
                  <a:gd name="T5" fmla="*/ 102 h 218"/>
                  <a:gd name="T6" fmla="*/ 116 w 175"/>
                  <a:gd name="T7" fmla="*/ 42 h 218"/>
                  <a:gd name="T8" fmla="*/ 156 w 175"/>
                  <a:gd name="T9" fmla="*/ 60 h 218"/>
                  <a:gd name="T10" fmla="*/ 170 w 175"/>
                  <a:gd name="T11" fmla="*/ 55 h 218"/>
                  <a:gd name="T12" fmla="*/ 165 w 175"/>
                  <a:gd name="T13" fmla="*/ 41 h 218"/>
                  <a:gd name="T14" fmla="*/ 106 w 175"/>
                  <a:gd name="T15" fmla="*/ 16 h 218"/>
                  <a:gd name="T16" fmla="*/ 102 w 175"/>
                  <a:gd name="T17" fmla="*/ 15 h 218"/>
                  <a:gd name="T18" fmla="*/ 101 w 175"/>
                  <a:gd name="T19" fmla="*/ 15 h 218"/>
                  <a:gd name="T20" fmla="*/ 82 w 175"/>
                  <a:gd name="T21" fmla="*/ 14 h 218"/>
                  <a:gd name="T22" fmla="*/ 79 w 175"/>
                  <a:gd name="T23" fmla="*/ 14 h 218"/>
                  <a:gd name="T24" fmla="*/ 13 w 175"/>
                  <a:gd name="T25" fmla="*/ 1 h 218"/>
                  <a:gd name="T26" fmla="*/ 1 w 175"/>
                  <a:gd name="T27" fmla="*/ 9 h 218"/>
                  <a:gd name="T28" fmla="*/ 9 w 175"/>
                  <a:gd name="T29" fmla="*/ 21 h 218"/>
                  <a:gd name="T30" fmla="*/ 64 w 175"/>
                  <a:gd name="T31" fmla="*/ 32 h 218"/>
                  <a:gd name="T32" fmla="*/ 62 w 175"/>
                  <a:gd name="T33" fmla="*/ 100 h 218"/>
                  <a:gd name="T34" fmla="*/ 38 w 175"/>
                  <a:gd name="T35" fmla="*/ 135 h 218"/>
                  <a:gd name="T36" fmla="*/ 34 w 175"/>
                  <a:gd name="T37" fmla="*/ 143 h 218"/>
                  <a:gd name="T38" fmla="*/ 31 w 175"/>
                  <a:gd name="T39" fmla="*/ 205 h 218"/>
                  <a:gd name="T40" fmla="*/ 42 w 175"/>
                  <a:gd name="T41" fmla="*/ 218 h 218"/>
                  <a:gd name="T42" fmla="*/ 54 w 175"/>
                  <a:gd name="T43" fmla="*/ 207 h 218"/>
                  <a:gd name="T44" fmla="*/ 58 w 175"/>
                  <a:gd name="T45" fmla="*/ 149 h 218"/>
                  <a:gd name="T46" fmla="*/ 83 w 175"/>
                  <a:gd name="T47" fmla="*/ 110 h 218"/>
                  <a:gd name="T48" fmla="*/ 91 w 175"/>
                  <a:gd name="T49" fmla="*/ 111 h 218"/>
                  <a:gd name="T50" fmla="*/ 101 w 175"/>
                  <a:gd name="T51" fmla="*/ 150 h 218"/>
                  <a:gd name="T52" fmla="*/ 110 w 175"/>
                  <a:gd name="T53" fmla="*/ 158 h 218"/>
                  <a:gd name="T54" fmla="*/ 158 w 175"/>
                  <a:gd name="T55" fmla="*/ 179 h 218"/>
                  <a:gd name="T56" fmla="*/ 173 w 175"/>
                  <a:gd name="T57" fmla="*/ 171 h 218"/>
                  <a:gd name="T58" fmla="*/ 165 w 175"/>
                  <a:gd name="T59" fmla="*/ 15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5" h="218">
                    <a:moveTo>
                      <a:pt x="165" y="157"/>
                    </a:move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56" y="60"/>
                      <a:pt x="156" y="60"/>
                      <a:pt x="156" y="60"/>
                    </a:cubicBezTo>
                    <a:cubicBezTo>
                      <a:pt x="162" y="62"/>
                      <a:pt x="168" y="60"/>
                      <a:pt x="170" y="55"/>
                    </a:cubicBezTo>
                    <a:cubicBezTo>
                      <a:pt x="172" y="50"/>
                      <a:pt x="170" y="44"/>
                      <a:pt x="165" y="41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5" y="15"/>
                      <a:pt x="103" y="15"/>
                      <a:pt x="102" y="15"/>
                    </a:cubicBezTo>
                    <a:cubicBezTo>
                      <a:pt x="102" y="15"/>
                      <a:pt x="101" y="15"/>
                      <a:pt x="101" y="15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1" y="13"/>
                      <a:pt x="80" y="14"/>
                      <a:pt x="79" y="14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8" y="0"/>
                      <a:pt x="2" y="3"/>
                      <a:pt x="1" y="9"/>
                    </a:cubicBezTo>
                    <a:cubicBezTo>
                      <a:pt x="0" y="14"/>
                      <a:pt x="4" y="20"/>
                      <a:pt x="9" y="21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38" y="135"/>
                      <a:pt x="38" y="135"/>
                      <a:pt x="38" y="135"/>
                    </a:cubicBezTo>
                    <a:cubicBezTo>
                      <a:pt x="36" y="137"/>
                      <a:pt x="35" y="140"/>
                      <a:pt x="34" y="143"/>
                    </a:cubicBezTo>
                    <a:cubicBezTo>
                      <a:pt x="31" y="205"/>
                      <a:pt x="31" y="205"/>
                      <a:pt x="31" y="205"/>
                    </a:cubicBezTo>
                    <a:cubicBezTo>
                      <a:pt x="30" y="212"/>
                      <a:pt x="35" y="218"/>
                      <a:pt x="42" y="218"/>
                    </a:cubicBezTo>
                    <a:cubicBezTo>
                      <a:pt x="48" y="218"/>
                      <a:pt x="54" y="213"/>
                      <a:pt x="54" y="207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83" y="110"/>
                      <a:pt x="83" y="110"/>
                      <a:pt x="83" y="110"/>
                    </a:cubicBezTo>
                    <a:cubicBezTo>
                      <a:pt x="91" y="111"/>
                      <a:pt x="91" y="111"/>
                      <a:pt x="91" y="111"/>
                    </a:cubicBezTo>
                    <a:cubicBezTo>
                      <a:pt x="101" y="150"/>
                      <a:pt x="101" y="150"/>
                      <a:pt x="101" y="150"/>
                    </a:cubicBezTo>
                    <a:cubicBezTo>
                      <a:pt x="102" y="154"/>
                      <a:pt x="105" y="157"/>
                      <a:pt x="110" y="158"/>
                    </a:cubicBezTo>
                    <a:cubicBezTo>
                      <a:pt x="158" y="179"/>
                      <a:pt x="158" y="179"/>
                      <a:pt x="158" y="179"/>
                    </a:cubicBezTo>
                    <a:cubicBezTo>
                      <a:pt x="164" y="181"/>
                      <a:pt x="171" y="178"/>
                      <a:pt x="173" y="171"/>
                    </a:cubicBezTo>
                    <a:cubicBezTo>
                      <a:pt x="175" y="165"/>
                      <a:pt x="171" y="158"/>
                      <a:pt x="165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1" name="Freeform 61"/>
              <p:cNvSpPr>
                <a:spLocks/>
              </p:cNvSpPr>
              <p:nvPr/>
            </p:nvSpPr>
            <p:spPr bwMode="auto">
              <a:xfrm>
                <a:off x="735" y="1727"/>
                <a:ext cx="40" cy="40"/>
              </a:xfrm>
              <a:custGeom>
                <a:avLst/>
                <a:gdLst>
                  <a:gd name="T0" fmla="*/ 22 w 46"/>
                  <a:gd name="T1" fmla="*/ 46 h 46"/>
                  <a:gd name="T2" fmla="*/ 45 w 46"/>
                  <a:gd name="T3" fmla="*/ 25 h 46"/>
                  <a:gd name="T4" fmla="*/ 24 w 46"/>
                  <a:gd name="T5" fmla="*/ 1 h 46"/>
                  <a:gd name="T6" fmla="*/ 1 w 46"/>
                  <a:gd name="T7" fmla="*/ 22 h 46"/>
                  <a:gd name="T8" fmla="*/ 22 w 4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22" y="46"/>
                    </a:moveTo>
                    <a:cubicBezTo>
                      <a:pt x="34" y="46"/>
                      <a:pt x="45" y="37"/>
                      <a:pt x="45" y="25"/>
                    </a:cubicBezTo>
                    <a:cubicBezTo>
                      <a:pt x="46" y="12"/>
                      <a:pt x="36" y="2"/>
                      <a:pt x="24" y="1"/>
                    </a:cubicBezTo>
                    <a:cubicBezTo>
                      <a:pt x="12" y="0"/>
                      <a:pt x="1" y="10"/>
                      <a:pt x="1" y="22"/>
                    </a:cubicBezTo>
                    <a:cubicBezTo>
                      <a:pt x="0" y="35"/>
                      <a:pt x="9" y="45"/>
                      <a:pt x="2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2" name="Freeform 62"/>
              <p:cNvSpPr>
                <a:spLocks/>
              </p:cNvSpPr>
              <p:nvPr/>
            </p:nvSpPr>
            <p:spPr bwMode="auto">
              <a:xfrm>
                <a:off x="732" y="1917"/>
                <a:ext cx="36" cy="37"/>
              </a:xfrm>
              <a:custGeom>
                <a:avLst/>
                <a:gdLst>
                  <a:gd name="T0" fmla="*/ 22 w 42"/>
                  <a:gd name="T1" fmla="*/ 1 h 42"/>
                  <a:gd name="T2" fmla="*/ 1 w 42"/>
                  <a:gd name="T3" fmla="*/ 20 h 42"/>
                  <a:gd name="T4" fmla="*/ 20 w 42"/>
                  <a:gd name="T5" fmla="*/ 42 h 42"/>
                  <a:gd name="T6" fmla="*/ 41 w 42"/>
                  <a:gd name="T7" fmla="*/ 23 h 42"/>
                  <a:gd name="T8" fmla="*/ 22 w 42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22" y="1"/>
                    </a:moveTo>
                    <a:cubicBezTo>
                      <a:pt x="11" y="0"/>
                      <a:pt x="1" y="9"/>
                      <a:pt x="1" y="20"/>
                    </a:cubicBezTo>
                    <a:cubicBezTo>
                      <a:pt x="0" y="32"/>
                      <a:pt x="9" y="41"/>
                      <a:pt x="20" y="42"/>
                    </a:cubicBezTo>
                    <a:cubicBezTo>
                      <a:pt x="31" y="42"/>
                      <a:pt x="41" y="34"/>
                      <a:pt x="41" y="23"/>
                    </a:cubicBezTo>
                    <a:cubicBezTo>
                      <a:pt x="42" y="11"/>
                      <a:pt x="33" y="2"/>
                      <a:pt x="2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3" name="Freeform 63"/>
              <p:cNvSpPr>
                <a:spLocks/>
              </p:cNvSpPr>
              <p:nvPr/>
            </p:nvSpPr>
            <p:spPr bwMode="auto">
              <a:xfrm>
                <a:off x="1535" y="2672"/>
                <a:ext cx="98" cy="206"/>
              </a:xfrm>
              <a:custGeom>
                <a:avLst/>
                <a:gdLst>
                  <a:gd name="T0" fmla="*/ 1 w 112"/>
                  <a:gd name="T1" fmla="*/ 30 h 237"/>
                  <a:gd name="T2" fmla="*/ 1 w 112"/>
                  <a:gd name="T3" fmla="*/ 29 h 237"/>
                  <a:gd name="T4" fmla="*/ 1 w 112"/>
                  <a:gd name="T5" fmla="*/ 29 h 237"/>
                  <a:gd name="T6" fmla="*/ 43 w 112"/>
                  <a:gd name="T7" fmla="*/ 4 h 237"/>
                  <a:gd name="T8" fmla="*/ 46 w 112"/>
                  <a:gd name="T9" fmla="*/ 4 h 237"/>
                  <a:gd name="T10" fmla="*/ 63 w 112"/>
                  <a:gd name="T11" fmla="*/ 4 h 237"/>
                  <a:gd name="T12" fmla="*/ 112 w 112"/>
                  <a:gd name="T13" fmla="*/ 32 h 237"/>
                  <a:gd name="T14" fmla="*/ 112 w 112"/>
                  <a:gd name="T15" fmla="*/ 104 h 237"/>
                  <a:gd name="T16" fmla="*/ 100 w 112"/>
                  <a:gd name="T17" fmla="*/ 116 h 237"/>
                  <a:gd name="T18" fmla="*/ 89 w 112"/>
                  <a:gd name="T19" fmla="*/ 104 h 237"/>
                  <a:gd name="T20" fmla="*/ 89 w 112"/>
                  <a:gd name="T21" fmla="*/ 48 h 237"/>
                  <a:gd name="T22" fmla="*/ 85 w 112"/>
                  <a:gd name="T23" fmla="*/ 48 h 237"/>
                  <a:gd name="T24" fmla="*/ 85 w 112"/>
                  <a:gd name="T25" fmla="*/ 82 h 237"/>
                  <a:gd name="T26" fmla="*/ 85 w 112"/>
                  <a:gd name="T27" fmla="*/ 112 h 237"/>
                  <a:gd name="T28" fmla="*/ 85 w 112"/>
                  <a:gd name="T29" fmla="*/ 224 h 237"/>
                  <a:gd name="T30" fmla="*/ 71 w 112"/>
                  <a:gd name="T31" fmla="*/ 237 h 237"/>
                  <a:gd name="T32" fmla="*/ 58 w 112"/>
                  <a:gd name="T33" fmla="*/ 224 h 237"/>
                  <a:gd name="T34" fmla="*/ 58 w 112"/>
                  <a:gd name="T35" fmla="*/ 122 h 237"/>
                  <a:gd name="T36" fmla="*/ 54 w 112"/>
                  <a:gd name="T37" fmla="*/ 122 h 237"/>
                  <a:gd name="T38" fmla="*/ 54 w 112"/>
                  <a:gd name="T39" fmla="*/ 224 h 237"/>
                  <a:gd name="T40" fmla="*/ 40 w 112"/>
                  <a:gd name="T41" fmla="*/ 237 h 237"/>
                  <a:gd name="T42" fmla="*/ 27 w 112"/>
                  <a:gd name="T43" fmla="*/ 224 h 237"/>
                  <a:gd name="T44" fmla="*/ 27 w 112"/>
                  <a:gd name="T45" fmla="*/ 112 h 237"/>
                  <a:gd name="T46" fmla="*/ 27 w 112"/>
                  <a:gd name="T47" fmla="*/ 82 h 237"/>
                  <a:gd name="T48" fmla="*/ 27 w 112"/>
                  <a:gd name="T49" fmla="*/ 48 h 237"/>
                  <a:gd name="T50" fmla="*/ 23 w 112"/>
                  <a:gd name="T51" fmla="*/ 48 h 237"/>
                  <a:gd name="T52" fmla="*/ 23 w 112"/>
                  <a:gd name="T53" fmla="*/ 103 h 237"/>
                  <a:gd name="T54" fmla="*/ 12 w 112"/>
                  <a:gd name="T55" fmla="*/ 115 h 237"/>
                  <a:gd name="T56" fmla="*/ 0 w 112"/>
                  <a:gd name="T57" fmla="*/ 103 h 237"/>
                  <a:gd name="T58" fmla="*/ 0 w 112"/>
                  <a:gd name="T59" fmla="*/ 31 h 237"/>
                  <a:gd name="T60" fmla="*/ 1 w 112"/>
                  <a:gd name="T61" fmla="*/ 3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" h="237">
                    <a:moveTo>
                      <a:pt x="1" y="30"/>
                    </a:moveTo>
                    <a:cubicBezTo>
                      <a:pt x="1" y="30"/>
                      <a:pt x="1" y="30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4" y="10"/>
                      <a:pt x="31" y="5"/>
                      <a:pt x="43" y="4"/>
                    </a:cubicBezTo>
                    <a:cubicBezTo>
                      <a:pt x="44" y="4"/>
                      <a:pt x="45" y="4"/>
                      <a:pt x="46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112" y="0"/>
                      <a:pt x="112" y="32"/>
                    </a:cubicBezTo>
                    <a:cubicBezTo>
                      <a:pt x="112" y="104"/>
                      <a:pt x="112" y="104"/>
                      <a:pt x="112" y="104"/>
                    </a:cubicBezTo>
                    <a:cubicBezTo>
                      <a:pt x="112" y="111"/>
                      <a:pt x="107" y="116"/>
                      <a:pt x="100" y="116"/>
                    </a:cubicBezTo>
                    <a:cubicBezTo>
                      <a:pt x="94" y="116"/>
                      <a:pt x="89" y="111"/>
                      <a:pt x="89" y="104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85" y="224"/>
                      <a:pt x="85" y="224"/>
                      <a:pt x="85" y="224"/>
                    </a:cubicBezTo>
                    <a:cubicBezTo>
                      <a:pt x="85" y="231"/>
                      <a:pt x="79" y="237"/>
                      <a:pt x="71" y="237"/>
                    </a:cubicBezTo>
                    <a:cubicBezTo>
                      <a:pt x="64" y="237"/>
                      <a:pt x="58" y="231"/>
                      <a:pt x="58" y="224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4" y="231"/>
                      <a:pt x="48" y="237"/>
                      <a:pt x="40" y="237"/>
                    </a:cubicBezTo>
                    <a:cubicBezTo>
                      <a:pt x="33" y="237"/>
                      <a:pt x="27" y="231"/>
                      <a:pt x="27" y="224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7" y="82"/>
                      <a:pt x="27" y="82"/>
                      <a:pt x="27" y="8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10"/>
                      <a:pt x="18" y="115"/>
                      <a:pt x="12" y="115"/>
                    </a:cubicBezTo>
                    <a:cubicBezTo>
                      <a:pt x="6" y="115"/>
                      <a:pt x="0" y="110"/>
                      <a:pt x="0" y="10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1" y="31"/>
                      <a:pt x="1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4" name="Oval 64"/>
              <p:cNvSpPr>
                <a:spLocks noChangeArrowheads="1"/>
              </p:cNvSpPr>
              <p:nvPr/>
            </p:nvSpPr>
            <p:spPr bwMode="auto">
              <a:xfrm>
                <a:off x="1562" y="2629"/>
                <a:ext cx="44" cy="4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5" name="Freeform 65"/>
              <p:cNvSpPr>
                <a:spLocks/>
              </p:cNvSpPr>
              <p:nvPr/>
            </p:nvSpPr>
            <p:spPr bwMode="auto">
              <a:xfrm>
                <a:off x="1540" y="1038"/>
                <a:ext cx="46" cy="92"/>
              </a:xfrm>
              <a:custGeom>
                <a:avLst/>
                <a:gdLst>
                  <a:gd name="T0" fmla="*/ 0 w 52"/>
                  <a:gd name="T1" fmla="*/ 19 h 106"/>
                  <a:gd name="T2" fmla="*/ 0 w 52"/>
                  <a:gd name="T3" fmla="*/ 18 h 106"/>
                  <a:gd name="T4" fmla="*/ 0 w 52"/>
                  <a:gd name="T5" fmla="*/ 18 h 106"/>
                  <a:gd name="T6" fmla="*/ 17 w 52"/>
                  <a:gd name="T7" fmla="*/ 5 h 106"/>
                  <a:gd name="T8" fmla="*/ 18 w 52"/>
                  <a:gd name="T9" fmla="*/ 5 h 106"/>
                  <a:gd name="T10" fmla="*/ 25 w 52"/>
                  <a:gd name="T11" fmla="*/ 4 h 106"/>
                  <a:gd name="T12" fmla="*/ 47 w 52"/>
                  <a:gd name="T13" fmla="*/ 14 h 106"/>
                  <a:gd name="T14" fmla="*/ 51 w 52"/>
                  <a:gd name="T15" fmla="*/ 45 h 106"/>
                  <a:gd name="T16" fmla="*/ 47 w 52"/>
                  <a:gd name="T17" fmla="*/ 50 h 106"/>
                  <a:gd name="T18" fmla="*/ 41 w 52"/>
                  <a:gd name="T19" fmla="*/ 46 h 106"/>
                  <a:gd name="T20" fmla="*/ 38 w 52"/>
                  <a:gd name="T21" fmla="*/ 22 h 106"/>
                  <a:gd name="T22" fmla="*/ 37 w 52"/>
                  <a:gd name="T23" fmla="*/ 22 h 106"/>
                  <a:gd name="T24" fmla="*/ 38 w 52"/>
                  <a:gd name="T25" fmla="*/ 37 h 106"/>
                  <a:gd name="T26" fmla="*/ 40 w 52"/>
                  <a:gd name="T27" fmla="*/ 49 h 106"/>
                  <a:gd name="T28" fmla="*/ 46 w 52"/>
                  <a:gd name="T29" fmla="*/ 97 h 106"/>
                  <a:gd name="T30" fmla="*/ 41 w 52"/>
                  <a:gd name="T31" fmla="*/ 104 h 106"/>
                  <a:gd name="T32" fmla="*/ 34 w 52"/>
                  <a:gd name="T33" fmla="*/ 99 h 106"/>
                  <a:gd name="T34" fmla="*/ 29 w 52"/>
                  <a:gd name="T35" fmla="*/ 55 h 106"/>
                  <a:gd name="T36" fmla="*/ 27 w 52"/>
                  <a:gd name="T37" fmla="*/ 55 h 106"/>
                  <a:gd name="T38" fmla="*/ 33 w 52"/>
                  <a:gd name="T39" fmla="*/ 99 h 106"/>
                  <a:gd name="T40" fmla="*/ 28 w 52"/>
                  <a:gd name="T41" fmla="*/ 105 h 106"/>
                  <a:gd name="T42" fmla="*/ 21 w 52"/>
                  <a:gd name="T43" fmla="*/ 100 h 106"/>
                  <a:gd name="T44" fmla="*/ 15 w 52"/>
                  <a:gd name="T45" fmla="*/ 52 h 106"/>
                  <a:gd name="T46" fmla="*/ 14 w 52"/>
                  <a:gd name="T47" fmla="*/ 40 h 106"/>
                  <a:gd name="T48" fmla="*/ 12 w 52"/>
                  <a:gd name="T49" fmla="*/ 25 h 106"/>
                  <a:gd name="T50" fmla="*/ 10 w 52"/>
                  <a:gd name="T51" fmla="*/ 25 h 106"/>
                  <a:gd name="T52" fmla="*/ 13 w 52"/>
                  <a:gd name="T53" fmla="*/ 49 h 106"/>
                  <a:gd name="T54" fmla="*/ 9 w 52"/>
                  <a:gd name="T55" fmla="*/ 54 h 106"/>
                  <a:gd name="T56" fmla="*/ 3 w 52"/>
                  <a:gd name="T57" fmla="*/ 50 h 106"/>
                  <a:gd name="T58" fmla="*/ 0 w 52"/>
                  <a:gd name="T59" fmla="*/ 19 h 106"/>
                  <a:gd name="T60" fmla="*/ 0 w 52"/>
                  <a:gd name="T6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" h="106">
                    <a:moveTo>
                      <a:pt x="0" y="19"/>
                    </a:moveTo>
                    <a:cubicBezTo>
                      <a:pt x="0" y="19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0"/>
                      <a:pt x="11" y="6"/>
                      <a:pt x="17" y="5"/>
                    </a:cubicBezTo>
                    <a:cubicBezTo>
                      <a:pt x="17" y="5"/>
                      <a:pt x="17" y="5"/>
                      <a:pt x="18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46" y="0"/>
                      <a:pt x="47" y="14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2" y="47"/>
                      <a:pt x="50" y="50"/>
                      <a:pt x="47" y="50"/>
                    </a:cubicBezTo>
                    <a:cubicBezTo>
                      <a:pt x="44" y="50"/>
                      <a:pt x="42" y="48"/>
                      <a:pt x="41" y="46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100"/>
                      <a:pt x="44" y="103"/>
                      <a:pt x="41" y="104"/>
                    </a:cubicBezTo>
                    <a:cubicBezTo>
                      <a:pt x="38" y="104"/>
                      <a:pt x="35" y="102"/>
                      <a:pt x="34" y="99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2"/>
                      <a:pt x="31" y="105"/>
                      <a:pt x="28" y="105"/>
                    </a:cubicBezTo>
                    <a:cubicBezTo>
                      <a:pt x="24" y="106"/>
                      <a:pt x="21" y="103"/>
                      <a:pt x="21" y="100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52"/>
                      <a:pt x="12" y="54"/>
                      <a:pt x="9" y="54"/>
                    </a:cubicBezTo>
                    <a:cubicBezTo>
                      <a:pt x="6" y="55"/>
                      <a:pt x="4" y="53"/>
                      <a:pt x="3" y="5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6" name="Freeform 66"/>
              <p:cNvSpPr>
                <a:spLocks/>
              </p:cNvSpPr>
              <p:nvPr/>
            </p:nvSpPr>
            <p:spPr bwMode="auto">
              <a:xfrm>
                <a:off x="1548" y="1021"/>
                <a:ext cx="20" cy="20"/>
              </a:xfrm>
              <a:custGeom>
                <a:avLst/>
                <a:gdLst>
                  <a:gd name="T0" fmla="*/ 13 w 23"/>
                  <a:gd name="T1" fmla="*/ 22 h 23"/>
                  <a:gd name="T2" fmla="*/ 1 w 23"/>
                  <a:gd name="T3" fmla="*/ 13 h 23"/>
                  <a:gd name="T4" fmla="*/ 10 w 23"/>
                  <a:gd name="T5" fmla="*/ 1 h 23"/>
                  <a:gd name="T6" fmla="*/ 22 w 23"/>
                  <a:gd name="T7" fmla="*/ 10 h 23"/>
                  <a:gd name="T8" fmla="*/ 13 w 23"/>
                  <a:gd name="T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3" y="22"/>
                    </a:moveTo>
                    <a:cubicBezTo>
                      <a:pt x="7" y="23"/>
                      <a:pt x="1" y="19"/>
                      <a:pt x="1" y="13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6" y="0"/>
                      <a:pt x="21" y="4"/>
                      <a:pt x="22" y="10"/>
                    </a:cubicBezTo>
                    <a:cubicBezTo>
                      <a:pt x="23" y="16"/>
                      <a:pt x="19" y="21"/>
                      <a:pt x="1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7" name="Freeform 67"/>
              <p:cNvSpPr>
                <a:spLocks/>
              </p:cNvSpPr>
              <p:nvPr/>
            </p:nvSpPr>
            <p:spPr bwMode="auto">
              <a:xfrm>
                <a:off x="1294" y="1188"/>
                <a:ext cx="45" cy="92"/>
              </a:xfrm>
              <a:custGeom>
                <a:avLst/>
                <a:gdLst>
                  <a:gd name="T0" fmla="*/ 0 w 52"/>
                  <a:gd name="T1" fmla="*/ 19 h 106"/>
                  <a:gd name="T2" fmla="*/ 0 w 52"/>
                  <a:gd name="T3" fmla="*/ 18 h 106"/>
                  <a:gd name="T4" fmla="*/ 0 w 52"/>
                  <a:gd name="T5" fmla="*/ 18 h 106"/>
                  <a:gd name="T6" fmla="*/ 17 w 52"/>
                  <a:gd name="T7" fmla="*/ 5 h 106"/>
                  <a:gd name="T8" fmla="*/ 18 w 52"/>
                  <a:gd name="T9" fmla="*/ 5 h 106"/>
                  <a:gd name="T10" fmla="*/ 26 w 52"/>
                  <a:gd name="T11" fmla="*/ 4 h 106"/>
                  <a:gd name="T12" fmla="*/ 48 w 52"/>
                  <a:gd name="T13" fmla="*/ 14 h 106"/>
                  <a:gd name="T14" fmla="*/ 52 w 52"/>
                  <a:gd name="T15" fmla="*/ 45 h 106"/>
                  <a:gd name="T16" fmla="*/ 48 w 52"/>
                  <a:gd name="T17" fmla="*/ 50 h 106"/>
                  <a:gd name="T18" fmla="*/ 42 w 52"/>
                  <a:gd name="T19" fmla="*/ 46 h 106"/>
                  <a:gd name="T20" fmla="*/ 39 w 52"/>
                  <a:gd name="T21" fmla="*/ 22 h 106"/>
                  <a:gd name="T22" fmla="*/ 37 w 52"/>
                  <a:gd name="T23" fmla="*/ 22 h 106"/>
                  <a:gd name="T24" fmla="*/ 39 w 52"/>
                  <a:gd name="T25" fmla="*/ 37 h 106"/>
                  <a:gd name="T26" fmla="*/ 41 w 52"/>
                  <a:gd name="T27" fmla="*/ 49 h 106"/>
                  <a:gd name="T28" fmla="*/ 47 w 52"/>
                  <a:gd name="T29" fmla="*/ 97 h 106"/>
                  <a:gd name="T30" fmla="*/ 42 w 52"/>
                  <a:gd name="T31" fmla="*/ 104 h 106"/>
                  <a:gd name="T32" fmla="*/ 35 w 52"/>
                  <a:gd name="T33" fmla="*/ 99 h 106"/>
                  <a:gd name="T34" fmla="*/ 30 w 52"/>
                  <a:gd name="T35" fmla="*/ 55 h 106"/>
                  <a:gd name="T36" fmla="*/ 28 w 52"/>
                  <a:gd name="T37" fmla="*/ 55 h 106"/>
                  <a:gd name="T38" fmla="*/ 33 w 52"/>
                  <a:gd name="T39" fmla="*/ 99 h 106"/>
                  <a:gd name="T40" fmla="*/ 28 w 52"/>
                  <a:gd name="T41" fmla="*/ 105 h 106"/>
                  <a:gd name="T42" fmla="*/ 22 w 52"/>
                  <a:gd name="T43" fmla="*/ 100 h 106"/>
                  <a:gd name="T44" fmla="*/ 16 w 52"/>
                  <a:gd name="T45" fmla="*/ 52 h 106"/>
                  <a:gd name="T46" fmla="*/ 14 w 52"/>
                  <a:gd name="T47" fmla="*/ 40 h 106"/>
                  <a:gd name="T48" fmla="*/ 13 w 52"/>
                  <a:gd name="T49" fmla="*/ 25 h 106"/>
                  <a:gd name="T50" fmla="*/ 11 w 52"/>
                  <a:gd name="T51" fmla="*/ 25 h 106"/>
                  <a:gd name="T52" fmla="*/ 14 w 52"/>
                  <a:gd name="T53" fmla="*/ 49 h 106"/>
                  <a:gd name="T54" fmla="*/ 10 w 52"/>
                  <a:gd name="T55" fmla="*/ 54 h 106"/>
                  <a:gd name="T56" fmla="*/ 4 w 52"/>
                  <a:gd name="T57" fmla="*/ 50 h 106"/>
                  <a:gd name="T58" fmla="*/ 0 w 52"/>
                  <a:gd name="T59" fmla="*/ 19 h 106"/>
                  <a:gd name="T60" fmla="*/ 0 w 52"/>
                  <a:gd name="T6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" h="106">
                    <a:moveTo>
                      <a:pt x="0" y="19"/>
                    </a:moveTo>
                    <a:cubicBezTo>
                      <a:pt x="0" y="19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0"/>
                      <a:pt x="12" y="6"/>
                      <a:pt x="17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46" y="0"/>
                      <a:pt x="48" y="14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7"/>
                      <a:pt x="50" y="50"/>
                      <a:pt x="48" y="50"/>
                    </a:cubicBezTo>
                    <a:cubicBezTo>
                      <a:pt x="45" y="50"/>
                      <a:pt x="42" y="48"/>
                      <a:pt x="42" y="46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47" y="100"/>
                      <a:pt x="45" y="103"/>
                      <a:pt x="42" y="104"/>
                    </a:cubicBezTo>
                    <a:cubicBezTo>
                      <a:pt x="38" y="104"/>
                      <a:pt x="36" y="102"/>
                      <a:pt x="35" y="99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4" y="102"/>
                      <a:pt x="31" y="105"/>
                      <a:pt x="28" y="105"/>
                    </a:cubicBezTo>
                    <a:cubicBezTo>
                      <a:pt x="25" y="106"/>
                      <a:pt x="22" y="103"/>
                      <a:pt x="22" y="100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52"/>
                      <a:pt x="12" y="54"/>
                      <a:pt x="10" y="54"/>
                    </a:cubicBezTo>
                    <a:cubicBezTo>
                      <a:pt x="7" y="55"/>
                      <a:pt x="4" y="53"/>
                      <a:pt x="4" y="5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8" name="Freeform 68"/>
              <p:cNvSpPr>
                <a:spLocks/>
              </p:cNvSpPr>
              <p:nvPr/>
            </p:nvSpPr>
            <p:spPr bwMode="auto">
              <a:xfrm>
                <a:off x="1303" y="1172"/>
                <a:ext cx="19" cy="20"/>
              </a:xfrm>
              <a:custGeom>
                <a:avLst/>
                <a:gdLst>
                  <a:gd name="T0" fmla="*/ 12 w 23"/>
                  <a:gd name="T1" fmla="*/ 22 h 23"/>
                  <a:gd name="T2" fmla="*/ 0 w 23"/>
                  <a:gd name="T3" fmla="*/ 13 h 23"/>
                  <a:gd name="T4" fmla="*/ 10 w 23"/>
                  <a:gd name="T5" fmla="*/ 1 h 23"/>
                  <a:gd name="T6" fmla="*/ 22 w 23"/>
                  <a:gd name="T7" fmla="*/ 10 h 23"/>
                  <a:gd name="T8" fmla="*/ 12 w 23"/>
                  <a:gd name="T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2" y="22"/>
                    </a:moveTo>
                    <a:cubicBezTo>
                      <a:pt x="7" y="23"/>
                      <a:pt x="1" y="19"/>
                      <a:pt x="0" y="13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6" y="0"/>
                      <a:pt x="21" y="4"/>
                      <a:pt x="22" y="10"/>
                    </a:cubicBezTo>
                    <a:cubicBezTo>
                      <a:pt x="23" y="16"/>
                      <a:pt x="18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9" name="Freeform 69"/>
              <p:cNvSpPr>
                <a:spLocks/>
              </p:cNvSpPr>
              <p:nvPr/>
            </p:nvSpPr>
            <p:spPr bwMode="auto">
              <a:xfrm>
                <a:off x="1503" y="1076"/>
                <a:ext cx="27" cy="54"/>
              </a:xfrm>
              <a:custGeom>
                <a:avLst/>
                <a:gdLst>
                  <a:gd name="T0" fmla="*/ 0 w 31"/>
                  <a:gd name="T1" fmla="*/ 11 h 62"/>
                  <a:gd name="T2" fmla="*/ 0 w 31"/>
                  <a:gd name="T3" fmla="*/ 10 h 62"/>
                  <a:gd name="T4" fmla="*/ 0 w 31"/>
                  <a:gd name="T5" fmla="*/ 10 h 62"/>
                  <a:gd name="T6" fmla="*/ 10 w 31"/>
                  <a:gd name="T7" fmla="*/ 3 h 62"/>
                  <a:gd name="T8" fmla="*/ 11 w 31"/>
                  <a:gd name="T9" fmla="*/ 3 h 62"/>
                  <a:gd name="T10" fmla="*/ 15 w 31"/>
                  <a:gd name="T11" fmla="*/ 2 h 62"/>
                  <a:gd name="T12" fmla="*/ 28 w 31"/>
                  <a:gd name="T13" fmla="*/ 8 h 62"/>
                  <a:gd name="T14" fmla="*/ 31 w 31"/>
                  <a:gd name="T15" fmla="*/ 26 h 62"/>
                  <a:gd name="T16" fmla="*/ 28 w 31"/>
                  <a:gd name="T17" fmla="*/ 29 h 62"/>
                  <a:gd name="T18" fmla="*/ 25 w 31"/>
                  <a:gd name="T19" fmla="*/ 27 h 62"/>
                  <a:gd name="T20" fmla="*/ 23 w 31"/>
                  <a:gd name="T21" fmla="*/ 12 h 62"/>
                  <a:gd name="T22" fmla="*/ 22 w 31"/>
                  <a:gd name="T23" fmla="*/ 13 h 62"/>
                  <a:gd name="T24" fmla="*/ 23 w 31"/>
                  <a:gd name="T25" fmla="*/ 21 h 62"/>
                  <a:gd name="T26" fmla="*/ 24 w 31"/>
                  <a:gd name="T27" fmla="*/ 29 h 62"/>
                  <a:gd name="T28" fmla="*/ 28 w 31"/>
                  <a:gd name="T29" fmla="*/ 57 h 62"/>
                  <a:gd name="T30" fmla="*/ 25 w 31"/>
                  <a:gd name="T31" fmla="*/ 61 h 62"/>
                  <a:gd name="T32" fmla="*/ 21 w 31"/>
                  <a:gd name="T33" fmla="*/ 58 h 62"/>
                  <a:gd name="T34" fmla="*/ 18 w 31"/>
                  <a:gd name="T35" fmla="*/ 32 h 62"/>
                  <a:gd name="T36" fmla="*/ 16 w 31"/>
                  <a:gd name="T37" fmla="*/ 32 h 62"/>
                  <a:gd name="T38" fmla="*/ 20 w 31"/>
                  <a:gd name="T39" fmla="*/ 58 h 62"/>
                  <a:gd name="T40" fmla="*/ 17 w 31"/>
                  <a:gd name="T41" fmla="*/ 62 h 62"/>
                  <a:gd name="T42" fmla="*/ 13 w 31"/>
                  <a:gd name="T43" fmla="*/ 59 h 62"/>
                  <a:gd name="T44" fmla="*/ 9 w 31"/>
                  <a:gd name="T45" fmla="*/ 31 h 62"/>
                  <a:gd name="T46" fmla="*/ 8 w 31"/>
                  <a:gd name="T47" fmla="*/ 23 h 62"/>
                  <a:gd name="T48" fmla="*/ 7 w 31"/>
                  <a:gd name="T49" fmla="*/ 14 h 62"/>
                  <a:gd name="T50" fmla="*/ 6 w 31"/>
                  <a:gd name="T51" fmla="*/ 15 h 62"/>
                  <a:gd name="T52" fmla="*/ 8 w 31"/>
                  <a:gd name="T53" fmla="*/ 29 h 62"/>
                  <a:gd name="T54" fmla="*/ 6 w 31"/>
                  <a:gd name="T55" fmla="*/ 32 h 62"/>
                  <a:gd name="T56" fmla="*/ 2 w 31"/>
                  <a:gd name="T57" fmla="*/ 29 h 62"/>
                  <a:gd name="T58" fmla="*/ 0 w 31"/>
                  <a:gd name="T59" fmla="*/ 11 h 62"/>
                  <a:gd name="T60" fmla="*/ 0 w 31"/>
                  <a:gd name="T61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" h="62">
                    <a:moveTo>
                      <a:pt x="0" y="11"/>
                    </a:moveTo>
                    <a:cubicBezTo>
                      <a:pt x="0" y="11"/>
                      <a:pt x="0" y="11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7" y="3"/>
                      <a:pt x="10" y="3"/>
                    </a:cubicBezTo>
                    <a:cubicBezTo>
                      <a:pt x="10" y="3"/>
                      <a:pt x="11" y="3"/>
                      <a:pt x="11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27" y="0"/>
                      <a:pt x="28" y="8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8"/>
                      <a:pt x="30" y="29"/>
                      <a:pt x="28" y="29"/>
                    </a:cubicBezTo>
                    <a:cubicBezTo>
                      <a:pt x="27" y="30"/>
                      <a:pt x="25" y="28"/>
                      <a:pt x="25" y="2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8" y="59"/>
                      <a:pt x="26" y="61"/>
                      <a:pt x="25" y="61"/>
                    </a:cubicBezTo>
                    <a:cubicBezTo>
                      <a:pt x="23" y="61"/>
                      <a:pt x="21" y="60"/>
                      <a:pt x="21" y="58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0" y="60"/>
                      <a:pt x="18" y="62"/>
                      <a:pt x="17" y="62"/>
                    </a:cubicBezTo>
                    <a:cubicBezTo>
                      <a:pt x="15" y="62"/>
                      <a:pt x="13" y="61"/>
                      <a:pt x="13" y="59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0"/>
                      <a:pt x="7" y="32"/>
                      <a:pt x="6" y="32"/>
                    </a:cubicBezTo>
                    <a:cubicBezTo>
                      <a:pt x="4" y="32"/>
                      <a:pt x="2" y="31"/>
                      <a:pt x="2" y="2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0" name="Freeform 70"/>
              <p:cNvSpPr>
                <a:spLocks/>
              </p:cNvSpPr>
              <p:nvPr/>
            </p:nvSpPr>
            <p:spPr bwMode="auto">
              <a:xfrm>
                <a:off x="1508" y="1066"/>
                <a:ext cx="12" cy="12"/>
              </a:xfrm>
              <a:custGeom>
                <a:avLst/>
                <a:gdLst>
                  <a:gd name="T0" fmla="*/ 7 w 13"/>
                  <a:gd name="T1" fmla="*/ 13 h 14"/>
                  <a:gd name="T2" fmla="*/ 0 w 13"/>
                  <a:gd name="T3" fmla="*/ 8 h 14"/>
                  <a:gd name="T4" fmla="*/ 6 w 13"/>
                  <a:gd name="T5" fmla="*/ 1 h 14"/>
                  <a:gd name="T6" fmla="*/ 13 w 13"/>
                  <a:gd name="T7" fmla="*/ 6 h 14"/>
                  <a:gd name="T8" fmla="*/ 7 w 13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7" y="13"/>
                    </a:moveTo>
                    <a:cubicBezTo>
                      <a:pt x="4" y="14"/>
                      <a:pt x="0" y="11"/>
                      <a:pt x="0" y="8"/>
                    </a:cubicBezTo>
                    <a:cubicBezTo>
                      <a:pt x="0" y="4"/>
                      <a:pt x="2" y="1"/>
                      <a:pt x="6" y="1"/>
                    </a:cubicBezTo>
                    <a:cubicBezTo>
                      <a:pt x="9" y="0"/>
                      <a:pt x="12" y="3"/>
                      <a:pt x="13" y="6"/>
                    </a:cubicBezTo>
                    <a:cubicBezTo>
                      <a:pt x="13" y="10"/>
                      <a:pt x="11" y="13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1" name="Freeform 71"/>
              <p:cNvSpPr>
                <a:spLocks/>
              </p:cNvSpPr>
              <p:nvPr/>
            </p:nvSpPr>
            <p:spPr bwMode="auto">
              <a:xfrm>
                <a:off x="634" y="1678"/>
                <a:ext cx="74" cy="103"/>
              </a:xfrm>
              <a:custGeom>
                <a:avLst/>
                <a:gdLst>
                  <a:gd name="T0" fmla="*/ 30 w 86"/>
                  <a:gd name="T1" fmla="*/ 114 h 119"/>
                  <a:gd name="T2" fmla="*/ 33 w 86"/>
                  <a:gd name="T3" fmla="*/ 94 h 119"/>
                  <a:gd name="T4" fmla="*/ 34 w 86"/>
                  <a:gd name="T5" fmla="*/ 93 h 119"/>
                  <a:gd name="T6" fmla="*/ 39 w 86"/>
                  <a:gd name="T7" fmla="*/ 75 h 119"/>
                  <a:gd name="T8" fmla="*/ 53 w 86"/>
                  <a:gd name="T9" fmla="*/ 52 h 119"/>
                  <a:gd name="T10" fmla="*/ 54 w 86"/>
                  <a:gd name="T11" fmla="*/ 50 h 119"/>
                  <a:gd name="T12" fmla="*/ 54 w 86"/>
                  <a:gd name="T13" fmla="*/ 50 h 119"/>
                  <a:gd name="T14" fmla="*/ 83 w 86"/>
                  <a:gd name="T15" fmla="*/ 39 h 119"/>
                  <a:gd name="T16" fmla="*/ 86 w 86"/>
                  <a:gd name="T17" fmla="*/ 34 h 119"/>
                  <a:gd name="T18" fmla="*/ 80 w 86"/>
                  <a:gd name="T19" fmla="*/ 31 h 119"/>
                  <a:gd name="T20" fmla="*/ 53 w 86"/>
                  <a:gd name="T21" fmla="*/ 41 h 119"/>
                  <a:gd name="T22" fmla="*/ 52 w 86"/>
                  <a:gd name="T23" fmla="*/ 40 h 119"/>
                  <a:gd name="T24" fmla="*/ 45 w 86"/>
                  <a:gd name="T25" fmla="*/ 36 h 119"/>
                  <a:gd name="T26" fmla="*/ 44 w 86"/>
                  <a:gd name="T27" fmla="*/ 35 h 119"/>
                  <a:gd name="T28" fmla="*/ 47 w 86"/>
                  <a:gd name="T29" fmla="*/ 5 h 119"/>
                  <a:gd name="T30" fmla="*/ 43 w 86"/>
                  <a:gd name="T31" fmla="*/ 0 h 119"/>
                  <a:gd name="T32" fmla="*/ 39 w 86"/>
                  <a:gd name="T33" fmla="*/ 4 h 119"/>
                  <a:gd name="T34" fmla="*/ 35 w 86"/>
                  <a:gd name="T35" fmla="*/ 38 h 119"/>
                  <a:gd name="T36" fmla="*/ 35 w 86"/>
                  <a:gd name="T37" fmla="*/ 38 h 119"/>
                  <a:gd name="T38" fmla="*/ 20 w 86"/>
                  <a:gd name="T39" fmla="*/ 64 h 119"/>
                  <a:gd name="T40" fmla="*/ 19 w 86"/>
                  <a:gd name="T41" fmla="*/ 65 h 119"/>
                  <a:gd name="T42" fmla="*/ 8 w 86"/>
                  <a:gd name="T43" fmla="*/ 78 h 119"/>
                  <a:gd name="T44" fmla="*/ 6 w 86"/>
                  <a:gd name="T45" fmla="*/ 81 h 119"/>
                  <a:gd name="T46" fmla="*/ 0 w 86"/>
                  <a:gd name="T47" fmla="*/ 107 h 119"/>
                  <a:gd name="T48" fmla="*/ 4 w 86"/>
                  <a:gd name="T49" fmla="*/ 113 h 119"/>
                  <a:gd name="T50" fmla="*/ 10 w 86"/>
                  <a:gd name="T51" fmla="*/ 109 h 119"/>
                  <a:gd name="T52" fmla="*/ 15 w 86"/>
                  <a:gd name="T53" fmla="*/ 85 h 119"/>
                  <a:gd name="T54" fmla="*/ 26 w 86"/>
                  <a:gd name="T55" fmla="*/ 73 h 119"/>
                  <a:gd name="T56" fmla="*/ 28 w 86"/>
                  <a:gd name="T57" fmla="*/ 74 h 119"/>
                  <a:gd name="T58" fmla="*/ 25 w 86"/>
                  <a:gd name="T59" fmla="*/ 88 h 119"/>
                  <a:gd name="T60" fmla="*/ 24 w 86"/>
                  <a:gd name="T61" fmla="*/ 91 h 119"/>
                  <a:gd name="T62" fmla="*/ 20 w 86"/>
                  <a:gd name="T63" fmla="*/ 114 h 119"/>
                  <a:gd name="T64" fmla="*/ 25 w 86"/>
                  <a:gd name="T65" fmla="*/ 119 h 119"/>
                  <a:gd name="T66" fmla="*/ 30 w 86"/>
                  <a:gd name="T67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119">
                    <a:moveTo>
                      <a:pt x="30" y="114"/>
                    </a:moveTo>
                    <a:cubicBezTo>
                      <a:pt x="33" y="94"/>
                      <a:pt x="33" y="94"/>
                      <a:pt x="33" y="94"/>
                    </a:cubicBezTo>
                    <a:cubicBezTo>
                      <a:pt x="34" y="94"/>
                      <a:pt x="34" y="94"/>
                      <a:pt x="34" y="93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3" y="51"/>
                      <a:pt x="54" y="51"/>
                      <a:pt x="54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5" y="38"/>
                      <a:pt x="86" y="36"/>
                      <a:pt x="86" y="34"/>
                    </a:cubicBezTo>
                    <a:cubicBezTo>
                      <a:pt x="85" y="31"/>
                      <a:pt x="82" y="30"/>
                      <a:pt x="80" y="3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0"/>
                      <a:pt x="52" y="40"/>
                      <a:pt x="52" y="4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4" y="35"/>
                      <a:pt x="44" y="3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2"/>
                      <a:pt x="46" y="0"/>
                      <a:pt x="43" y="0"/>
                    </a:cubicBezTo>
                    <a:cubicBezTo>
                      <a:pt x="41" y="0"/>
                      <a:pt x="39" y="1"/>
                      <a:pt x="39" y="4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19" y="64"/>
                      <a:pt x="19" y="65"/>
                      <a:pt x="19" y="65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7" y="79"/>
                      <a:pt x="6" y="80"/>
                      <a:pt x="6" y="81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10"/>
                      <a:pt x="2" y="112"/>
                      <a:pt x="4" y="113"/>
                    </a:cubicBezTo>
                    <a:cubicBezTo>
                      <a:pt x="7" y="114"/>
                      <a:pt x="10" y="112"/>
                      <a:pt x="10" y="109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4" y="89"/>
                      <a:pt x="24" y="90"/>
                      <a:pt x="24" y="91"/>
                    </a:cubicBezTo>
                    <a:cubicBezTo>
                      <a:pt x="20" y="114"/>
                      <a:pt x="20" y="114"/>
                      <a:pt x="20" y="114"/>
                    </a:cubicBezTo>
                    <a:cubicBezTo>
                      <a:pt x="20" y="117"/>
                      <a:pt x="22" y="119"/>
                      <a:pt x="25" y="119"/>
                    </a:cubicBezTo>
                    <a:cubicBezTo>
                      <a:pt x="28" y="119"/>
                      <a:pt x="30" y="117"/>
                      <a:pt x="3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2" name="Freeform 72"/>
              <p:cNvSpPr>
                <a:spLocks/>
              </p:cNvSpPr>
              <p:nvPr/>
            </p:nvSpPr>
            <p:spPr bwMode="auto">
              <a:xfrm>
                <a:off x="674" y="1694"/>
                <a:ext cx="16" cy="17"/>
              </a:xfrm>
              <a:custGeom>
                <a:avLst/>
                <a:gdLst>
                  <a:gd name="T0" fmla="*/ 2 w 19"/>
                  <a:gd name="T1" fmla="*/ 5 h 19"/>
                  <a:gd name="T2" fmla="*/ 5 w 19"/>
                  <a:gd name="T3" fmla="*/ 16 h 19"/>
                  <a:gd name="T4" fmla="*/ 16 w 19"/>
                  <a:gd name="T5" fmla="*/ 14 h 19"/>
                  <a:gd name="T6" fmla="*/ 14 w 19"/>
                  <a:gd name="T7" fmla="*/ 2 h 19"/>
                  <a:gd name="T8" fmla="*/ 2 w 19"/>
                  <a:gd name="T9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2" y="5"/>
                    </a:moveTo>
                    <a:cubicBezTo>
                      <a:pt x="0" y="9"/>
                      <a:pt x="1" y="14"/>
                      <a:pt x="5" y="16"/>
                    </a:cubicBezTo>
                    <a:cubicBezTo>
                      <a:pt x="9" y="19"/>
                      <a:pt x="14" y="18"/>
                      <a:pt x="16" y="14"/>
                    </a:cubicBezTo>
                    <a:cubicBezTo>
                      <a:pt x="19" y="10"/>
                      <a:pt x="18" y="5"/>
                      <a:pt x="14" y="2"/>
                    </a:cubicBezTo>
                    <a:cubicBezTo>
                      <a:pt x="10" y="0"/>
                      <a:pt x="5" y="1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3" name="Freeform 73"/>
              <p:cNvSpPr>
                <a:spLocks/>
              </p:cNvSpPr>
              <p:nvPr/>
            </p:nvSpPr>
            <p:spPr bwMode="auto">
              <a:xfrm>
                <a:off x="702" y="881"/>
                <a:ext cx="71" cy="50"/>
              </a:xfrm>
              <a:custGeom>
                <a:avLst/>
                <a:gdLst>
                  <a:gd name="T0" fmla="*/ 59 w 71"/>
                  <a:gd name="T1" fmla="*/ 20 h 50"/>
                  <a:gd name="T2" fmla="*/ 55 w 71"/>
                  <a:gd name="T3" fmla="*/ 19 h 50"/>
                  <a:gd name="T4" fmla="*/ 55 w 71"/>
                  <a:gd name="T5" fmla="*/ 19 h 50"/>
                  <a:gd name="T6" fmla="*/ 0 w 71"/>
                  <a:gd name="T7" fmla="*/ 0 h 50"/>
                  <a:gd name="T8" fmla="*/ 0 w 71"/>
                  <a:gd name="T9" fmla="*/ 50 h 50"/>
                  <a:gd name="T10" fmla="*/ 58 w 71"/>
                  <a:gd name="T11" fmla="*/ 31 h 50"/>
                  <a:gd name="T12" fmla="*/ 58 w 71"/>
                  <a:gd name="T13" fmla="*/ 31 h 50"/>
                  <a:gd name="T14" fmla="*/ 59 w 71"/>
                  <a:gd name="T15" fmla="*/ 31 h 50"/>
                  <a:gd name="T16" fmla="*/ 71 w 71"/>
                  <a:gd name="T17" fmla="*/ 34 h 50"/>
                  <a:gd name="T18" fmla="*/ 71 w 71"/>
                  <a:gd name="T19" fmla="*/ 16 h 50"/>
                  <a:gd name="T20" fmla="*/ 59 w 71"/>
                  <a:gd name="T21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50">
                    <a:moveTo>
                      <a:pt x="59" y="20"/>
                    </a:moveTo>
                    <a:lnTo>
                      <a:pt x="55" y="19"/>
                    </a:lnTo>
                    <a:lnTo>
                      <a:pt x="55" y="19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58" y="31"/>
                    </a:lnTo>
                    <a:lnTo>
                      <a:pt x="58" y="31"/>
                    </a:lnTo>
                    <a:lnTo>
                      <a:pt x="59" y="31"/>
                    </a:lnTo>
                    <a:lnTo>
                      <a:pt x="71" y="34"/>
                    </a:lnTo>
                    <a:lnTo>
                      <a:pt x="71" y="16"/>
                    </a:lnTo>
                    <a:lnTo>
                      <a:pt x="5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4" name="Freeform 74"/>
              <p:cNvSpPr>
                <a:spLocks/>
              </p:cNvSpPr>
              <p:nvPr/>
            </p:nvSpPr>
            <p:spPr bwMode="auto">
              <a:xfrm>
                <a:off x="659" y="902"/>
                <a:ext cx="36" cy="8"/>
              </a:xfrm>
              <a:custGeom>
                <a:avLst/>
                <a:gdLst>
                  <a:gd name="T0" fmla="*/ 37 w 42"/>
                  <a:gd name="T1" fmla="*/ 0 h 9"/>
                  <a:gd name="T2" fmla="*/ 5 w 42"/>
                  <a:gd name="T3" fmla="*/ 0 h 9"/>
                  <a:gd name="T4" fmla="*/ 0 w 42"/>
                  <a:gd name="T5" fmla="*/ 5 h 9"/>
                  <a:gd name="T6" fmla="*/ 5 w 42"/>
                  <a:gd name="T7" fmla="*/ 9 h 9"/>
                  <a:gd name="T8" fmla="*/ 37 w 42"/>
                  <a:gd name="T9" fmla="*/ 9 h 9"/>
                  <a:gd name="T10" fmla="*/ 42 w 42"/>
                  <a:gd name="T11" fmla="*/ 5 h 9"/>
                  <a:gd name="T12" fmla="*/ 37 w 42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9">
                    <a:moveTo>
                      <a:pt x="3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9"/>
                      <a:pt x="42" y="7"/>
                      <a:pt x="42" y="5"/>
                    </a:cubicBezTo>
                    <a:cubicBezTo>
                      <a:pt x="42" y="2"/>
                      <a:pt x="40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5" name="Freeform 75"/>
              <p:cNvSpPr>
                <a:spLocks/>
              </p:cNvSpPr>
              <p:nvPr/>
            </p:nvSpPr>
            <p:spPr bwMode="auto">
              <a:xfrm>
                <a:off x="660" y="871"/>
                <a:ext cx="35" cy="17"/>
              </a:xfrm>
              <a:custGeom>
                <a:avLst/>
                <a:gdLst>
                  <a:gd name="T0" fmla="*/ 4 w 41"/>
                  <a:gd name="T1" fmla="*/ 9 h 20"/>
                  <a:gd name="T2" fmla="*/ 35 w 41"/>
                  <a:gd name="T3" fmla="*/ 19 h 20"/>
                  <a:gd name="T4" fmla="*/ 40 w 41"/>
                  <a:gd name="T5" fmla="*/ 16 h 20"/>
                  <a:gd name="T6" fmla="*/ 37 w 41"/>
                  <a:gd name="T7" fmla="*/ 10 h 20"/>
                  <a:gd name="T8" fmla="*/ 7 w 41"/>
                  <a:gd name="T9" fmla="*/ 0 h 20"/>
                  <a:gd name="T10" fmla="*/ 1 w 41"/>
                  <a:gd name="T11" fmla="*/ 3 h 20"/>
                  <a:gd name="T12" fmla="*/ 4 w 41"/>
                  <a:gd name="T13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0">
                    <a:moveTo>
                      <a:pt x="4" y="9"/>
                    </a:moveTo>
                    <a:cubicBezTo>
                      <a:pt x="35" y="19"/>
                      <a:pt x="35" y="19"/>
                      <a:pt x="35" y="19"/>
                    </a:cubicBezTo>
                    <a:cubicBezTo>
                      <a:pt x="37" y="20"/>
                      <a:pt x="40" y="18"/>
                      <a:pt x="40" y="16"/>
                    </a:cubicBezTo>
                    <a:cubicBezTo>
                      <a:pt x="41" y="14"/>
                      <a:pt x="40" y="11"/>
                      <a:pt x="37" y="1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6"/>
                      <a:pt x="1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6" name="Freeform 76"/>
              <p:cNvSpPr>
                <a:spLocks/>
              </p:cNvSpPr>
              <p:nvPr/>
            </p:nvSpPr>
            <p:spPr bwMode="auto">
              <a:xfrm>
                <a:off x="660" y="925"/>
                <a:ext cx="35" cy="17"/>
              </a:xfrm>
              <a:custGeom>
                <a:avLst/>
                <a:gdLst>
                  <a:gd name="T0" fmla="*/ 35 w 41"/>
                  <a:gd name="T1" fmla="*/ 1 h 20"/>
                  <a:gd name="T2" fmla="*/ 4 w 41"/>
                  <a:gd name="T3" fmla="*/ 10 h 20"/>
                  <a:gd name="T4" fmla="*/ 1 w 41"/>
                  <a:gd name="T5" fmla="*/ 16 h 20"/>
                  <a:gd name="T6" fmla="*/ 7 w 41"/>
                  <a:gd name="T7" fmla="*/ 19 h 20"/>
                  <a:gd name="T8" fmla="*/ 37 w 41"/>
                  <a:gd name="T9" fmla="*/ 10 h 20"/>
                  <a:gd name="T10" fmla="*/ 40 w 41"/>
                  <a:gd name="T11" fmla="*/ 4 h 20"/>
                  <a:gd name="T12" fmla="*/ 35 w 41"/>
                  <a:gd name="T13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0">
                    <a:moveTo>
                      <a:pt x="35" y="1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" y="11"/>
                      <a:pt x="0" y="14"/>
                      <a:pt x="1" y="16"/>
                    </a:cubicBezTo>
                    <a:cubicBezTo>
                      <a:pt x="2" y="19"/>
                      <a:pt x="4" y="20"/>
                      <a:pt x="7" y="19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40" y="9"/>
                      <a:pt x="41" y="6"/>
                      <a:pt x="40" y="4"/>
                    </a:cubicBezTo>
                    <a:cubicBezTo>
                      <a:pt x="40" y="1"/>
                      <a:pt x="37" y="0"/>
                      <a:pt x="3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7" name="Freeform 77"/>
              <p:cNvSpPr>
                <a:spLocks/>
              </p:cNvSpPr>
              <p:nvPr/>
            </p:nvSpPr>
            <p:spPr bwMode="auto">
              <a:xfrm>
                <a:off x="632" y="1944"/>
                <a:ext cx="96" cy="69"/>
              </a:xfrm>
              <a:custGeom>
                <a:avLst/>
                <a:gdLst>
                  <a:gd name="T0" fmla="*/ 81 w 96"/>
                  <a:gd name="T1" fmla="*/ 27 h 69"/>
                  <a:gd name="T2" fmla="*/ 75 w 96"/>
                  <a:gd name="T3" fmla="*/ 26 h 69"/>
                  <a:gd name="T4" fmla="*/ 75 w 96"/>
                  <a:gd name="T5" fmla="*/ 26 h 69"/>
                  <a:gd name="T6" fmla="*/ 0 w 96"/>
                  <a:gd name="T7" fmla="*/ 0 h 69"/>
                  <a:gd name="T8" fmla="*/ 0 w 96"/>
                  <a:gd name="T9" fmla="*/ 69 h 69"/>
                  <a:gd name="T10" fmla="*/ 79 w 96"/>
                  <a:gd name="T11" fmla="*/ 43 h 69"/>
                  <a:gd name="T12" fmla="*/ 79 w 96"/>
                  <a:gd name="T13" fmla="*/ 43 h 69"/>
                  <a:gd name="T14" fmla="*/ 80 w 96"/>
                  <a:gd name="T15" fmla="*/ 43 h 69"/>
                  <a:gd name="T16" fmla="*/ 96 w 96"/>
                  <a:gd name="T17" fmla="*/ 47 h 69"/>
                  <a:gd name="T18" fmla="*/ 96 w 96"/>
                  <a:gd name="T19" fmla="*/ 22 h 69"/>
                  <a:gd name="T20" fmla="*/ 81 w 96"/>
                  <a:gd name="T21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69">
                    <a:moveTo>
                      <a:pt x="81" y="27"/>
                    </a:moveTo>
                    <a:lnTo>
                      <a:pt x="75" y="26"/>
                    </a:lnTo>
                    <a:lnTo>
                      <a:pt x="75" y="26"/>
                    </a:lnTo>
                    <a:lnTo>
                      <a:pt x="0" y="0"/>
                    </a:lnTo>
                    <a:lnTo>
                      <a:pt x="0" y="69"/>
                    </a:lnTo>
                    <a:lnTo>
                      <a:pt x="79" y="43"/>
                    </a:lnTo>
                    <a:lnTo>
                      <a:pt x="79" y="43"/>
                    </a:lnTo>
                    <a:lnTo>
                      <a:pt x="80" y="43"/>
                    </a:lnTo>
                    <a:lnTo>
                      <a:pt x="96" y="47"/>
                    </a:lnTo>
                    <a:lnTo>
                      <a:pt x="96" y="22"/>
                    </a:lnTo>
                    <a:lnTo>
                      <a:pt x="8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8" name="Freeform 78"/>
              <p:cNvSpPr>
                <a:spLocks/>
              </p:cNvSpPr>
              <p:nvPr/>
            </p:nvSpPr>
            <p:spPr bwMode="auto">
              <a:xfrm>
                <a:off x="572" y="1973"/>
                <a:ext cx="50" cy="11"/>
              </a:xfrm>
              <a:custGeom>
                <a:avLst/>
                <a:gdLst>
                  <a:gd name="T0" fmla="*/ 51 w 57"/>
                  <a:gd name="T1" fmla="*/ 0 h 13"/>
                  <a:gd name="T2" fmla="*/ 7 w 57"/>
                  <a:gd name="T3" fmla="*/ 0 h 13"/>
                  <a:gd name="T4" fmla="*/ 0 w 57"/>
                  <a:gd name="T5" fmla="*/ 7 h 13"/>
                  <a:gd name="T6" fmla="*/ 7 w 57"/>
                  <a:gd name="T7" fmla="*/ 13 h 13"/>
                  <a:gd name="T8" fmla="*/ 51 w 57"/>
                  <a:gd name="T9" fmla="*/ 13 h 13"/>
                  <a:gd name="T10" fmla="*/ 57 w 57"/>
                  <a:gd name="T11" fmla="*/ 7 h 13"/>
                  <a:gd name="T12" fmla="*/ 51 w 57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3">
                    <a:moveTo>
                      <a:pt x="5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4" y="13"/>
                      <a:pt x="57" y="10"/>
                      <a:pt x="57" y="7"/>
                    </a:cubicBezTo>
                    <a:cubicBezTo>
                      <a:pt x="57" y="3"/>
                      <a:pt x="54" y="0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9" name="Freeform 79"/>
              <p:cNvSpPr>
                <a:spLocks/>
              </p:cNvSpPr>
              <p:nvPr/>
            </p:nvSpPr>
            <p:spPr bwMode="auto">
              <a:xfrm>
                <a:off x="573" y="1931"/>
                <a:ext cx="49" cy="23"/>
              </a:xfrm>
              <a:custGeom>
                <a:avLst/>
                <a:gdLst>
                  <a:gd name="T0" fmla="*/ 6 w 57"/>
                  <a:gd name="T1" fmla="*/ 13 h 27"/>
                  <a:gd name="T2" fmla="*/ 48 w 57"/>
                  <a:gd name="T3" fmla="*/ 26 h 27"/>
                  <a:gd name="T4" fmla="*/ 56 w 57"/>
                  <a:gd name="T5" fmla="*/ 22 h 27"/>
                  <a:gd name="T6" fmla="*/ 52 w 57"/>
                  <a:gd name="T7" fmla="*/ 14 h 27"/>
                  <a:gd name="T8" fmla="*/ 10 w 57"/>
                  <a:gd name="T9" fmla="*/ 1 h 27"/>
                  <a:gd name="T10" fmla="*/ 2 w 57"/>
                  <a:gd name="T11" fmla="*/ 5 h 27"/>
                  <a:gd name="T12" fmla="*/ 6 w 57"/>
                  <a:gd name="T13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27">
                    <a:moveTo>
                      <a:pt x="6" y="13"/>
                    </a:moveTo>
                    <a:cubicBezTo>
                      <a:pt x="48" y="26"/>
                      <a:pt x="48" y="26"/>
                      <a:pt x="48" y="26"/>
                    </a:cubicBezTo>
                    <a:cubicBezTo>
                      <a:pt x="51" y="27"/>
                      <a:pt x="55" y="26"/>
                      <a:pt x="56" y="22"/>
                    </a:cubicBezTo>
                    <a:cubicBezTo>
                      <a:pt x="57" y="19"/>
                      <a:pt x="55" y="15"/>
                      <a:pt x="52" y="14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0"/>
                      <a:pt x="3" y="2"/>
                      <a:pt x="2" y="5"/>
                    </a:cubicBezTo>
                    <a:cubicBezTo>
                      <a:pt x="0" y="8"/>
                      <a:pt x="2" y="12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0" name="Freeform 80"/>
              <p:cNvSpPr>
                <a:spLocks/>
              </p:cNvSpPr>
              <p:nvPr/>
            </p:nvSpPr>
            <p:spPr bwMode="auto">
              <a:xfrm>
                <a:off x="573" y="2004"/>
                <a:ext cx="49" cy="25"/>
              </a:xfrm>
              <a:custGeom>
                <a:avLst/>
                <a:gdLst>
                  <a:gd name="T0" fmla="*/ 48 w 57"/>
                  <a:gd name="T1" fmla="*/ 1 h 28"/>
                  <a:gd name="T2" fmla="*/ 6 w 57"/>
                  <a:gd name="T3" fmla="*/ 14 h 28"/>
                  <a:gd name="T4" fmla="*/ 2 w 57"/>
                  <a:gd name="T5" fmla="*/ 23 h 28"/>
                  <a:gd name="T6" fmla="*/ 10 w 57"/>
                  <a:gd name="T7" fmla="*/ 27 h 28"/>
                  <a:gd name="T8" fmla="*/ 52 w 57"/>
                  <a:gd name="T9" fmla="*/ 13 h 28"/>
                  <a:gd name="T10" fmla="*/ 56 w 57"/>
                  <a:gd name="T11" fmla="*/ 5 h 28"/>
                  <a:gd name="T12" fmla="*/ 48 w 57"/>
                  <a:gd name="T13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28">
                    <a:moveTo>
                      <a:pt x="48" y="1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2" y="16"/>
                      <a:pt x="0" y="19"/>
                      <a:pt x="2" y="23"/>
                    </a:cubicBezTo>
                    <a:cubicBezTo>
                      <a:pt x="3" y="26"/>
                      <a:pt x="6" y="28"/>
                      <a:pt x="10" y="27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5" y="12"/>
                      <a:pt x="57" y="9"/>
                      <a:pt x="56" y="5"/>
                    </a:cubicBezTo>
                    <a:cubicBezTo>
                      <a:pt x="55" y="2"/>
                      <a:pt x="51" y="0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1" name="Freeform 81"/>
              <p:cNvSpPr>
                <a:spLocks/>
              </p:cNvSpPr>
              <p:nvPr/>
            </p:nvSpPr>
            <p:spPr bwMode="auto">
              <a:xfrm>
                <a:off x="862" y="1999"/>
                <a:ext cx="95" cy="68"/>
              </a:xfrm>
              <a:custGeom>
                <a:avLst/>
                <a:gdLst>
                  <a:gd name="T0" fmla="*/ 80 w 95"/>
                  <a:gd name="T1" fmla="*/ 26 h 68"/>
                  <a:gd name="T2" fmla="*/ 74 w 95"/>
                  <a:gd name="T3" fmla="*/ 24 h 68"/>
                  <a:gd name="T4" fmla="*/ 74 w 95"/>
                  <a:gd name="T5" fmla="*/ 24 h 68"/>
                  <a:gd name="T6" fmla="*/ 0 w 95"/>
                  <a:gd name="T7" fmla="*/ 0 h 68"/>
                  <a:gd name="T8" fmla="*/ 0 w 95"/>
                  <a:gd name="T9" fmla="*/ 68 h 68"/>
                  <a:gd name="T10" fmla="*/ 78 w 95"/>
                  <a:gd name="T11" fmla="*/ 42 h 68"/>
                  <a:gd name="T12" fmla="*/ 78 w 95"/>
                  <a:gd name="T13" fmla="*/ 42 h 68"/>
                  <a:gd name="T14" fmla="*/ 80 w 95"/>
                  <a:gd name="T15" fmla="*/ 41 h 68"/>
                  <a:gd name="T16" fmla="*/ 95 w 95"/>
                  <a:gd name="T17" fmla="*/ 46 h 68"/>
                  <a:gd name="T18" fmla="*/ 95 w 95"/>
                  <a:gd name="T19" fmla="*/ 21 h 68"/>
                  <a:gd name="T20" fmla="*/ 80 w 95"/>
                  <a:gd name="T21" fmla="*/ 2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8">
                    <a:moveTo>
                      <a:pt x="80" y="26"/>
                    </a:moveTo>
                    <a:lnTo>
                      <a:pt x="74" y="24"/>
                    </a:lnTo>
                    <a:lnTo>
                      <a:pt x="74" y="24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78" y="42"/>
                    </a:lnTo>
                    <a:lnTo>
                      <a:pt x="78" y="42"/>
                    </a:lnTo>
                    <a:lnTo>
                      <a:pt x="80" y="41"/>
                    </a:lnTo>
                    <a:lnTo>
                      <a:pt x="95" y="46"/>
                    </a:lnTo>
                    <a:lnTo>
                      <a:pt x="95" y="21"/>
                    </a:lnTo>
                    <a:lnTo>
                      <a:pt x="8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2" name="Freeform 82"/>
              <p:cNvSpPr>
                <a:spLocks/>
              </p:cNvSpPr>
              <p:nvPr/>
            </p:nvSpPr>
            <p:spPr bwMode="auto">
              <a:xfrm>
                <a:off x="803" y="2027"/>
                <a:ext cx="49" cy="11"/>
              </a:xfrm>
              <a:custGeom>
                <a:avLst/>
                <a:gdLst>
                  <a:gd name="T0" fmla="*/ 50 w 56"/>
                  <a:gd name="T1" fmla="*/ 0 h 13"/>
                  <a:gd name="T2" fmla="*/ 6 w 56"/>
                  <a:gd name="T3" fmla="*/ 0 h 13"/>
                  <a:gd name="T4" fmla="*/ 0 w 56"/>
                  <a:gd name="T5" fmla="*/ 7 h 13"/>
                  <a:gd name="T6" fmla="*/ 6 w 56"/>
                  <a:gd name="T7" fmla="*/ 13 h 13"/>
                  <a:gd name="T8" fmla="*/ 50 w 56"/>
                  <a:gd name="T9" fmla="*/ 13 h 13"/>
                  <a:gd name="T10" fmla="*/ 56 w 56"/>
                  <a:gd name="T11" fmla="*/ 7 h 13"/>
                  <a:gd name="T12" fmla="*/ 50 w 56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13">
                    <a:moveTo>
                      <a:pt x="5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6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3" y="13"/>
                      <a:pt x="56" y="10"/>
                      <a:pt x="56" y="7"/>
                    </a:cubicBezTo>
                    <a:cubicBezTo>
                      <a:pt x="56" y="3"/>
                      <a:pt x="53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3" name="Freeform 83"/>
              <p:cNvSpPr>
                <a:spLocks/>
              </p:cNvSpPr>
              <p:nvPr/>
            </p:nvSpPr>
            <p:spPr bwMode="auto">
              <a:xfrm>
                <a:off x="804" y="1984"/>
                <a:ext cx="49" cy="25"/>
              </a:xfrm>
              <a:custGeom>
                <a:avLst/>
                <a:gdLst>
                  <a:gd name="T0" fmla="*/ 5 w 56"/>
                  <a:gd name="T1" fmla="*/ 13 h 28"/>
                  <a:gd name="T2" fmla="*/ 47 w 56"/>
                  <a:gd name="T3" fmla="*/ 27 h 28"/>
                  <a:gd name="T4" fmla="*/ 55 w 56"/>
                  <a:gd name="T5" fmla="*/ 22 h 28"/>
                  <a:gd name="T6" fmla="*/ 51 w 56"/>
                  <a:gd name="T7" fmla="*/ 14 h 28"/>
                  <a:gd name="T8" fmla="*/ 9 w 56"/>
                  <a:gd name="T9" fmla="*/ 1 h 28"/>
                  <a:gd name="T10" fmla="*/ 1 w 56"/>
                  <a:gd name="T11" fmla="*/ 5 h 28"/>
                  <a:gd name="T12" fmla="*/ 5 w 56"/>
                  <a:gd name="T13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8">
                    <a:moveTo>
                      <a:pt x="5" y="13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50" y="28"/>
                      <a:pt x="54" y="26"/>
                      <a:pt x="55" y="22"/>
                    </a:cubicBezTo>
                    <a:cubicBezTo>
                      <a:pt x="56" y="19"/>
                      <a:pt x="54" y="15"/>
                      <a:pt x="51" y="14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2" y="2"/>
                      <a:pt x="1" y="5"/>
                    </a:cubicBezTo>
                    <a:cubicBezTo>
                      <a:pt x="0" y="9"/>
                      <a:pt x="2" y="12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4" name="Freeform 84"/>
              <p:cNvSpPr>
                <a:spLocks/>
              </p:cNvSpPr>
              <p:nvPr/>
            </p:nvSpPr>
            <p:spPr bwMode="auto">
              <a:xfrm>
                <a:off x="804" y="2058"/>
                <a:ext cx="49" cy="24"/>
              </a:xfrm>
              <a:custGeom>
                <a:avLst/>
                <a:gdLst>
                  <a:gd name="T0" fmla="*/ 47 w 56"/>
                  <a:gd name="T1" fmla="*/ 1 h 27"/>
                  <a:gd name="T2" fmla="*/ 5 w 56"/>
                  <a:gd name="T3" fmla="*/ 14 h 27"/>
                  <a:gd name="T4" fmla="*/ 1 w 56"/>
                  <a:gd name="T5" fmla="*/ 22 h 27"/>
                  <a:gd name="T6" fmla="*/ 9 w 56"/>
                  <a:gd name="T7" fmla="*/ 26 h 27"/>
                  <a:gd name="T8" fmla="*/ 51 w 56"/>
                  <a:gd name="T9" fmla="*/ 13 h 27"/>
                  <a:gd name="T10" fmla="*/ 55 w 56"/>
                  <a:gd name="T11" fmla="*/ 5 h 27"/>
                  <a:gd name="T12" fmla="*/ 47 w 56"/>
                  <a:gd name="T1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7">
                    <a:moveTo>
                      <a:pt x="47" y="1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2" y="15"/>
                      <a:pt x="0" y="19"/>
                      <a:pt x="1" y="22"/>
                    </a:cubicBezTo>
                    <a:cubicBezTo>
                      <a:pt x="2" y="25"/>
                      <a:pt x="6" y="27"/>
                      <a:pt x="9" y="26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4" y="12"/>
                      <a:pt x="56" y="8"/>
                      <a:pt x="55" y="5"/>
                    </a:cubicBezTo>
                    <a:cubicBezTo>
                      <a:pt x="54" y="2"/>
                      <a:pt x="50" y="0"/>
                      <a:pt x="4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5" name="Freeform 85"/>
              <p:cNvSpPr>
                <a:spLocks noEditPoints="1"/>
              </p:cNvSpPr>
              <p:nvPr/>
            </p:nvSpPr>
            <p:spPr bwMode="auto">
              <a:xfrm>
                <a:off x="1491" y="2773"/>
                <a:ext cx="54" cy="54"/>
              </a:xfrm>
              <a:custGeom>
                <a:avLst/>
                <a:gdLst>
                  <a:gd name="T0" fmla="*/ 31 w 62"/>
                  <a:gd name="T1" fmla="*/ 0 h 62"/>
                  <a:gd name="T2" fmla="*/ 0 w 62"/>
                  <a:gd name="T3" fmla="*/ 31 h 62"/>
                  <a:gd name="T4" fmla="*/ 31 w 62"/>
                  <a:gd name="T5" fmla="*/ 62 h 62"/>
                  <a:gd name="T6" fmla="*/ 62 w 62"/>
                  <a:gd name="T7" fmla="*/ 31 h 62"/>
                  <a:gd name="T8" fmla="*/ 31 w 62"/>
                  <a:gd name="T9" fmla="*/ 0 h 62"/>
                  <a:gd name="T10" fmla="*/ 12 w 62"/>
                  <a:gd name="T11" fmla="*/ 53 h 62"/>
                  <a:gd name="T12" fmla="*/ 3 w 62"/>
                  <a:gd name="T13" fmla="*/ 40 h 62"/>
                  <a:gd name="T14" fmla="*/ 4 w 62"/>
                  <a:gd name="T15" fmla="*/ 38 h 62"/>
                  <a:gd name="T16" fmla="*/ 5 w 62"/>
                  <a:gd name="T17" fmla="*/ 38 h 62"/>
                  <a:gd name="T18" fmla="*/ 10 w 62"/>
                  <a:gd name="T19" fmla="*/ 43 h 62"/>
                  <a:gd name="T20" fmla="*/ 11 w 62"/>
                  <a:gd name="T21" fmla="*/ 45 h 62"/>
                  <a:gd name="T22" fmla="*/ 13 w 62"/>
                  <a:gd name="T23" fmla="*/ 52 h 62"/>
                  <a:gd name="T24" fmla="*/ 12 w 62"/>
                  <a:gd name="T25" fmla="*/ 53 h 62"/>
                  <a:gd name="T26" fmla="*/ 15 w 62"/>
                  <a:gd name="T27" fmla="*/ 13 h 62"/>
                  <a:gd name="T28" fmla="*/ 12 w 62"/>
                  <a:gd name="T29" fmla="*/ 20 h 62"/>
                  <a:gd name="T30" fmla="*/ 6 w 62"/>
                  <a:gd name="T31" fmla="*/ 23 h 62"/>
                  <a:gd name="T32" fmla="*/ 5 w 62"/>
                  <a:gd name="T33" fmla="*/ 24 h 62"/>
                  <a:gd name="T34" fmla="*/ 4 w 62"/>
                  <a:gd name="T35" fmla="*/ 20 h 62"/>
                  <a:gd name="T36" fmla="*/ 13 w 62"/>
                  <a:gd name="T37" fmla="*/ 9 h 62"/>
                  <a:gd name="T38" fmla="*/ 16 w 62"/>
                  <a:gd name="T39" fmla="*/ 10 h 62"/>
                  <a:gd name="T40" fmla="*/ 15 w 62"/>
                  <a:gd name="T41" fmla="*/ 13 h 62"/>
                  <a:gd name="T42" fmla="*/ 17 w 62"/>
                  <a:gd name="T43" fmla="*/ 38 h 62"/>
                  <a:gd name="T44" fmla="*/ 17 w 62"/>
                  <a:gd name="T45" fmla="*/ 29 h 62"/>
                  <a:gd name="T46" fmla="*/ 19 w 62"/>
                  <a:gd name="T47" fmla="*/ 27 h 62"/>
                  <a:gd name="T48" fmla="*/ 28 w 62"/>
                  <a:gd name="T49" fmla="*/ 25 h 62"/>
                  <a:gd name="T50" fmla="*/ 31 w 62"/>
                  <a:gd name="T51" fmla="*/ 26 h 62"/>
                  <a:gd name="T52" fmla="*/ 36 w 62"/>
                  <a:gd name="T53" fmla="*/ 33 h 62"/>
                  <a:gd name="T54" fmla="*/ 35 w 62"/>
                  <a:gd name="T55" fmla="*/ 37 h 62"/>
                  <a:gd name="T56" fmla="*/ 30 w 62"/>
                  <a:gd name="T57" fmla="*/ 43 h 62"/>
                  <a:gd name="T58" fmla="*/ 27 w 62"/>
                  <a:gd name="T59" fmla="*/ 44 h 62"/>
                  <a:gd name="T60" fmla="*/ 18 w 62"/>
                  <a:gd name="T61" fmla="*/ 41 h 62"/>
                  <a:gd name="T62" fmla="*/ 17 w 62"/>
                  <a:gd name="T63" fmla="*/ 38 h 62"/>
                  <a:gd name="T64" fmla="*/ 44 w 62"/>
                  <a:gd name="T65" fmla="*/ 57 h 62"/>
                  <a:gd name="T66" fmla="*/ 31 w 62"/>
                  <a:gd name="T67" fmla="*/ 60 h 62"/>
                  <a:gd name="T68" fmla="*/ 26 w 62"/>
                  <a:gd name="T69" fmla="*/ 59 h 62"/>
                  <a:gd name="T70" fmla="*/ 26 w 62"/>
                  <a:gd name="T71" fmla="*/ 57 h 62"/>
                  <a:gd name="T72" fmla="*/ 30 w 62"/>
                  <a:gd name="T73" fmla="*/ 55 h 62"/>
                  <a:gd name="T74" fmla="*/ 33 w 62"/>
                  <a:gd name="T75" fmla="*/ 53 h 62"/>
                  <a:gd name="T76" fmla="*/ 42 w 62"/>
                  <a:gd name="T77" fmla="*/ 53 h 62"/>
                  <a:gd name="T78" fmla="*/ 44 w 62"/>
                  <a:gd name="T79" fmla="*/ 55 h 62"/>
                  <a:gd name="T80" fmla="*/ 44 w 62"/>
                  <a:gd name="T81" fmla="*/ 57 h 62"/>
                  <a:gd name="T82" fmla="*/ 45 w 62"/>
                  <a:gd name="T83" fmla="*/ 14 h 62"/>
                  <a:gd name="T84" fmla="*/ 36 w 62"/>
                  <a:gd name="T85" fmla="*/ 15 h 62"/>
                  <a:gd name="T86" fmla="*/ 35 w 62"/>
                  <a:gd name="T87" fmla="*/ 14 h 62"/>
                  <a:gd name="T88" fmla="*/ 30 w 62"/>
                  <a:gd name="T89" fmla="*/ 8 h 62"/>
                  <a:gd name="T90" fmla="*/ 30 w 62"/>
                  <a:gd name="T91" fmla="*/ 7 h 62"/>
                  <a:gd name="T92" fmla="*/ 36 w 62"/>
                  <a:gd name="T93" fmla="*/ 2 h 62"/>
                  <a:gd name="T94" fmla="*/ 46 w 62"/>
                  <a:gd name="T95" fmla="*/ 7 h 62"/>
                  <a:gd name="T96" fmla="*/ 46 w 62"/>
                  <a:gd name="T97" fmla="*/ 13 h 62"/>
                  <a:gd name="T98" fmla="*/ 45 w 62"/>
                  <a:gd name="T99" fmla="*/ 14 h 62"/>
                  <a:gd name="T100" fmla="*/ 57 w 62"/>
                  <a:gd name="T101" fmla="*/ 40 h 62"/>
                  <a:gd name="T102" fmla="*/ 53 w 62"/>
                  <a:gd name="T103" fmla="*/ 43 h 62"/>
                  <a:gd name="T104" fmla="*/ 51 w 62"/>
                  <a:gd name="T105" fmla="*/ 43 h 62"/>
                  <a:gd name="T106" fmla="*/ 49 w 62"/>
                  <a:gd name="T107" fmla="*/ 37 h 62"/>
                  <a:gd name="T108" fmla="*/ 48 w 62"/>
                  <a:gd name="T109" fmla="*/ 34 h 62"/>
                  <a:gd name="T110" fmla="*/ 52 w 62"/>
                  <a:gd name="T111" fmla="*/ 27 h 62"/>
                  <a:gd name="T112" fmla="*/ 54 w 62"/>
                  <a:gd name="T113" fmla="*/ 26 h 62"/>
                  <a:gd name="T114" fmla="*/ 59 w 62"/>
                  <a:gd name="T115" fmla="*/ 29 h 62"/>
                  <a:gd name="T116" fmla="*/ 58 w 62"/>
                  <a:gd name="T117" fmla="*/ 37 h 62"/>
                  <a:gd name="T118" fmla="*/ 57 w 62"/>
                  <a:gd name="T119" fmla="*/ 4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62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8"/>
                      <a:pt x="14" y="62"/>
                      <a:pt x="31" y="62"/>
                    </a:cubicBezTo>
                    <a:cubicBezTo>
                      <a:pt x="48" y="62"/>
                      <a:pt x="62" y="48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lose/>
                    <a:moveTo>
                      <a:pt x="12" y="53"/>
                    </a:moveTo>
                    <a:cubicBezTo>
                      <a:pt x="8" y="49"/>
                      <a:pt x="5" y="45"/>
                      <a:pt x="3" y="40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5" y="39"/>
                      <a:pt x="10" y="43"/>
                      <a:pt x="10" y="43"/>
                    </a:cubicBezTo>
                    <a:cubicBezTo>
                      <a:pt x="10" y="43"/>
                      <a:pt x="11" y="44"/>
                      <a:pt x="11" y="45"/>
                    </a:cubicBezTo>
                    <a:cubicBezTo>
                      <a:pt x="11" y="46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2" y="53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3" y="20"/>
                      <a:pt x="12" y="20"/>
                    </a:cubicBezTo>
                    <a:cubicBezTo>
                      <a:pt x="11" y="20"/>
                      <a:pt x="8" y="22"/>
                      <a:pt x="6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" y="16"/>
                      <a:pt x="9" y="12"/>
                      <a:pt x="13" y="9"/>
                    </a:cubicBezTo>
                    <a:cubicBezTo>
                      <a:pt x="14" y="9"/>
                      <a:pt x="16" y="10"/>
                      <a:pt x="16" y="10"/>
                    </a:cubicBezTo>
                    <a:cubicBezTo>
                      <a:pt x="17" y="12"/>
                      <a:pt x="16" y="13"/>
                      <a:pt x="15" y="13"/>
                    </a:cubicBezTo>
                    <a:close/>
                    <a:moveTo>
                      <a:pt x="17" y="38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4"/>
                      <a:pt x="30" y="25"/>
                      <a:pt x="31" y="26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4"/>
                      <a:pt x="36" y="36"/>
                      <a:pt x="35" y="37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29" y="44"/>
                      <a:pt x="28" y="45"/>
                      <a:pt x="27" y="4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40"/>
                      <a:pt x="17" y="39"/>
                      <a:pt x="17" y="38"/>
                    </a:cubicBezTo>
                    <a:close/>
                    <a:moveTo>
                      <a:pt x="44" y="57"/>
                    </a:moveTo>
                    <a:cubicBezTo>
                      <a:pt x="40" y="59"/>
                      <a:pt x="36" y="60"/>
                      <a:pt x="31" y="60"/>
                    </a:cubicBezTo>
                    <a:cubicBezTo>
                      <a:pt x="29" y="60"/>
                      <a:pt x="27" y="60"/>
                      <a:pt x="26" y="59"/>
                    </a:cubicBezTo>
                    <a:cubicBezTo>
                      <a:pt x="26" y="59"/>
                      <a:pt x="26" y="58"/>
                      <a:pt x="26" y="57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1" y="54"/>
                      <a:pt x="32" y="53"/>
                      <a:pt x="33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3" y="53"/>
                      <a:pt x="44" y="54"/>
                      <a:pt x="44" y="55"/>
                    </a:cubicBezTo>
                    <a:lnTo>
                      <a:pt x="44" y="57"/>
                    </a:lnTo>
                    <a:close/>
                    <a:moveTo>
                      <a:pt x="45" y="14"/>
                    </a:moveTo>
                    <a:cubicBezTo>
                      <a:pt x="45" y="14"/>
                      <a:pt x="37" y="14"/>
                      <a:pt x="36" y="15"/>
                    </a:cubicBezTo>
                    <a:cubicBezTo>
                      <a:pt x="36" y="15"/>
                      <a:pt x="35" y="14"/>
                      <a:pt x="35" y="14"/>
                    </a:cubicBezTo>
                    <a:cubicBezTo>
                      <a:pt x="35" y="14"/>
                      <a:pt x="30" y="9"/>
                      <a:pt x="30" y="8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9" y="3"/>
                      <a:pt x="43" y="5"/>
                      <a:pt x="46" y="7"/>
                    </a:cubicBezTo>
                    <a:cubicBezTo>
                      <a:pt x="46" y="9"/>
                      <a:pt x="46" y="12"/>
                      <a:pt x="46" y="13"/>
                    </a:cubicBezTo>
                    <a:cubicBezTo>
                      <a:pt x="46" y="13"/>
                      <a:pt x="45" y="14"/>
                      <a:pt x="45" y="14"/>
                    </a:cubicBezTo>
                    <a:close/>
                    <a:moveTo>
                      <a:pt x="57" y="40"/>
                    </a:moveTo>
                    <a:cubicBezTo>
                      <a:pt x="57" y="40"/>
                      <a:pt x="53" y="43"/>
                      <a:pt x="53" y="43"/>
                    </a:cubicBezTo>
                    <a:cubicBezTo>
                      <a:pt x="52" y="43"/>
                      <a:pt x="51" y="43"/>
                      <a:pt x="51" y="43"/>
                    </a:cubicBezTo>
                    <a:cubicBezTo>
                      <a:pt x="51" y="43"/>
                      <a:pt x="49" y="38"/>
                      <a:pt x="49" y="37"/>
                    </a:cubicBezTo>
                    <a:cubicBezTo>
                      <a:pt x="49" y="35"/>
                      <a:pt x="48" y="34"/>
                      <a:pt x="48" y="34"/>
                    </a:cubicBezTo>
                    <a:cubicBezTo>
                      <a:pt x="48" y="34"/>
                      <a:pt x="52" y="27"/>
                      <a:pt x="52" y="27"/>
                    </a:cubicBezTo>
                    <a:cubicBezTo>
                      <a:pt x="52" y="26"/>
                      <a:pt x="53" y="26"/>
                      <a:pt x="54" y="26"/>
                    </a:cubicBezTo>
                    <a:cubicBezTo>
                      <a:pt x="55" y="26"/>
                      <a:pt x="59" y="29"/>
                      <a:pt x="59" y="29"/>
                    </a:cubicBezTo>
                    <a:cubicBezTo>
                      <a:pt x="59" y="29"/>
                      <a:pt x="58" y="37"/>
                      <a:pt x="58" y="37"/>
                    </a:cubicBezTo>
                    <a:cubicBezTo>
                      <a:pt x="58" y="38"/>
                      <a:pt x="57" y="40"/>
                      <a:pt x="5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6" name="Freeform 86"/>
              <p:cNvSpPr>
                <a:spLocks/>
              </p:cNvSpPr>
              <p:nvPr/>
            </p:nvSpPr>
            <p:spPr bwMode="auto">
              <a:xfrm>
                <a:off x="1357" y="2056"/>
                <a:ext cx="100" cy="105"/>
              </a:xfrm>
              <a:custGeom>
                <a:avLst/>
                <a:gdLst>
                  <a:gd name="T0" fmla="*/ 110 w 115"/>
                  <a:gd name="T1" fmla="*/ 0 h 120"/>
                  <a:gd name="T2" fmla="*/ 70 w 115"/>
                  <a:gd name="T3" fmla="*/ 0 h 120"/>
                  <a:gd name="T4" fmla="*/ 45 w 115"/>
                  <a:gd name="T5" fmla="*/ 0 h 120"/>
                  <a:gd name="T6" fmla="*/ 5 w 115"/>
                  <a:gd name="T7" fmla="*/ 0 h 120"/>
                  <a:gd name="T8" fmla="*/ 0 w 115"/>
                  <a:gd name="T9" fmla="*/ 5 h 120"/>
                  <a:gd name="T10" fmla="*/ 5 w 115"/>
                  <a:gd name="T11" fmla="*/ 9 h 120"/>
                  <a:gd name="T12" fmla="*/ 43 w 115"/>
                  <a:gd name="T13" fmla="*/ 9 h 120"/>
                  <a:gd name="T14" fmla="*/ 43 w 115"/>
                  <a:gd name="T15" fmla="*/ 54 h 120"/>
                  <a:gd name="T16" fmla="*/ 17 w 115"/>
                  <a:gd name="T17" fmla="*/ 110 h 120"/>
                  <a:gd name="T18" fmla="*/ 20 w 115"/>
                  <a:gd name="T19" fmla="*/ 118 h 120"/>
                  <a:gd name="T20" fmla="*/ 28 w 115"/>
                  <a:gd name="T21" fmla="*/ 115 h 120"/>
                  <a:gd name="T22" fmla="*/ 54 w 115"/>
                  <a:gd name="T23" fmla="*/ 60 h 120"/>
                  <a:gd name="T24" fmla="*/ 62 w 115"/>
                  <a:gd name="T25" fmla="*/ 60 h 120"/>
                  <a:gd name="T26" fmla="*/ 87 w 115"/>
                  <a:gd name="T27" fmla="*/ 115 h 120"/>
                  <a:gd name="T28" fmla="*/ 96 w 115"/>
                  <a:gd name="T29" fmla="*/ 118 h 120"/>
                  <a:gd name="T30" fmla="*/ 99 w 115"/>
                  <a:gd name="T31" fmla="*/ 110 h 120"/>
                  <a:gd name="T32" fmla="*/ 73 w 115"/>
                  <a:gd name="T33" fmla="*/ 53 h 120"/>
                  <a:gd name="T34" fmla="*/ 73 w 115"/>
                  <a:gd name="T35" fmla="*/ 9 h 120"/>
                  <a:gd name="T36" fmla="*/ 110 w 115"/>
                  <a:gd name="T37" fmla="*/ 9 h 120"/>
                  <a:gd name="T38" fmla="*/ 115 w 115"/>
                  <a:gd name="T39" fmla="*/ 5 h 120"/>
                  <a:gd name="T40" fmla="*/ 110 w 115"/>
                  <a:gd name="T4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20">
                    <a:moveTo>
                      <a:pt x="110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7"/>
                      <a:pt x="3" y="9"/>
                      <a:pt x="5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5" y="113"/>
                      <a:pt x="17" y="117"/>
                      <a:pt x="20" y="118"/>
                    </a:cubicBezTo>
                    <a:cubicBezTo>
                      <a:pt x="23" y="120"/>
                      <a:pt x="27" y="118"/>
                      <a:pt x="28" y="115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87" y="115"/>
                      <a:pt x="87" y="115"/>
                      <a:pt x="87" y="115"/>
                    </a:cubicBezTo>
                    <a:cubicBezTo>
                      <a:pt x="89" y="118"/>
                      <a:pt x="93" y="120"/>
                      <a:pt x="96" y="118"/>
                    </a:cubicBezTo>
                    <a:cubicBezTo>
                      <a:pt x="99" y="117"/>
                      <a:pt x="100" y="113"/>
                      <a:pt x="99" y="110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13" y="9"/>
                      <a:pt x="115" y="7"/>
                      <a:pt x="115" y="5"/>
                    </a:cubicBezTo>
                    <a:cubicBezTo>
                      <a:pt x="115" y="2"/>
                      <a:pt x="113" y="0"/>
                      <a:pt x="1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7" name="Oval 87"/>
              <p:cNvSpPr>
                <a:spLocks noChangeArrowheads="1"/>
              </p:cNvSpPr>
              <p:nvPr/>
            </p:nvSpPr>
            <p:spPr bwMode="auto">
              <a:xfrm>
                <a:off x="1397" y="2034"/>
                <a:ext cx="20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8" name="Freeform 88"/>
              <p:cNvSpPr>
                <a:spLocks/>
              </p:cNvSpPr>
              <p:nvPr/>
            </p:nvSpPr>
            <p:spPr bwMode="auto">
              <a:xfrm>
                <a:off x="1283" y="1179"/>
                <a:ext cx="7" cy="13"/>
              </a:xfrm>
              <a:custGeom>
                <a:avLst/>
                <a:gdLst>
                  <a:gd name="T0" fmla="*/ 5 w 9"/>
                  <a:gd name="T1" fmla="*/ 10 h 15"/>
                  <a:gd name="T2" fmla="*/ 6 w 9"/>
                  <a:gd name="T3" fmla="*/ 5 h 15"/>
                  <a:gd name="T4" fmla="*/ 4 w 9"/>
                  <a:gd name="T5" fmla="*/ 3 h 15"/>
                  <a:gd name="T6" fmla="*/ 1 w 9"/>
                  <a:gd name="T7" fmla="*/ 3 h 15"/>
                  <a:gd name="T8" fmla="*/ 1 w 9"/>
                  <a:gd name="T9" fmla="*/ 0 h 15"/>
                  <a:gd name="T10" fmla="*/ 4 w 9"/>
                  <a:gd name="T11" fmla="*/ 0 h 15"/>
                  <a:gd name="T12" fmla="*/ 9 w 9"/>
                  <a:gd name="T13" fmla="*/ 5 h 15"/>
                  <a:gd name="T14" fmla="*/ 8 w 9"/>
                  <a:gd name="T15" fmla="*/ 10 h 15"/>
                  <a:gd name="T16" fmla="*/ 3 w 9"/>
                  <a:gd name="T17" fmla="*/ 15 h 15"/>
                  <a:gd name="T18" fmla="*/ 0 w 9"/>
                  <a:gd name="T19" fmla="*/ 15 h 15"/>
                  <a:gd name="T20" fmla="*/ 0 w 9"/>
                  <a:gd name="T21" fmla="*/ 12 h 15"/>
                  <a:gd name="T22" fmla="*/ 3 w 9"/>
                  <a:gd name="T23" fmla="*/ 12 h 15"/>
                  <a:gd name="T24" fmla="*/ 5 w 9"/>
                  <a:gd name="T25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5" y="10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3"/>
                      <a:pt x="6" y="15"/>
                      <a:pt x="3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5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9" name="Freeform 89"/>
              <p:cNvSpPr>
                <a:spLocks/>
              </p:cNvSpPr>
              <p:nvPr/>
            </p:nvSpPr>
            <p:spPr bwMode="auto">
              <a:xfrm>
                <a:off x="1254" y="1179"/>
                <a:ext cx="9" cy="13"/>
              </a:xfrm>
              <a:custGeom>
                <a:avLst/>
                <a:gdLst>
                  <a:gd name="T0" fmla="*/ 6 w 10"/>
                  <a:gd name="T1" fmla="*/ 0 h 15"/>
                  <a:gd name="T2" fmla="*/ 8 w 10"/>
                  <a:gd name="T3" fmla="*/ 0 h 15"/>
                  <a:gd name="T4" fmla="*/ 8 w 10"/>
                  <a:gd name="T5" fmla="*/ 3 h 15"/>
                  <a:gd name="T6" fmla="*/ 6 w 10"/>
                  <a:gd name="T7" fmla="*/ 3 h 15"/>
                  <a:gd name="T8" fmla="*/ 3 w 10"/>
                  <a:gd name="T9" fmla="*/ 5 h 15"/>
                  <a:gd name="T10" fmla="*/ 5 w 10"/>
                  <a:gd name="T11" fmla="*/ 10 h 15"/>
                  <a:gd name="T12" fmla="*/ 5 w 10"/>
                  <a:gd name="T13" fmla="*/ 10 h 15"/>
                  <a:gd name="T14" fmla="*/ 7 w 10"/>
                  <a:gd name="T15" fmla="*/ 12 h 15"/>
                  <a:gd name="T16" fmla="*/ 10 w 10"/>
                  <a:gd name="T17" fmla="*/ 12 h 15"/>
                  <a:gd name="T18" fmla="*/ 10 w 10"/>
                  <a:gd name="T19" fmla="*/ 15 h 15"/>
                  <a:gd name="T20" fmla="*/ 7 w 10"/>
                  <a:gd name="T21" fmla="*/ 15 h 15"/>
                  <a:gd name="T22" fmla="*/ 2 w 10"/>
                  <a:gd name="T23" fmla="*/ 10 h 15"/>
                  <a:gd name="T24" fmla="*/ 0 w 10"/>
                  <a:gd name="T25" fmla="*/ 5 h 15"/>
                  <a:gd name="T26" fmla="*/ 0 w 10"/>
                  <a:gd name="T27" fmla="*/ 5 h 15"/>
                  <a:gd name="T28" fmla="*/ 6 w 10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5">
                    <a:moveTo>
                      <a:pt x="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4"/>
                      <a:pt x="3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6" y="12"/>
                      <a:pt x="7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4" y="15"/>
                      <a:pt x="2" y="13"/>
                      <a:pt x="2" y="1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0" name="Freeform 90"/>
              <p:cNvSpPr>
                <a:spLocks/>
              </p:cNvSpPr>
              <p:nvPr/>
            </p:nvSpPr>
            <p:spPr bwMode="auto">
              <a:xfrm>
                <a:off x="1263" y="1178"/>
                <a:ext cx="19" cy="22"/>
              </a:xfrm>
              <a:custGeom>
                <a:avLst/>
                <a:gdLst>
                  <a:gd name="T0" fmla="*/ 20 w 21"/>
                  <a:gd name="T1" fmla="*/ 19 h 26"/>
                  <a:gd name="T2" fmla="*/ 13 w 21"/>
                  <a:gd name="T3" fmla="*/ 26 h 26"/>
                  <a:gd name="T4" fmla="*/ 7 w 21"/>
                  <a:gd name="T5" fmla="*/ 26 h 26"/>
                  <a:gd name="T6" fmla="*/ 1 w 21"/>
                  <a:gd name="T7" fmla="*/ 19 h 26"/>
                  <a:gd name="T8" fmla="*/ 0 w 21"/>
                  <a:gd name="T9" fmla="*/ 0 h 26"/>
                  <a:gd name="T10" fmla="*/ 21 w 21"/>
                  <a:gd name="T11" fmla="*/ 0 h 26"/>
                  <a:gd name="T12" fmla="*/ 20 w 21"/>
                  <a:gd name="T13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6">
                    <a:moveTo>
                      <a:pt x="20" y="19"/>
                    </a:moveTo>
                    <a:cubicBezTo>
                      <a:pt x="20" y="23"/>
                      <a:pt x="17" y="26"/>
                      <a:pt x="13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1" y="23"/>
                      <a:pt x="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1" name="Freeform 91"/>
              <p:cNvSpPr>
                <a:spLocks/>
              </p:cNvSpPr>
              <p:nvPr/>
            </p:nvSpPr>
            <p:spPr bwMode="auto">
              <a:xfrm>
                <a:off x="1270" y="1201"/>
                <a:ext cx="6" cy="3"/>
              </a:xfrm>
              <a:custGeom>
                <a:avLst/>
                <a:gdLst>
                  <a:gd name="T0" fmla="*/ 0 w 7"/>
                  <a:gd name="T1" fmla="*/ 2 h 3"/>
                  <a:gd name="T2" fmla="*/ 1 w 7"/>
                  <a:gd name="T3" fmla="*/ 0 h 3"/>
                  <a:gd name="T4" fmla="*/ 6 w 7"/>
                  <a:gd name="T5" fmla="*/ 0 h 3"/>
                  <a:gd name="T6" fmla="*/ 7 w 7"/>
                  <a:gd name="T7" fmla="*/ 2 h 3"/>
                  <a:gd name="T8" fmla="*/ 6 w 7"/>
                  <a:gd name="T9" fmla="*/ 3 h 3"/>
                  <a:gd name="T10" fmla="*/ 1 w 7"/>
                  <a:gd name="T11" fmla="*/ 3 h 3"/>
                  <a:gd name="T12" fmla="*/ 0 w 7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0" y="2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2"/>
                      <a:pt x="7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2" name="Freeform 92"/>
              <p:cNvSpPr>
                <a:spLocks/>
              </p:cNvSpPr>
              <p:nvPr/>
            </p:nvSpPr>
            <p:spPr bwMode="auto">
              <a:xfrm>
                <a:off x="1270" y="1218"/>
                <a:ext cx="6" cy="1"/>
              </a:xfrm>
              <a:custGeom>
                <a:avLst/>
                <a:gdLst>
                  <a:gd name="T0" fmla="*/ 6 w 7"/>
                  <a:gd name="T1" fmla="*/ 2 h 2"/>
                  <a:gd name="T2" fmla="*/ 1 w 7"/>
                  <a:gd name="T3" fmla="*/ 2 h 2"/>
                  <a:gd name="T4" fmla="*/ 0 w 7"/>
                  <a:gd name="T5" fmla="*/ 1 h 2"/>
                  <a:gd name="T6" fmla="*/ 1 w 7"/>
                  <a:gd name="T7" fmla="*/ 0 h 2"/>
                  <a:gd name="T8" fmla="*/ 6 w 7"/>
                  <a:gd name="T9" fmla="*/ 0 h 2"/>
                  <a:gd name="T10" fmla="*/ 7 w 7"/>
                  <a:gd name="T11" fmla="*/ 1 h 2"/>
                  <a:gd name="T12" fmla="*/ 6 w 7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6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7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3" name="Freeform 93"/>
              <p:cNvSpPr>
                <a:spLocks/>
              </p:cNvSpPr>
              <p:nvPr/>
            </p:nvSpPr>
            <p:spPr bwMode="auto">
              <a:xfrm>
                <a:off x="1264" y="1221"/>
                <a:ext cx="17" cy="3"/>
              </a:xfrm>
              <a:custGeom>
                <a:avLst/>
                <a:gdLst>
                  <a:gd name="T0" fmla="*/ 2 w 19"/>
                  <a:gd name="T1" fmla="*/ 0 h 3"/>
                  <a:gd name="T2" fmla="*/ 17 w 19"/>
                  <a:gd name="T3" fmla="*/ 0 h 3"/>
                  <a:gd name="T4" fmla="*/ 19 w 19"/>
                  <a:gd name="T5" fmla="*/ 1 h 3"/>
                  <a:gd name="T6" fmla="*/ 17 w 19"/>
                  <a:gd name="T7" fmla="*/ 3 h 3"/>
                  <a:gd name="T8" fmla="*/ 2 w 19"/>
                  <a:gd name="T9" fmla="*/ 3 h 3"/>
                  <a:gd name="T10" fmla="*/ 0 w 19"/>
                  <a:gd name="T11" fmla="*/ 1 h 3"/>
                  <a:gd name="T12" fmla="*/ 2 w 1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">
                    <a:moveTo>
                      <a:pt x="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1"/>
                      <a:pt x="19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4" name="Freeform 94"/>
              <p:cNvSpPr>
                <a:spLocks/>
              </p:cNvSpPr>
              <p:nvPr/>
            </p:nvSpPr>
            <p:spPr bwMode="auto">
              <a:xfrm>
                <a:off x="1270" y="1205"/>
                <a:ext cx="5" cy="11"/>
              </a:xfrm>
              <a:custGeom>
                <a:avLst/>
                <a:gdLst>
                  <a:gd name="T0" fmla="*/ 5 w 5"/>
                  <a:gd name="T1" fmla="*/ 1 h 12"/>
                  <a:gd name="T2" fmla="*/ 4 w 5"/>
                  <a:gd name="T3" fmla="*/ 11 h 12"/>
                  <a:gd name="T4" fmla="*/ 2 w 5"/>
                  <a:gd name="T5" fmla="*/ 12 h 12"/>
                  <a:gd name="T6" fmla="*/ 1 w 5"/>
                  <a:gd name="T7" fmla="*/ 11 h 12"/>
                  <a:gd name="T8" fmla="*/ 0 w 5"/>
                  <a:gd name="T9" fmla="*/ 1 h 12"/>
                  <a:gd name="T10" fmla="*/ 2 w 5"/>
                  <a:gd name="T11" fmla="*/ 0 h 12"/>
                  <a:gd name="T12" fmla="*/ 5 w 5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2" y="12"/>
                      <a:pt x="1" y="11"/>
                      <a:pt x="1" y="1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2" y="0"/>
                      <a:pt x="2" y="0"/>
                    </a:cubicBezTo>
                    <a:cubicBezTo>
                      <a:pt x="3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5" name="Freeform 95"/>
              <p:cNvSpPr>
                <a:spLocks/>
              </p:cNvSpPr>
              <p:nvPr/>
            </p:nvSpPr>
            <p:spPr bwMode="auto">
              <a:xfrm>
                <a:off x="1546" y="2148"/>
                <a:ext cx="8" cy="14"/>
              </a:xfrm>
              <a:custGeom>
                <a:avLst/>
                <a:gdLst>
                  <a:gd name="T0" fmla="*/ 5 w 9"/>
                  <a:gd name="T1" fmla="*/ 10 h 16"/>
                  <a:gd name="T2" fmla="*/ 6 w 9"/>
                  <a:gd name="T3" fmla="*/ 5 h 16"/>
                  <a:gd name="T4" fmla="*/ 4 w 9"/>
                  <a:gd name="T5" fmla="*/ 3 h 16"/>
                  <a:gd name="T6" fmla="*/ 1 w 9"/>
                  <a:gd name="T7" fmla="*/ 3 h 16"/>
                  <a:gd name="T8" fmla="*/ 1 w 9"/>
                  <a:gd name="T9" fmla="*/ 0 h 16"/>
                  <a:gd name="T10" fmla="*/ 4 w 9"/>
                  <a:gd name="T11" fmla="*/ 0 h 16"/>
                  <a:gd name="T12" fmla="*/ 9 w 9"/>
                  <a:gd name="T13" fmla="*/ 5 h 16"/>
                  <a:gd name="T14" fmla="*/ 8 w 9"/>
                  <a:gd name="T15" fmla="*/ 11 h 16"/>
                  <a:gd name="T16" fmla="*/ 3 w 9"/>
                  <a:gd name="T17" fmla="*/ 16 h 16"/>
                  <a:gd name="T18" fmla="*/ 0 w 9"/>
                  <a:gd name="T19" fmla="*/ 16 h 16"/>
                  <a:gd name="T20" fmla="*/ 0 w 9"/>
                  <a:gd name="T21" fmla="*/ 13 h 16"/>
                  <a:gd name="T22" fmla="*/ 3 w 9"/>
                  <a:gd name="T23" fmla="*/ 13 h 16"/>
                  <a:gd name="T24" fmla="*/ 5 w 9"/>
                  <a:gd name="T25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6">
                    <a:moveTo>
                      <a:pt x="5" y="10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3"/>
                      <a:pt x="9" y="5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3"/>
                      <a:pt x="6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2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6" name="Freeform 96"/>
              <p:cNvSpPr>
                <a:spLocks/>
              </p:cNvSpPr>
              <p:nvPr/>
            </p:nvSpPr>
            <p:spPr bwMode="auto">
              <a:xfrm>
                <a:off x="1517" y="2148"/>
                <a:ext cx="8" cy="14"/>
              </a:xfrm>
              <a:custGeom>
                <a:avLst/>
                <a:gdLst>
                  <a:gd name="T0" fmla="*/ 5 w 9"/>
                  <a:gd name="T1" fmla="*/ 0 h 16"/>
                  <a:gd name="T2" fmla="*/ 8 w 9"/>
                  <a:gd name="T3" fmla="*/ 0 h 16"/>
                  <a:gd name="T4" fmla="*/ 8 w 9"/>
                  <a:gd name="T5" fmla="*/ 3 h 16"/>
                  <a:gd name="T6" fmla="*/ 5 w 9"/>
                  <a:gd name="T7" fmla="*/ 3 h 16"/>
                  <a:gd name="T8" fmla="*/ 3 w 9"/>
                  <a:gd name="T9" fmla="*/ 5 h 16"/>
                  <a:gd name="T10" fmla="*/ 4 w 9"/>
                  <a:gd name="T11" fmla="*/ 10 h 16"/>
                  <a:gd name="T12" fmla="*/ 4 w 9"/>
                  <a:gd name="T13" fmla="*/ 10 h 16"/>
                  <a:gd name="T14" fmla="*/ 6 w 9"/>
                  <a:gd name="T15" fmla="*/ 13 h 16"/>
                  <a:gd name="T16" fmla="*/ 9 w 9"/>
                  <a:gd name="T17" fmla="*/ 13 h 16"/>
                  <a:gd name="T18" fmla="*/ 9 w 9"/>
                  <a:gd name="T19" fmla="*/ 16 h 16"/>
                  <a:gd name="T20" fmla="*/ 6 w 9"/>
                  <a:gd name="T21" fmla="*/ 16 h 16"/>
                  <a:gd name="T22" fmla="*/ 1 w 9"/>
                  <a:gd name="T23" fmla="*/ 11 h 16"/>
                  <a:gd name="T24" fmla="*/ 0 w 9"/>
                  <a:gd name="T25" fmla="*/ 6 h 16"/>
                  <a:gd name="T26" fmla="*/ 0 w 9"/>
                  <a:gd name="T27" fmla="*/ 5 h 16"/>
                  <a:gd name="T28" fmla="*/ 5 w 9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6">
                    <a:moveTo>
                      <a:pt x="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5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2"/>
                      <a:pt x="5" y="13"/>
                      <a:pt x="6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1" y="13"/>
                      <a:pt x="1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7" name="Freeform 97"/>
              <p:cNvSpPr>
                <a:spLocks/>
              </p:cNvSpPr>
              <p:nvPr/>
            </p:nvSpPr>
            <p:spPr bwMode="auto">
              <a:xfrm>
                <a:off x="1527" y="2147"/>
                <a:ext cx="17" cy="21"/>
              </a:xfrm>
              <a:custGeom>
                <a:avLst/>
                <a:gdLst>
                  <a:gd name="T0" fmla="*/ 20 w 20"/>
                  <a:gd name="T1" fmla="*/ 19 h 25"/>
                  <a:gd name="T2" fmla="*/ 13 w 20"/>
                  <a:gd name="T3" fmla="*/ 25 h 25"/>
                  <a:gd name="T4" fmla="*/ 7 w 20"/>
                  <a:gd name="T5" fmla="*/ 25 h 25"/>
                  <a:gd name="T6" fmla="*/ 0 w 20"/>
                  <a:gd name="T7" fmla="*/ 19 h 25"/>
                  <a:gd name="T8" fmla="*/ 0 w 20"/>
                  <a:gd name="T9" fmla="*/ 0 h 25"/>
                  <a:gd name="T10" fmla="*/ 20 w 20"/>
                  <a:gd name="T11" fmla="*/ 0 h 25"/>
                  <a:gd name="T12" fmla="*/ 20 w 20"/>
                  <a:gd name="T1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5">
                    <a:moveTo>
                      <a:pt x="20" y="19"/>
                    </a:moveTo>
                    <a:cubicBezTo>
                      <a:pt x="20" y="22"/>
                      <a:pt x="17" y="25"/>
                      <a:pt x="13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5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8" name="Freeform 98"/>
              <p:cNvSpPr>
                <a:spLocks/>
              </p:cNvSpPr>
              <p:nvPr/>
            </p:nvSpPr>
            <p:spPr bwMode="auto">
              <a:xfrm>
                <a:off x="1532" y="2170"/>
                <a:ext cx="7" cy="2"/>
              </a:xfrm>
              <a:custGeom>
                <a:avLst/>
                <a:gdLst>
                  <a:gd name="T0" fmla="*/ 0 w 8"/>
                  <a:gd name="T1" fmla="*/ 1 h 2"/>
                  <a:gd name="T2" fmla="*/ 2 w 8"/>
                  <a:gd name="T3" fmla="*/ 0 h 2"/>
                  <a:gd name="T4" fmla="*/ 7 w 8"/>
                  <a:gd name="T5" fmla="*/ 0 h 2"/>
                  <a:gd name="T6" fmla="*/ 8 w 8"/>
                  <a:gd name="T7" fmla="*/ 1 h 2"/>
                  <a:gd name="T8" fmla="*/ 7 w 8"/>
                  <a:gd name="T9" fmla="*/ 2 h 2"/>
                  <a:gd name="T10" fmla="*/ 2 w 8"/>
                  <a:gd name="T11" fmla="*/ 2 h 2"/>
                  <a:gd name="T12" fmla="*/ 0 w 8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">
                    <a:moveTo>
                      <a:pt x="0" y="1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9" name="Freeform 99"/>
              <p:cNvSpPr>
                <a:spLocks/>
              </p:cNvSpPr>
              <p:nvPr/>
            </p:nvSpPr>
            <p:spPr bwMode="auto">
              <a:xfrm>
                <a:off x="1532" y="2186"/>
                <a:ext cx="7" cy="2"/>
              </a:xfrm>
              <a:custGeom>
                <a:avLst/>
                <a:gdLst>
                  <a:gd name="T0" fmla="*/ 7 w 8"/>
                  <a:gd name="T1" fmla="*/ 3 h 3"/>
                  <a:gd name="T2" fmla="*/ 2 w 8"/>
                  <a:gd name="T3" fmla="*/ 3 h 3"/>
                  <a:gd name="T4" fmla="*/ 0 w 8"/>
                  <a:gd name="T5" fmla="*/ 1 h 3"/>
                  <a:gd name="T6" fmla="*/ 2 w 8"/>
                  <a:gd name="T7" fmla="*/ 0 h 3"/>
                  <a:gd name="T8" fmla="*/ 7 w 8"/>
                  <a:gd name="T9" fmla="*/ 0 h 3"/>
                  <a:gd name="T10" fmla="*/ 8 w 8"/>
                  <a:gd name="T11" fmla="*/ 1 h 3"/>
                  <a:gd name="T12" fmla="*/ 7 w 8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7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1"/>
                      <a:pt x="8" y="1"/>
                    </a:cubicBezTo>
                    <a:cubicBezTo>
                      <a:pt x="8" y="2"/>
                      <a:pt x="7" y="3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0" name="Freeform 100"/>
              <p:cNvSpPr>
                <a:spLocks/>
              </p:cNvSpPr>
              <p:nvPr/>
            </p:nvSpPr>
            <p:spPr bwMode="auto">
              <a:xfrm>
                <a:off x="1527" y="2189"/>
                <a:ext cx="16" cy="3"/>
              </a:xfrm>
              <a:custGeom>
                <a:avLst/>
                <a:gdLst>
                  <a:gd name="T0" fmla="*/ 1 w 18"/>
                  <a:gd name="T1" fmla="*/ 0 h 3"/>
                  <a:gd name="T2" fmla="*/ 17 w 18"/>
                  <a:gd name="T3" fmla="*/ 0 h 3"/>
                  <a:gd name="T4" fmla="*/ 18 w 18"/>
                  <a:gd name="T5" fmla="*/ 2 h 3"/>
                  <a:gd name="T6" fmla="*/ 17 w 18"/>
                  <a:gd name="T7" fmla="*/ 3 h 3"/>
                  <a:gd name="T8" fmla="*/ 1 w 18"/>
                  <a:gd name="T9" fmla="*/ 3 h 3"/>
                  <a:gd name="T10" fmla="*/ 0 w 18"/>
                  <a:gd name="T11" fmla="*/ 2 h 3"/>
                  <a:gd name="T12" fmla="*/ 1 w 18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">
                    <a:moveTo>
                      <a:pt x="1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1"/>
                      <a:pt x="18" y="2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1" name="Freeform 101"/>
              <p:cNvSpPr>
                <a:spLocks/>
              </p:cNvSpPr>
              <p:nvPr/>
            </p:nvSpPr>
            <p:spPr bwMode="auto">
              <a:xfrm>
                <a:off x="1534" y="2174"/>
                <a:ext cx="3" cy="10"/>
              </a:xfrm>
              <a:custGeom>
                <a:avLst/>
                <a:gdLst>
                  <a:gd name="T0" fmla="*/ 4 w 4"/>
                  <a:gd name="T1" fmla="*/ 1 h 12"/>
                  <a:gd name="T2" fmla="*/ 4 w 4"/>
                  <a:gd name="T3" fmla="*/ 11 h 12"/>
                  <a:gd name="T4" fmla="*/ 2 w 4"/>
                  <a:gd name="T5" fmla="*/ 12 h 12"/>
                  <a:gd name="T6" fmla="*/ 1 w 4"/>
                  <a:gd name="T7" fmla="*/ 11 h 12"/>
                  <a:gd name="T8" fmla="*/ 0 w 4"/>
                  <a:gd name="T9" fmla="*/ 1 h 12"/>
                  <a:gd name="T10" fmla="*/ 2 w 4"/>
                  <a:gd name="T11" fmla="*/ 0 h 12"/>
                  <a:gd name="T12" fmla="*/ 4 w 4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2" name="Freeform 102"/>
              <p:cNvSpPr>
                <a:spLocks/>
              </p:cNvSpPr>
              <p:nvPr/>
            </p:nvSpPr>
            <p:spPr bwMode="auto">
              <a:xfrm>
                <a:off x="1258" y="2193"/>
                <a:ext cx="8" cy="14"/>
              </a:xfrm>
              <a:custGeom>
                <a:avLst/>
                <a:gdLst>
                  <a:gd name="T0" fmla="*/ 5 w 9"/>
                  <a:gd name="T1" fmla="*/ 10 h 16"/>
                  <a:gd name="T2" fmla="*/ 6 w 9"/>
                  <a:gd name="T3" fmla="*/ 5 h 16"/>
                  <a:gd name="T4" fmla="*/ 4 w 9"/>
                  <a:gd name="T5" fmla="*/ 3 h 16"/>
                  <a:gd name="T6" fmla="*/ 1 w 9"/>
                  <a:gd name="T7" fmla="*/ 3 h 16"/>
                  <a:gd name="T8" fmla="*/ 1 w 9"/>
                  <a:gd name="T9" fmla="*/ 0 h 16"/>
                  <a:gd name="T10" fmla="*/ 4 w 9"/>
                  <a:gd name="T11" fmla="*/ 0 h 16"/>
                  <a:gd name="T12" fmla="*/ 9 w 9"/>
                  <a:gd name="T13" fmla="*/ 6 h 16"/>
                  <a:gd name="T14" fmla="*/ 8 w 9"/>
                  <a:gd name="T15" fmla="*/ 11 h 16"/>
                  <a:gd name="T16" fmla="*/ 3 w 9"/>
                  <a:gd name="T17" fmla="*/ 16 h 16"/>
                  <a:gd name="T18" fmla="*/ 0 w 9"/>
                  <a:gd name="T19" fmla="*/ 16 h 16"/>
                  <a:gd name="T20" fmla="*/ 0 w 9"/>
                  <a:gd name="T21" fmla="*/ 13 h 16"/>
                  <a:gd name="T22" fmla="*/ 3 w 9"/>
                  <a:gd name="T23" fmla="*/ 13 h 16"/>
                  <a:gd name="T24" fmla="*/ 5 w 9"/>
                  <a:gd name="T25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6">
                    <a:moveTo>
                      <a:pt x="5" y="10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5" y="3"/>
                      <a:pt x="4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3"/>
                      <a:pt x="9" y="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3"/>
                      <a:pt x="5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2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3" name="Freeform 103"/>
              <p:cNvSpPr>
                <a:spLocks/>
              </p:cNvSpPr>
              <p:nvPr/>
            </p:nvSpPr>
            <p:spPr bwMode="auto">
              <a:xfrm>
                <a:off x="1230" y="2193"/>
                <a:ext cx="7" cy="14"/>
              </a:xfrm>
              <a:custGeom>
                <a:avLst/>
                <a:gdLst>
                  <a:gd name="T0" fmla="*/ 5 w 9"/>
                  <a:gd name="T1" fmla="*/ 0 h 16"/>
                  <a:gd name="T2" fmla="*/ 8 w 9"/>
                  <a:gd name="T3" fmla="*/ 0 h 16"/>
                  <a:gd name="T4" fmla="*/ 8 w 9"/>
                  <a:gd name="T5" fmla="*/ 3 h 16"/>
                  <a:gd name="T6" fmla="*/ 5 w 9"/>
                  <a:gd name="T7" fmla="*/ 3 h 16"/>
                  <a:gd name="T8" fmla="*/ 3 w 9"/>
                  <a:gd name="T9" fmla="*/ 5 h 16"/>
                  <a:gd name="T10" fmla="*/ 4 w 9"/>
                  <a:gd name="T11" fmla="*/ 10 h 16"/>
                  <a:gd name="T12" fmla="*/ 4 w 9"/>
                  <a:gd name="T13" fmla="*/ 10 h 16"/>
                  <a:gd name="T14" fmla="*/ 6 w 9"/>
                  <a:gd name="T15" fmla="*/ 13 h 16"/>
                  <a:gd name="T16" fmla="*/ 9 w 9"/>
                  <a:gd name="T17" fmla="*/ 13 h 16"/>
                  <a:gd name="T18" fmla="*/ 9 w 9"/>
                  <a:gd name="T19" fmla="*/ 16 h 16"/>
                  <a:gd name="T20" fmla="*/ 6 w 9"/>
                  <a:gd name="T21" fmla="*/ 16 h 16"/>
                  <a:gd name="T22" fmla="*/ 1 w 9"/>
                  <a:gd name="T23" fmla="*/ 11 h 16"/>
                  <a:gd name="T24" fmla="*/ 0 w 9"/>
                  <a:gd name="T25" fmla="*/ 6 h 16"/>
                  <a:gd name="T26" fmla="*/ 0 w 9"/>
                  <a:gd name="T27" fmla="*/ 6 h 16"/>
                  <a:gd name="T28" fmla="*/ 5 w 9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6">
                    <a:moveTo>
                      <a:pt x="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5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2"/>
                      <a:pt x="5" y="13"/>
                      <a:pt x="6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1" y="13"/>
                      <a:pt x="1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4" name="Freeform 104"/>
              <p:cNvSpPr>
                <a:spLocks/>
              </p:cNvSpPr>
              <p:nvPr/>
            </p:nvSpPr>
            <p:spPr bwMode="auto">
              <a:xfrm>
                <a:off x="1239" y="2192"/>
                <a:ext cx="17" cy="22"/>
              </a:xfrm>
              <a:custGeom>
                <a:avLst/>
                <a:gdLst>
                  <a:gd name="T0" fmla="*/ 20 w 20"/>
                  <a:gd name="T1" fmla="*/ 19 h 25"/>
                  <a:gd name="T2" fmla="*/ 13 w 20"/>
                  <a:gd name="T3" fmla="*/ 25 h 25"/>
                  <a:gd name="T4" fmla="*/ 7 w 20"/>
                  <a:gd name="T5" fmla="*/ 25 h 25"/>
                  <a:gd name="T6" fmla="*/ 0 w 20"/>
                  <a:gd name="T7" fmla="*/ 19 h 25"/>
                  <a:gd name="T8" fmla="*/ 0 w 20"/>
                  <a:gd name="T9" fmla="*/ 0 h 25"/>
                  <a:gd name="T10" fmla="*/ 20 w 20"/>
                  <a:gd name="T11" fmla="*/ 0 h 25"/>
                  <a:gd name="T12" fmla="*/ 20 w 20"/>
                  <a:gd name="T1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5">
                    <a:moveTo>
                      <a:pt x="20" y="19"/>
                    </a:moveTo>
                    <a:cubicBezTo>
                      <a:pt x="20" y="22"/>
                      <a:pt x="17" y="25"/>
                      <a:pt x="13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3" y="25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5" name="Freeform 105"/>
              <p:cNvSpPr>
                <a:spLocks/>
              </p:cNvSpPr>
              <p:nvPr/>
            </p:nvSpPr>
            <p:spPr bwMode="auto">
              <a:xfrm>
                <a:off x="1244" y="2215"/>
                <a:ext cx="7" cy="2"/>
              </a:xfrm>
              <a:custGeom>
                <a:avLst/>
                <a:gdLst>
                  <a:gd name="T0" fmla="*/ 0 w 8"/>
                  <a:gd name="T1" fmla="*/ 1 h 2"/>
                  <a:gd name="T2" fmla="*/ 2 w 8"/>
                  <a:gd name="T3" fmla="*/ 0 h 2"/>
                  <a:gd name="T4" fmla="*/ 6 w 8"/>
                  <a:gd name="T5" fmla="*/ 0 h 2"/>
                  <a:gd name="T6" fmla="*/ 8 w 8"/>
                  <a:gd name="T7" fmla="*/ 1 h 2"/>
                  <a:gd name="T8" fmla="*/ 6 w 8"/>
                  <a:gd name="T9" fmla="*/ 2 h 2"/>
                  <a:gd name="T10" fmla="*/ 2 w 8"/>
                  <a:gd name="T11" fmla="*/ 2 h 2"/>
                  <a:gd name="T12" fmla="*/ 0 w 8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">
                    <a:moveTo>
                      <a:pt x="0" y="1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8" y="2"/>
                      <a:pt x="7" y="2"/>
                      <a:pt x="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6" name="Freeform 106"/>
              <p:cNvSpPr>
                <a:spLocks/>
              </p:cNvSpPr>
              <p:nvPr/>
            </p:nvSpPr>
            <p:spPr bwMode="auto">
              <a:xfrm>
                <a:off x="1244" y="2231"/>
                <a:ext cx="7" cy="3"/>
              </a:xfrm>
              <a:custGeom>
                <a:avLst/>
                <a:gdLst>
                  <a:gd name="T0" fmla="*/ 6 w 8"/>
                  <a:gd name="T1" fmla="*/ 3 h 3"/>
                  <a:gd name="T2" fmla="*/ 2 w 8"/>
                  <a:gd name="T3" fmla="*/ 3 h 3"/>
                  <a:gd name="T4" fmla="*/ 0 w 8"/>
                  <a:gd name="T5" fmla="*/ 2 h 3"/>
                  <a:gd name="T6" fmla="*/ 2 w 8"/>
                  <a:gd name="T7" fmla="*/ 0 h 3"/>
                  <a:gd name="T8" fmla="*/ 6 w 8"/>
                  <a:gd name="T9" fmla="*/ 0 h 3"/>
                  <a:gd name="T10" fmla="*/ 8 w 8"/>
                  <a:gd name="T11" fmla="*/ 2 h 3"/>
                  <a:gd name="T12" fmla="*/ 6 w 8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6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2"/>
                      <a:pt x="7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7" name="Freeform 107"/>
              <p:cNvSpPr>
                <a:spLocks/>
              </p:cNvSpPr>
              <p:nvPr/>
            </p:nvSpPr>
            <p:spPr bwMode="auto">
              <a:xfrm>
                <a:off x="1240" y="2234"/>
                <a:ext cx="16" cy="3"/>
              </a:xfrm>
              <a:custGeom>
                <a:avLst/>
                <a:gdLst>
                  <a:gd name="T0" fmla="*/ 1 w 18"/>
                  <a:gd name="T1" fmla="*/ 0 h 3"/>
                  <a:gd name="T2" fmla="*/ 17 w 18"/>
                  <a:gd name="T3" fmla="*/ 0 h 3"/>
                  <a:gd name="T4" fmla="*/ 18 w 18"/>
                  <a:gd name="T5" fmla="*/ 2 h 3"/>
                  <a:gd name="T6" fmla="*/ 17 w 18"/>
                  <a:gd name="T7" fmla="*/ 3 h 3"/>
                  <a:gd name="T8" fmla="*/ 1 w 18"/>
                  <a:gd name="T9" fmla="*/ 3 h 3"/>
                  <a:gd name="T10" fmla="*/ 0 w 18"/>
                  <a:gd name="T11" fmla="*/ 2 h 3"/>
                  <a:gd name="T12" fmla="*/ 1 w 18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">
                    <a:moveTo>
                      <a:pt x="1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1"/>
                      <a:pt x="18" y="2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8" name="Freeform 108"/>
              <p:cNvSpPr>
                <a:spLocks/>
              </p:cNvSpPr>
              <p:nvPr/>
            </p:nvSpPr>
            <p:spPr bwMode="auto">
              <a:xfrm>
                <a:off x="1246" y="2219"/>
                <a:ext cx="4" cy="11"/>
              </a:xfrm>
              <a:custGeom>
                <a:avLst/>
                <a:gdLst>
                  <a:gd name="T0" fmla="*/ 4 w 4"/>
                  <a:gd name="T1" fmla="*/ 2 h 13"/>
                  <a:gd name="T2" fmla="*/ 3 w 4"/>
                  <a:gd name="T3" fmla="*/ 11 h 13"/>
                  <a:gd name="T4" fmla="*/ 2 w 4"/>
                  <a:gd name="T5" fmla="*/ 13 h 13"/>
                  <a:gd name="T6" fmla="*/ 1 w 4"/>
                  <a:gd name="T7" fmla="*/ 11 h 13"/>
                  <a:gd name="T8" fmla="*/ 0 w 4"/>
                  <a:gd name="T9" fmla="*/ 2 h 13"/>
                  <a:gd name="T10" fmla="*/ 2 w 4"/>
                  <a:gd name="T11" fmla="*/ 0 h 13"/>
                  <a:gd name="T12" fmla="*/ 4 w 4"/>
                  <a:gd name="T1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3">
                    <a:moveTo>
                      <a:pt x="4" y="2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9" name="Freeform 109"/>
              <p:cNvSpPr>
                <a:spLocks/>
              </p:cNvSpPr>
              <p:nvPr/>
            </p:nvSpPr>
            <p:spPr bwMode="auto">
              <a:xfrm>
                <a:off x="913" y="1692"/>
                <a:ext cx="10" cy="17"/>
              </a:xfrm>
              <a:custGeom>
                <a:avLst/>
                <a:gdLst>
                  <a:gd name="T0" fmla="*/ 7 w 12"/>
                  <a:gd name="T1" fmla="*/ 14 h 20"/>
                  <a:gd name="T2" fmla="*/ 8 w 12"/>
                  <a:gd name="T3" fmla="*/ 7 h 20"/>
                  <a:gd name="T4" fmla="*/ 5 w 12"/>
                  <a:gd name="T5" fmla="*/ 4 h 20"/>
                  <a:gd name="T6" fmla="*/ 1 w 12"/>
                  <a:gd name="T7" fmla="*/ 4 h 20"/>
                  <a:gd name="T8" fmla="*/ 1 w 12"/>
                  <a:gd name="T9" fmla="*/ 0 h 20"/>
                  <a:gd name="T10" fmla="*/ 5 w 12"/>
                  <a:gd name="T11" fmla="*/ 0 h 20"/>
                  <a:gd name="T12" fmla="*/ 12 w 12"/>
                  <a:gd name="T13" fmla="*/ 7 h 20"/>
                  <a:gd name="T14" fmla="*/ 10 w 12"/>
                  <a:gd name="T15" fmla="*/ 14 h 20"/>
                  <a:gd name="T16" fmla="*/ 4 w 12"/>
                  <a:gd name="T17" fmla="*/ 20 h 20"/>
                  <a:gd name="T18" fmla="*/ 0 w 12"/>
                  <a:gd name="T19" fmla="*/ 20 h 20"/>
                  <a:gd name="T20" fmla="*/ 0 w 12"/>
                  <a:gd name="T21" fmla="*/ 16 h 20"/>
                  <a:gd name="T22" fmla="*/ 4 w 12"/>
                  <a:gd name="T23" fmla="*/ 16 h 20"/>
                  <a:gd name="T24" fmla="*/ 7 w 12"/>
                  <a:gd name="T25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20">
                    <a:moveTo>
                      <a:pt x="7" y="14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5"/>
                      <a:pt x="7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0"/>
                      <a:pt x="12" y="3"/>
                      <a:pt x="12" y="7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7"/>
                      <a:pt x="7" y="20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7" y="15"/>
                      <a:pt x="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0" name="Freeform 110"/>
              <p:cNvSpPr>
                <a:spLocks/>
              </p:cNvSpPr>
              <p:nvPr/>
            </p:nvSpPr>
            <p:spPr bwMode="auto">
              <a:xfrm>
                <a:off x="875" y="1692"/>
                <a:ext cx="11" cy="17"/>
              </a:xfrm>
              <a:custGeom>
                <a:avLst/>
                <a:gdLst>
                  <a:gd name="T0" fmla="*/ 7 w 12"/>
                  <a:gd name="T1" fmla="*/ 0 h 20"/>
                  <a:gd name="T2" fmla="*/ 11 w 12"/>
                  <a:gd name="T3" fmla="*/ 0 h 20"/>
                  <a:gd name="T4" fmla="*/ 11 w 12"/>
                  <a:gd name="T5" fmla="*/ 4 h 20"/>
                  <a:gd name="T6" fmla="*/ 7 w 12"/>
                  <a:gd name="T7" fmla="*/ 4 h 20"/>
                  <a:gd name="T8" fmla="*/ 4 w 12"/>
                  <a:gd name="T9" fmla="*/ 7 h 20"/>
                  <a:gd name="T10" fmla="*/ 5 w 12"/>
                  <a:gd name="T11" fmla="*/ 13 h 20"/>
                  <a:gd name="T12" fmla="*/ 5 w 12"/>
                  <a:gd name="T13" fmla="*/ 14 h 20"/>
                  <a:gd name="T14" fmla="*/ 8 w 12"/>
                  <a:gd name="T15" fmla="*/ 16 h 20"/>
                  <a:gd name="T16" fmla="*/ 12 w 12"/>
                  <a:gd name="T17" fmla="*/ 16 h 20"/>
                  <a:gd name="T18" fmla="*/ 12 w 12"/>
                  <a:gd name="T19" fmla="*/ 20 h 20"/>
                  <a:gd name="T20" fmla="*/ 8 w 12"/>
                  <a:gd name="T21" fmla="*/ 20 h 20"/>
                  <a:gd name="T22" fmla="*/ 2 w 12"/>
                  <a:gd name="T23" fmla="*/ 14 h 20"/>
                  <a:gd name="T24" fmla="*/ 0 w 12"/>
                  <a:gd name="T25" fmla="*/ 7 h 20"/>
                  <a:gd name="T26" fmla="*/ 0 w 12"/>
                  <a:gd name="T27" fmla="*/ 7 h 20"/>
                  <a:gd name="T28" fmla="*/ 7 w 12"/>
                  <a:gd name="T2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20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7" y="16"/>
                      <a:pt x="8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5" y="20"/>
                      <a:pt x="2" y="17"/>
                      <a:pt x="2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1" name="Freeform 111"/>
              <p:cNvSpPr>
                <a:spLocks/>
              </p:cNvSpPr>
              <p:nvPr/>
            </p:nvSpPr>
            <p:spPr bwMode="auto">
              <a:xfrm>
                <a:off x="887" y="1690"/>
                <a:ext cx="24" cy="30"/>
              </a:xfrm>
              <a:custGeom>
                <a:avLst/>
                <a:gdLst>
                  <a:gd name="T0" fmla="*/ 26 w 27"/>
                  <a:gd name="T1" fmla="*/ 25 h 34"/>
                  <a:gd name="T2" fmla="*/ 17 w 27"/>
                  <a:gd name="T3" fmla="*/ 34 h 34"/>
                  <a:gd name="T4" fmla="*/ 10 w 27"/>
                  <a:gd name="T5" fmla="*/ 34 h 34"/>
                  <a:gd name="T6" fmla="*/ 1 w 27"/>
                  <a:gd name="T7" fmla="*/ 25 h 34"/>
                  <a:gd name="T8" fmla="*/ 0 w 27"/>
                  <a:gd name="T9" fmla="*/ 0 h 34"/>
                  <a:gd name="T10" fmla="*/ 27 w 27"/>
                  <a:gd name="T11" fmla="*/ 0 h 34"/>
                  <a:gd name="T12" fmla="*/ 26 w 27"/>
                  <a:gd name="T13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4">
                    <a:moveTo>
                      <a:pt x="26" y="25"/>
                    </a:moveTo>
                    <a:cubicBezTo>
                      <a:pt x="26" y="30"/>
                      <a:pt x="22" y="34"/>
                      <a:pt x="17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5" y="34"/>
                      <a:pt x="1" y="30"/>
                      <a:pt x="1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6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2" name="Freeform 112"/>
              <p:cNvSpPr>
                <a:spLocks/>
              </p:cNvSpPr>
              <p:nvPr/>
            </p:nvSpPr>
            <p:spPr bwMode="auto">
              <a:xfrm>
                <a:off x="895" y="1721"/>
                <a:ext cx="8" cy="3"/>
              </a:xfrm>
              <a:custGeom>
                <a:avLst/>
                <a:gdLst>
                  <a:gd name="T0" fmla="*/ 0 w 9"/>
                  <a:gd name="T1" fmla="*/ 1 h 3"/>
                  <a:gd name="T2" fmla="*/ 1 w 9"/>
                  <a:gd name="T3" fmla="*/ 0 h 3"/>
                  <a:gd name="T4" fmla="*/ 8 w 9"/>
                  <a:gd name="T5" fmla="*/ 0 h 3"/>
                  <a:gd name="T6" fmla="*/ 9 w 9"/>
                  <a:gd name="T7" fmla="*/ 1 h 3"/>
                  <a:gd name="T8" fmla="*/ 8 w 9"/>
                  <a:gd name="T9" fmla="*/ 3 h 3"/>
                  <a:gd name="T10" fmla="*/ 1 w 9"/>
                  <a:gd name="T11" fmla="*/ 3 h 3"/>
                  <a:gd name="T12" fmla="*/ 0 w 9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0" y="1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3" name="Freeform 113"/>
              <p:cNvSpPr>
                <a:spLocks/>
              </p:cNvSpPr>
              <p:nvPr/>
            </p:nvSpPr>
            <p:spPr bwMode="auto">
              <a:xfrm>
                <a:off x="895" y="1742"/>
                <a:ext cx="8" cy="3"/>
              </a:xfrm>
              <a:custGeom>
                <a:avLst/>
                <a:gdLst>
                  <a:gd name="T0" fmla="*/ 8 w 9"/>
                  <a:gd name="T1" fmla="*/ 3 h 3"/>
                  <a:gd name="T2" fmla="*/ 1 w 9"/>
                  <a:gd name="T3" fmla="*/ 3 h 3"/>
                  <a:gd name="T4" fmla="*/ 0 w 9"/>
                  <a:gd name="T5" fmla="*/ 1 h 3"/>
                  <a:gd name="T6" fmla="*/ 1 w 9"/>
                  <a:gd name="T7" fmla="*/ 0 h 3"/>
                  <a:gd name="T8" fmla="*/ 8 w 9"/>
                  <a:gd name="T9" fmla="*/ 0 h 3"/>
                  <a:gd name="T10" fmla="*/ 9 w 9"/>
                  <a:gd name="T11" fmla="*/ 1 h 3"/>
                  <a:gd name="T12" fmla="*/ 8 w 9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8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2"/>
                      <a:pt x="9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4" name="Freeform 114"/>
              <p:cNvSpPr>
                <a:spLocks/>
              </p:cNvSpPr>
              <p:nvPr/>
            </p:nvSpPr>
            <p:spPr bwMode="auto">
              <a:xfrm>
                <a:off x="889" y="1746"/>
                <a:ext cx="21" cy="4"/>
              </a:xfrm>
              <a:custGeom>
                <a:avLst/>
                <a:gdLst>
                  <a:gd name="T0" fmla="*/ 1 w 24"/>
                  <a:gd name="T1" fmla="*/ 0 h 4"/>
                  <a:gd name="T2" fmla="*/ 22 w 24"/>
                  <a:gd name="T3" fmla="*/ 0 h 4"/>
                  <a:gd name="T4" fmla="*/ 24 w 24"/>
                  <a:gd name="T5" fmla="*/ 2 h 4"/>
                  <a:gd name="T6" fmla="*/ 22 w 24"/>
                  <a:gd name="T7" fmla="*/ 4 h 4"/>
                  <a:gd name="T8" fmla="*/ 1 w 24"/>
                  <a:gd name="T9" fmla="*/ 4 h 4"/>
                  <a:gd name="T10" fmla="*/ 0 w 24"/>
                  <a:gd name="T11" fmla="*/ 2 h 4"/>
                  <a:gd name="T12" fmla="*/ 1 w 2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1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5" name="Freeform 115"/>
              <p:cNvSpPr>
                <a:spLocks/>
              </p:cNvSpPr>
              <p:nvPr/>
            </p:nvSpPr>
            <p:spPr bwMode="auto">
              <a:xfrm>
                <a:off x="897" y="1726"/>
                <a:ext cx="4" cy="14"/>
              </a:xfrm>
              <a:custGeom>
                <a:avLst/>
                <a:gdLst>
                  <a:gd name="T0" fmla="*/ 5 w 5"/>
                  <a:gd name="T1" fmla="*/ 2 h 17"/>
                  <a:gd name="T2" fmla="*/ 4 w 5"/>
                  <a:gd name="T3" fmla="*/ 15 h 17"/>
                  <a:gd name="T4" fmla="*/ 2 w 5"/>
                  <a:gd name="T5" fmla="*/ 17 h 17"/>
                  <a:gd name="T6" fmla="*/ 1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5 w 5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7">
                    <a:moveTo>
                      <a:pt x="5" y="2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7"/>
                      <a:pt x="2" y="17"/>
                    </a:cubicBezTo>
                    <a:cubicBezTo>
                      <a:pt x="1" y="17"/>
                      <a:pt x="1" y="16"/>
                      <a:pt x="1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6" name="Freeform 116"/>
              <p:cNvSpPr>
                <a:spLocks/>
              </p:cNvSpPr>
              <p:nvPr/>
            </p:nvSpPr>
            <p:spPr bwMode="auto">
              <a:xfrm>
                <a:off x="720" y="1635"/>
                <a:ext cx="11" cy="18"/>
              </a:xfrm>
              <a:custGeom>
                <a:avLst/>
                <a:gdLst>
                  <a:gd name="T0" fmla="*/ 7 w 13"/>
                  <a:gd name="T1" fmla="*/ 13 h 20"/>
                  <a:gd name="T2" fmla="*/ 9 w 13"/>
                  <a:gd name="T3" fmla="*/ 6 h 20"/>
                  <a:gd name="T4" fmla="*/ 6 w 13"/>
                  <a:gd name="T5" fmla="*/ 3 h 20"/>
                  <a:gd name="T6" fmla="*/ 2 w 13"/>
                  <a:gd name="T7" fmla="*/ 3 h 20"/>
                  <a:gd name="T8" fmla="*/ 2 w 13"/>
                  <a:gd name="T9" fmla="*/ 0 h 20"/>
                  <a:gd name="T10" fmla="*/ 6 w 13"/>
                  <a:gd name="T11" fmla="*/ 0 h 20"/>
                  <a:gd name="T12" fmla="*/ 13 w 13"/>
                  <a:gd name="T13" fmla="*/ 6 h 20"/>
                  <a:gd name="T14" fmla="*/ 11 w 13"/>
                  <a:gd name="T15" fmla="*/ 13 h 20"/>
                  <a:gd name="T16" fmla="*/ 4 w 13"/>
                  <a:gd name="T17" fmla="*/ 20 h 20"/>
                  <a:gd name="T18" fmla="*/ 0 w 13"/>
                  <a:gd name="T19" fmla="*/ 20 h 20"/>
                  <a:gd name="T20" fmla="*/ 0 w 13"/>
                  <a:gd name="T21" fmla="*/ 16 h 20"/>
                  <a:gd name="T22" fmla="*/ 4 w 13"/>
                  <a:gd name="T23" fmla="*/ 16 h 20"/>
                  <a:gd name="T24" fmla="*/ 7 w 13"/>
                  <a:gd name="T25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20">
                    <a:moveTo>
                      <a:pt x="7" y="13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7" y="3"/>
                      <a:pt x="6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7"/>
                      <a:pt x="8" y="20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6" y="16"/>
                      <a:pt x="7" y="14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7" name="Freeform 117"/>
              <p:cNvSpPr>
                <a:spLocks/>
              </p:cNvSpPr>
              <p:nvPr/>
            </p:nvSpPr>
            <p:spPr bwMode="auto">
              <a:xfrm>
                <a:off x="683" y="1635"/>
                <a:ext cx="11" cy="18"/>
              </a:xfrm>
              <a:custGeom>
                <a:avLst/>
                <a:gdLst>
                  <a:gd name="T0" fmla="*/ 6 w 12"/>
                  <a:gd name="T1" fmla="*/ 0 h 20"/>
                  <a:gd name="T2" fmla="*/ 10 w 12"/>
                  <a:gd name="T3" fmla="*/ 0 h 20"/>
                  <a:gd name="T4" fmla="*/ 10 w 12"/>
                  <a:gd name="T5" fmla="*/ 3 h 20"/>
                  <a:gd name="T6" fmla="*/ 6 w 12"/>
                  <a:gd name="T7" fmla="*/ 3 h 20"/>
                  <a:gd name="T8" fmla="*/ 3 w 12"/>
                  <a:gd name="T9" fmla="*/ 6 h 20"/>
                  <a:gd name="T10" fmla="*/ 5 w 12"/>
                  <a:gd name="T11" fmla="*/ 12 h 20"/>
                  <a:gd name="T12" fmla="*/ 5 w 12"/>
                  <a:gd name="T13" fmla="*/ 13 h 20"/>
                  <a:gd name="T14" fmla="*/ 8 w 12"/>
                  <a:gd name="T15" fmla="*/ 16 h 20"/>
                  <a:gd name="T16" fmla="*/ 12 w 12"/>
                  <a:gd name="T17" fmla="*/ 16 h 20"/>
                  <a:gd name="T18" fmla="*/ 12 w 12"/>
                  <a:gd name="T19" fmla="*/ 20 h 20"/>
                  <a:gd name="T20" fmla="*/ 8 w 12"/>
                  <a:gd name="T21" fmla="*/ 20 h 20"/>
                  <a:gd name="T22" fmla="*/ 1 w 12"/>
                  <a:gd name="T23" fmla="*/ 13 h 20"/>
                  <a:gd name="T24" fmla="*/ 0 w 12"/>
                  <a:gd name="T25" fmla="*/ 7 h 20"/>
                  <a:gd name="T26" fmla="*/ 0 w 12"/>
                  <a:gd name="T27" fmla="*/ 6 h 20"/>
                  <a:gd name="T28" fmla="*/ 6 w 12"/>
                  <a:gd name="T2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20">
                    <a:moveTo>
                      <a:pt x="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3" y="5"/>
                      <a:pt x="3" y="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4"/>
                      <a:pt x="6" y="16"/>
                      <a:pt x="8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0"/>
                      <a:pt x="1" y="17"/>
                      <a:pt x="1" y="1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8" name="Freeform 118"/>
              <p:cNvSpPr>
                <a:spLocks/>
              </p:cNvSpPr>
              <p:nvPr/>
            </p:nvSpPr>
            <p:spPr bwMode="auto">
              <a:xfrm>
                <a:off x="695" y="1633"/>
                <a:ext cx="24" cy="29"/>
              </a:xfrm>
              <a:custGeom>
                <a:avLst/>
                <a:gdLst>
                  <a:gd name="T0" fmla="*/ 26 w 27"/>
                  <a:gd name="T1" fmla="*/ 25 h 34"/>
                  <a:gd name="T2" fmla="*/ 17 w 27"/>
                  <a:gd name="T3" fmla="*/ 34 h 34"/>
                  <a:gd name="T4" fmla="*/ 9 w 27"/>
                  <a:gd name="T5" fmla="*/ 34 h 34"/>
                  <a:gd name="T6" fmla="*/ 0 w 27"/>
                  <a:gd name="T7" fmla="*/ 25 h 34"/>
                  <a:gd name="T8" fmla="*/ 0 w 27"/>
                  <a:gd name="T9" fmla="*/ 0 h 34"/>
                  <a:gd name="T10" fmla="*/ 27 w 27"/>
                  <a:gd name="T11" fmla="*/ 0 h 34"/>
                  <a:gd name="T12" fmla="*/ 26 w 27"/>
                  <a:gd name="T13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4">
                    <a:moveTo>
                      <a:pt x="26" y="25"/>
                    </a:moveTo>
                    <a:cubicBezTo>
                      <a:pt x="26" y="30"/>
                      <a:pt x="22" y="34"/>
                      <a:pt x="17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4" y="34"/>
                      <a:pt x="0" y="30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6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9" name="Freeform 119"/>
              <p:cNvSpPr>
                <a:spLocks/>
              </p:cNvSpPr>
              <p:nvPr/>
            </p:nvSpPr>
            <p:spPr bwMode="auto">
              <a:xfrm>
                <a:off x="702" y="1664"/>
                <a:ext cx="9" cy="3"/>
              </a:xfrm>
              <a:custGeom>
                <a:avLst/>
                <a:gdLst>
                  <a:gd name="T0" fmla="*/ 0 w 10"/>
                  <a:gd name="T1" fmla="*/ 2 h 3"/>
                  <a:gd name="T2" fmla="*/ 2 w 10"/>
                  <a:gd name="T3" fmla="*/ 0 h 3"/>
                  <a:gd name="T4" fmla="*/ 8 w 10"/>
                  <a:gd name="T5" fmla="*/ 0 h 3"/>
                  <a:gd name="T6" fmla="*/ 10 w 10"/>
                  <a:gd name="T7" fmla="*/ 2 h 3"/>
                  <a:gd name="T8" fmla="*/ 8 w 10"/>
                  <a:gd name="T9" fmla="*/ 3 h 3"/>
                  <a:gd name="T10" fmla="*/ 2 w 10"/>
                  <a:gd name="T11" fmla="*/ 3 h 3"/>
                  <a:gd name="T12" fmla="*/ 0 w 10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2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0" name="Freeform 120"/>
              <p:cNvSpPr>
                <a:spLocks/>
              </p:cNvSpPr>
              <p:nvPr/>
            </p:nvSpPr>
            <p:spPr bwMode="auto">
              <a:xfrm>
                <a:off x="702" y="1685"/>
                <a:ext cx="9" cy="2"/>
              </a:xfrm>
              <a:custGeom>
                <a:avLst/>
                <a:gdLst>
                  <a:gd name="T0" fmla="*/ 8 w 10"/>
                  <a:gd name="T1" fmla="*/ 3 h 3"/>
                  <a:gd name="T2" fmla="*/ 2 w 10"/>
                  <a:gd name="T3" fmla="*/ 3 h 3"/>
                  <a:gd name="T4" fmla="*/ 0 w 10"/>
                  <a:gd name="T5" fmla="*/ 2 h 3"/>
                  <a:gd name="T6" fmla="*/ 2 w 10"/>
                  <a:gd name="T7" fmla="*/ 0 h 3"/>
                  <a:gd name="T8" fmla="*/ 8 w 10"/>
                  <a:gd name="T9" fmla="*/ 0 h 3"/>
                  <a:gd name="T10" fmla="*/ 10 w 10"/>
                  <a:gd name="T11" fmla="*/ 2 h 3"/>
                  <a:gd name="T12" fmla="*/ 8 w 10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">
                    <a:moveTo>
                      <a:pt x="8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2"/>
                    </a:cubicBezTo>
                    <a:cubicBezTo>
                      <a:pt x="10" y="3"/>
                      <a:pt x="9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1" name="Freeform 121"/>
              <p:cNvSpPr>
                <a:spLocks/>
              </p:cNvSpPr>
              <p:nvPr/>
            </p:nvSpPr>
            <p:spPr bwMode="auto">
              <a:xfrm>
                <a:off x="696" y="1690"/>
                <a:ext cx="21" cy="3"/>
              </a:xfrm>
              <a:custGeom>
                <a:avLst/>
                <a:gdLst>
                  <a:gd name="T0" fmla="*/ 2 w 24"/>
                  <a:gd name="T1" fmla="*/ 0 h 3"/>
                  <a:gd name="T2" fmla="*/ 22 w 24"/>
                  <a:gd name="T3" fmla="*/ 0 h 3"/>
                  <a:gd name="T4" fmla="*/ 24 w 24"/>
                  <a:gd name="T5" fmla="*/ 1 h 3"/>
                  <a:gd name="T6" fmla="*/ 22 w 24"/>
                  <a:gd name="T7" fmla="*/ 3 h 3"/>
                  <a:gd name="T8" fmla="*/ 2 w 24"/>
                  <a:gd name="T9" fmla="*/ 3 h 3"/>
                  <a:gd name="T10" fmla="*/ 0 w 24"/>
                  <a:gd name="T11" fmla="*/ 1 h 3"/>
                  <a:gd name="T12" fmla="*/ 2 w 2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3">
                    <a:moveTo>
                      <a:pt x="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0"/>
                      <a:pt x="24" y="1"/>
                    </a:cubicBezTo>
                    <a:cubicBezTo>
                      <a:pt x="24" y="2"/>
                      <a:pt x="23" y="3"/>
                      <a:pt x="2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2" name="Freeform 122"/>
              <p:cNvSpPr>
                <a:spLocks/>
              </p:cNvSpPr>
              <p:nvPr/>
            </p:nvSpPr>
            <p:spPr bwMode="auto">
              <a:xfrm>
                <a:off x="704" y="1668"/>
                <a:ext cx="5" cy="15"/>
              </a:xfrm>
              <a:custGeom>
                <a:avLst/>
                <a:gdLst>
                  <a:gd name="T0" fmla="*/ 6 w 6"/>
                  <a:gd name="T1" fmla="*/ 2 h 17"/>
                  <a:gd name="T2" fmla="*/ 5 w 6"/>
                  <a:gd name="T3" fmla="*/ 15 h 17"/>
                  <a:gd name="T4" fmla="*/ 3 w 6"/>
                  <a:gd name="T5" fmla="*/ 17 h 17"/>
                  <a:gd name="T6" fmla="*/ 1 w 6"/>
                  <a:gd name="T7" fmla="*/ 15 h 17"/>
                  <a:gd name="T8" fmla="*/ 0 w 6"/>
                  <a:gd name="T9" fmla="*/ 2 h 17"/>
                  <a:gd name="T10" fmla="*/ 3 w 6"/>
                  <a:gd name="T11" fmla="*/ 0 h 17"/>
                  <a:gd name="T12" fmla="*/ 6 w 6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7">
                    <a:moveTo>
                      <a:pt x="6" y="2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6"/>
                      <a:pt x="4" y="17"/>
                      <a:pt x="3" y="17"/>
                    </a:cubicBezTo>
                    <a:cubicBezTo>
                      <a:pt x="2" y="17"/>
                      <a:pt x="1" y="16"/>
                      <a:pt x="1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4" y="0"/>
                      <a:pt x="6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3" name="Freeform 123"/>
              <p:cNvSpPr>
                <a:spLocks/>
              </p:cNvSpPr>
              <p:nvPr/>
            </p:nvSpPr>
            <p:spPr bwMode="auto">
              <a:xfrm>
                <a:off x="1636" y="2624"/>
                <a:ext cx="11" cy="13"/>
              </a:xfrm>
              <a:custGeom>
                <a:avLst/>
                <a:gdLst>
                  <a:gd name="T0" fmla="*/ 9 w 13"/>
                  <a:gd name="T1" fmla="*/ 9 h 16"/>
                  <a:gd name="T2" fmla="*/ 7 w 13"/>
                  <a:gd name="T3" fmla="*/ 4 h 16"/>
                  <a:gd name="T4" fmla="*/ 4 w 13"/>
                  <a:gd name="T5" fmla="*/ 4 h 16"/>
                  <a:gd name="T6" fmla="*/ 2 w 13"/>
                  <a:gd name="T7" fmla="*/ 5 h 16"/>
                  <a:gd name="T8" fmla="*/ 0 w 13"/>
                  <a:gd name="T9" fmla="*/ 3 h 16"/>
                  <a:gd name="T10" fmla="*/ 3 w 13"/>
                  <a:gd name="T11" fmla="*/ 1 h 16"/>
                  <a:gd name="T12" fmla="*/ 10 w 13"/>
                  <a:gd name="T13" fmla="*/ 2 h 16"/>
                  <a:gd name="T14" fmla="*/ 12 w 13"/>
                  <a:gd name="T15" fmla="*/ 7 h 16"/>
                  <a:gd name="T16" fmla="*/ 10 w 13"/>
                  <a:gd name="T17" fmla="*/ 14 h 16"/>
                  <a:gd name="T18" fmla="*/ 8 w 13"/>
                  <a:gd name="T19" fmla="*/ 16 h 16"/>
                  <a:gd name="T20" fmla="*/ 6 w 13"/>
                  <a:gd name="T21" fmla="*/ 14 h 16"/>
                  <a:gd name="T22" fmla="*/ 9 w 13"/>
                  <a:gd name="T23" fmla="*/ 12 h 16"/>
                  <a:gd name="T24" fmla="*/ 9 w 13"/>
                  <a:gd name="T25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6">
                    <a:moveTo>
                      <a:pt x="9" y="9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8" y="0"/>
                      <a:pt x="10" y="2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3" y="10"/>
                      <a:pt x="13" y="13"/>
                      <a:pt x="10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0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4" name="Freeform 124"/>
              <p:cNvSpPr>
                <a:spLocks/>
              </p:cNvSpPr>
              <p:nvPr/>
            </p:nvSpPr>
            <p:spPr bwMode="auto">
              <a:xfrm>
                <a:off x="1613" y="2639"/>
                <a:ext cx="13" cy="13"/>
              </a:xfrm>
              <a:custGeom>
                <a:avLst/>
                <a:gdLst>
                  <a:gd name="T0" fmla="*/ 3 w 15"/>
                  <a:gd name="T1" fmla="*/ 1 h 15"/>
                  <a:gd name="T2" fmla="*/ 5 w 15"/>
                  <a:gd name="T3" fmla="*/ 0 h 15"/>
                  <a:gd name="T4" fmla="*/ 7 w 15"/>
                  <a:gd name="T5" fmla="*/ 2 h 15"/>
                  <a:gd name="T6" fmla="*/ 4 w 15"/>
                  <a:gd name="T7" fmla="*/ 4 h 15"/>
                  <a:gd name="T8" fmla="*/ 4 w 15"/>
                  <a:gd name="T9" fmla="*/ 7 h 15"/>
                  <a:gd name="T10" fmla="*/ 7 w 15"/>
                  <a:gd name="T11" fmla="*/ 10 h 15"/>
                  <a:gd name="T12" fmla="*/ 8 w 15"/>
                  <a:gd name="T13" fmla="*/ 10 h 15"/>
                  <a:gd name="T14" fmla="*/ 11 w 15"/>
                  <a:gd name="T15" fmla="*/ 11 h 15"/>
                  <a:gd name="T16" fmla="*/ 13 w 15"/>
                  <a:gd name="T17" fmla="*/ 9 h 15"/>
                  <a:gd name="T18" fmla="*/ 15 w 15"/>
                  <a:gd name="T19" fmla="*/ 11 h 15"/>
                  <a:gd name="T20" fmla="*/ 12 w 15"/>
                  <a:gd name="T21" fmla="*/ 13 h 15"/>
                  <a:gd name="T22" fmla="*/ 5 w 15"/>
                  <a:gd name="T23" fmla="*/ 12 h 15"/>
                  <a:gd name="T24" fmla="*/ 1 w 15"/>
                  <a:gd name="T25" fmla="*/ 9 h 15"/>
                  <a:gd name="T26" fmla="*/ 1 w 15"/>
                  <a:gd name="T27" fmla="*/ 9 h 15"/>
                  <a:gd name="T28" fmla="*/ 3 w 15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3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6"/>
                      <a:pt x="4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1"/>
                      <a:pt x="10" y="11"/>
                      <a:pt x="11" y="11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5"/>
                      <a:pt x="7" y="14"/>
                      <a:pt x="5" y="1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0" y="3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5" name="Freeform 125"/>
              <p:cNvSpPr>
                <a:spLocks/>
              </p:cNvSpPr>
              <p:nvPr/>
            </p:nvSpPr>
            <p:spPr bwMode="auto">
              <a:xfrm>
                <a:off x="1619" y="2626"/>
                <a:ext cx="25" cy="27"/>
              </a:xfrm>
              <a:custGeom>
                <a:avLst/>
                <a:gdLst>
                  <a:gd name="T0" fmla="*/ 27 w 29"/>
                  <a:gd name="T1" fmla="*/ 16 h 31"/>
                  <a:gd name="T2" fmla="*/ 26 w 29"/>
                  <a:gd name="T3" fmla="*/ 25 h 31"/>
                  <a:gd name="T4" fmla="*/ 21 w 29"/>
                  <a:gd name="T5" fmla="*/ 29 h 31"/>
                  <a:gd name="T6" fmla="*/ 12 w 29"/>
                  <a:gd name="T7" fmla="*/ 27 h 31"/>
                  <a:gd name="T8" fmla="*/ 0 w 29"/>
                  <a:gd name="T9" fmla="*/ 12 h 31"/>
                  <a:gd name="T10" fmla="*/ 17 w 29"/>
                  <a:gd name="T11" fmla="*/ 0 h 31"/>
                  <a:gd name="T12" fmla="*/ 27 w 29"/>
                  <a:gd name="T13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1">
                    <a:moveTo>
                      <a:pt x="27" y="16"/>
                    </a:moveTo>
                    <a:cubicBezTo>
                      <a:pt x="29" y="19"/>
                      <a:pt x="29" y="23"/>
                      <a:pt x="26" y="25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8" y="31"/>
                      <a:pt x="14" y="30"/>
                      <a:pt x="12" y="2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2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6" name="Freeform 126"/>
              <p:cNvSpPr>
                <a:spLocks/>
              </p:cNvSpPr>
              <p:nvPr/>
            </p:nvSpPr>
            <p:spPr bwMode="auto">
              <a:xfrm>
                <a:off x="1637" y="2649"/>
                <a:ext cx="6" cy="5"/>
              </a:xfrm>
              <a:custGeom>
                <a:avLst/>
                <a:gdLst>
                  <a:gd name="T0" fmla="*/ 1 w 7"/>
                  <a:gd name="T1" fmla="*/ 5 h 6"/>
                  <a:gd name="T2" fmla="*/ 1 w 7"/>
                  <a:gd name="T3" fmla="*/ 3 h 6"/>
                  <a:gd name="T4" fmla="*/ 5 w 7"/>
                  <a:gd name="T5" fmla="*/ 1 h 6"/>
                  <a:gd name="T6" fmla="*/ 7 w 7"/>
                  <a:gd name="T7" fmla="*/ 1 h 6"/>
                  <a:gd name="T8" fmla="*/ 7 w 7"/>
                  <a:gd name="T9" fmla="*/ 3 h 6"/>
                  <a:gd name="T10" fmla="*/ 3 w 7"/>
                  <a:gd name="T11" fmla="*/ 6 h 6"/>
                  <a:gd name="T12" fmla="*/ 1 w 7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1" y="5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1" y="6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7" name="Freeform 127"/>
              <p:cNvSpPr>
                <a:spLocks/>
              </p:cNvSpPr>
              <p:nvPr/>
            </p:nvSpPr>
            <p:spPr bwMode="auto">
              <a:xfrm>
                <a:off x="1646" y="2662"/>
                <a:ext cx="7" cy="5"/>
              </a:xfrm>
              <a:custGeom>
                <a:avLst/>
                <a:gdLst>
                  <a:gd name="T0" fmla="*/ 6 w 7"/>
                  <a:gd name="T1" fmla="*/ 3 h 6"/>
                  <a:gd name="T2" fmla="*/ 2 w 7"/>
                  <a:gd name="T3" fmla="*/ 6 h 6"/>
                  <a:gd name="T4" fmla="*/ 0 w 7"/>
                  <a:gd name="T5" fmla="*/ 5 h 6"/>
                  <a:gd name="T6" fmla="*/ 1 w 7"/>
                  <a:gd name="T7" fmla="*/ 4 h 6"/>
                  <a:gd name="T8" fmla="*/ 5 w 7"/>
                  <a:gd name="T9" fmla="*/ 1 h 6"/>
                  <a:gd name="T10" fmla="*/ 7 w 7"/>
                  <a:gd name="T11" fmla="*/ 1 h 6"/>
                  <a:gd name="T12" fmla="*/ 6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0" y="5"/>
                    </a:cubicBezTo>
                    <a:cubicBezTo>
                      <a:pt x="0" y="5"/>
                      <a:pt x="0" y="4"/>
                      <a:pt x="1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2"/>
                      <a:pt x="7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8" name="Freeform 128"/>
              <p:cNvSpPr>
                <a:spLocks/>
              </p:cNvSpPr>
              <p:nvPr/>
            </p:nvSpPr>
            <p:spPr bwMode="auto">
              <a:xfrm>
                <a:off x="1645" y="2663"/>
                <a:ext cx="14" cy="10"/>
              </a:xfrm>
              <a:custGeom>
                <a:avLst/>
                <a:gdLst>
                  <a:gd name="T0" fmla="*/ 1 w 16"/>
                  <a:gd name="T1" fmla="*/ 9 h 12"/>
                  <a:gd name="T2" fmla="*/ 14 w 16"/>
                  <a:gd name="T3" fmla="*/ 0 h 12"/>
                  <a:gd name="T4" fmla="*/ 16 w 16"/>
                  <a:gd name="T5" fmla="*/ 1 h 12"/>
                  <a:gd name="T6" fmla="*/ 15 w 16"/>
                  <a:gd name="T7" fmla="*/ 2 h 12"/>
                  <a:gd name="T8" fmla="*/ 2 w 16"/>
                  <a:gd name="T9" fmla="*/ 11 h 12"/>
                  <a:gd name="T10" fmla="*/ 1 w 16"/>
                  <a:gd name="T11" fmla="*/ 11 h 12"/>
                  <a:gd name="T12" fmla="*/ 1 w 16"/>
                  <a:gd name="T13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2">
                    <a:moveTo>
                      <a:pt x="1" y="9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1" y="12"/>
                      <a:pt x="1" y="11"/>
                    </a:cubicBezTo>
                    <a:cubicBezTo>
                      <a:pt x="0" y="10"/>
                      <a:pt x="0" y="10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9" name="Freeform 129"/>
              <p:cNvSpPr>
                <a:spLocks/>
              </p:cNvSpPr>
              <p:nvPr/>
            </p:nvSpPr>
            <p:spPr bwMode="auto">
              <a:xfrm>
                <a:off x="1640" y="2653"/>
                <a:ext cx="9" cy="10"/>
              </a:xfrm>
              <a:custGeom>
                <a:avLst/>
                <a:gdLst>
                  <a:gd name="T0" fmla="*/ 4 w 10"/>
                  <a:gd name="T1" fmla="*/ 1 h 11"/>
                  <a:gd name="T2" fmla="*/ 9 w 10"/>
                  <a:gd name="T3" fmla="*/ 9 h 11"/>
                  <a:gd name="T4" fmla="*/ 9 w 10"/>
                  <a:gd name="T5" fmla="*/ 11 h 11"/>
                  <a:gd name="T6" fmla="*/ 7 w 10"/>
                  <a:gd name="T7" fmla="*/ 10 h 11"/>
                  <a:gd name="T8" fmla="*/ 1 w 10"/>
                  <a:gd name="T9" fmla="*/ 3 h 11"/>
                  <a:gd name="T10" fmla="*/ 2 w 10"/>
                  <a:gd name="T11" fmla="*/ 1 h 11"/>
                  <a:gd name="T12" fmla="*/ 4 w 10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4" y="1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1"/>
                      <a:pt x="7" y="11"/>
                      <a:pt x="7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0" name="Freeform 130"/>
              <p:cNvSpPr>
                <a:spLocks/>
              </p:cNvSpPr>
              <p:nvPr/>
            </p:nvSpPr>
            <p:spPr bwMode="auto">
              <a:xfrm>
                <a:off x="785" y="1971"/>
                <a:ext cx="14" cy="22"/>
              </a:xfrm>
              <a:custGeom>
                <a:avLst/>
                <a:gdLst>
                  <a:gd name="T0" fmla="*/ 9 w 16"/>
                  <a:gd name="T1" fmla="*/ 16 h 25"/>
                  <a:gd name="T2" fmla="*/ 11 w 16"/>
                  <a:gd name="T3" fmla="*/ 8 h 25"/>
                  <a:gd name="T4" fmla="*/ 7 w 16"/>
                  <a:gd name="T5" fmla="*/ 4 h 25"/>
                  <a:gd name="T6" fmla="*/ 2 w 16"/>
                  <a:gd name="T7" fmla="*/ 4 h 25"/>
                  <a:gd name="T8" fmla="*/ 2 w 16"/>
                  <a:gd name="T9" fmla="*/ 0 h 25"/>
                  <a:gd name="T10" fmla="*/ 7 w 16"/>
                  <a:gd name="T11" fmla="*/ 0 h 25"/>
                  <a:gd name="T12" fmla="*/ 16 w 16"/>
                  <a:gd name="T13" fmla="*/ 8 h 25"/>
                  <a:gd name="T14" fmla="*/ 14 w 16"/>
                  <a:gd name="T15" fmla="*/ 17 h 25"/>
                  <a:gd name="T16" fmla="*/ 5 w 16"/>
                  <a:gd name="T17" fmla="*/ 25 h 25"/>
                  <a:gd name="T18" fmla="*/ 0 w 16"/>
                  <a:gd name="T19" fmla="*/ 25 h 25"/>
                  <a:gd name="T20" fmla="*/ 0 w 16"/>
                  <a:gd name="T21" fmla="*/ 20 h 25"/>
                  <a:gd name="T22" fmla="*/ 5 w 16"/>
                  <a:gd name="T23" fmla="*/ 20 h 25"/>
                  <a:gd name="T24" fmla="*/ 9 w 16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5">
                    <a:moveTo>
                      <a:pt x="9" y="16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6"/>
                      <a:pt x="9" y="4"/>
                      <a:pt x="7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0"/>
                      <a:pt x="16" y="3"/>
                      <a:pt x="16" y="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21"/>
                      <a:pt x="10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18"/>
                      <a:pt x="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1" name="Freeform 131"/>
              <p:cNvSpPr>
                <a:spLocks/>
              </p:cNvSpPr>
              <p:nvPr/>
            </p:nvSpPr>
            <p:spPr bwMode="auto">
              <a:xfrm>
                <a:off x="738" y="1971"/>
                <a:ext cx="13" cy="22"/>
              </a:xfrm>
              <a:custGeom>
                <a:avLst/>
                <a:gdLst>
                  <a:gd name="T0" fmla="*/ 8 w 15"/>
                  <a:gd name="T1" fmla="*/ 0 h 25"/>
                  <a:gd name="T2" fmla="*/ 13 w 15"/>
                  <a:gd name="T3" fmla="*/ 0 h 25"/>
                  <a:gd name="T4" fmla="*/ 13 w 15"/>
                  <a:gd name="T5" fmla="*/ 4 h 25"/>
                  <a:gd name="T6" fmla="*/ 8 w 15"/>
                  <a:gd name="T7" fmla="*/ 4 h 25"/>
                  <a:gd name="T8" fmla="*/ 5 w 15"/>
                  <a:gd name="T9" fmla="*/ 8 h 25"/>
                  <a:gd name="T10" fmla="*/ 7 w 15"/>
                  <a:gd name="T11" fmla="*/ 16 h 25"/>
                  <a:gd name="T12" fmla="*/ 7 w 15"/>
                  <a:gd name="T13" fmla="*/ 16 h 25"/>
                  <a:gd name="T14" fmla="*/ 10 w 15"/>
                  <a:gd name="T15" fmla="*/ 20 h 25"/>
                  <a:gd name="T16" fmla="*/ 15 w 15"/>
                  <a:gd name="T17" fmla="*/ 20 h 25"/>
                  <a:gd name="T18" fmla="*/ 15 w 15"/>
                  <a:gd name="T19" fmla="*/ 25 h 25"/>
                  <a:gd name="T20" fmla="*/ 10 w 15"/>
                  <a:gd name="T21" fmla="*/ 25 h 25"/>
                  <a:gd name="T22" fmla="*/ 2 w 15"/>
                  <a:gd name="T23" fmla="*/ 17 h 25"/>
                  <a:gd name="T24" fmla="*/ 0 w 15"/>
                  <a:gd name="T25" fmla="*/ 8 h 25"/>
                  <a:gd name="T26" fmla="*/ 0 w 15"/>
                  <a:gd name="T27" fmla="*/ 8 h 25"/>
                  <a:gd name="T28" fmla="*/ 8 w 15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5">
                    <a:moveTo>
                      <a:pt x="8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6"/>
                      <a:pt x="5" y="8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8"/>
                      <a:pt x="9" y="20"/>
                      <a:pt x="10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6" y="25"/>
                      <a:pt x="2" y="21"/>
                      <a:pt x="2" y="1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2" name="Freeform 132"/>
              <p:cNvSpPr>
                <a:spLocks/>
              </p:cNvSpPr>
              <p:nvPr/>
            </p:nvSpPr>
            <p:spPr bwMode="auto">
              <a:xfrm>
                <a:off x="754" y="1969"/>
                <a:ext cx="29" cy="36"/>
              </a:xfrm>
              <a:custGeom>
                <a:avLst/>
                <a:gdLst>
                  <a:gd name="T0" fmla="*/ 33 w 34"/>
                  <a:gd name="T1" fmla="*/ 31 h 42"/>
                  <a:gd name="T2" fmla="*/ 22 w 34"/>
                  <a:gd name="T3" fmla="*/ 42 h 42"/>
                  <a:gd name="T4" fmla="*/ 12 w 34"/>
                  <a:gd name="T5" fmla="*/ 42 h 42"/>
                  <a:gd name="T6" fmla="*/ 1 w 34"/>
                  <a:gd name="T7" fmla="*/ 31 h 42"/>
                  <a:gd name="T8" fmla="*/ 0 w 34"/>
                  <a:gd name="T9" fmla="*/ 0 h 42"/>
                  <a:gd name="T10" fmla="*/ 34 w 34"/>
                  <a:gd name="T11" fmla="*/ 0 h 42"/>
                  <a:gd name="T12" fmla="*/ 33 w 34"/>
                  <a:gd name="T13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42">
                    <a:moveTo>
                      <a:pt x="33" y="31"/>
                    </a:moveTo>
                    <a:cubicBezTo>
                      <a:pt x="33" y="37"/>
                      <a:pt x="28" y="42"/>
                      <a:pt x="2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6" y="42"/>
                      <a:pt x="1" y="37"/>
                      <a:pt x="1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3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3" name="Freeform 133"/>
              <p:cNvSpPr>
                <a:spLocks/>
              </p:cNvSpPr>
              <p:nvPr/>
            </p:nvSpPr>
            <p:spPr bwMode="auto">
              <a:xfrm>
                <a:off x="763" y="2008"/>
                <a:ext cx="11" cy="3"/>
              </a:xfrm>
              <a:custGeom>
                <a:avLst/>
                <a:gdLst>
                  <a:gd name="T0" fmla="*/ 0 w 12"/>
                  <a:gd name="T1" fmla="*/ 2 h 4"/>
                  <a:gd name="T2" fmla="*/ 2 w 12"/>
                  <a:gd name="T3" fmla="*/ 0 h 4"/>
                  <a:gd name="T4" fmla="*/ 10 w 12"/>
                  <a:gd name="T5" fmla="*/ 0 h 4"/>
                  <a:gd name="T6" fmla="*/ 12 w 12"/>
                  <a:gd name="T7" fmla="*/ 2 h 4"/>
                  <a:gd name="T8" fmla="*/ 10 w 12"/>
                  <a:gd name="T9" fmla="*/ 4 h 4"/>
                  <a:gd name="T10" fmla="*/ 2 w 12"/>
                  <a:gd name="T11" fmla="*/ 4 h 4"/>
                  <a:gd name="T12" fmla="*/ 0 w 12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3"/>
                      <a:pt x="11" y="4"/>
                      <a:pt x="1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4" name="Freeform 134"/>
              <p:cNvSpPr>
                <a:spLocks/>
              </p:cNvSpPr>
              <p:nvPr/>
            </p:nvSpPr>
            <p:spPr bwMode="auto">
              <a:xfrm>
                <a:off x="763" y="2034"/>
                <a:ext cx="11" cy="4"/>
              </a:xfrm>
              <a:custGeom>
                <a:avLst/>
                <a:gdLst>
                  <a:gd name="T0" fmla="*/ 10 w 12"/>
                  <a:gd name="T1" fmla="*/ 5 h 5"/>
                  <a:gd name="T2" fmla="*/ 2 w 12"/>
                  <a:gd name="T3" fmla="*/ 5 h 5"/>
                  <a:gd name="T4" fmla="*/ 0 w 12"/>
                  <a:gd name="T5" fmla="*/ 3 h 5"/>
                  <a:gd name="T6" fmla="*/ 2 w 12"/>
                  <a:gd name="T7" fmla="*/ 0 h 5"/>
                  <a:gd name="T8" fmla="*/ 10 w 12"/>
                  <a:gd name="T9" fmla="*/ 0 h 5"/>
                  <a:gd name="T10" fmla="*/ 12 w 12"/>
                  <a:gd name="T11" fmla="*/ 3 h 5"/>
                  <a:gd name="T12" fmla="*/ 10 w 12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5">
                    <a:moveTo>
                      <a:pt x="10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3"/>
                    </a:cubicBezTo>
                    <a:cubicBezTo>
                      <a:pt x="12" y="4"/>
                      <a:pt x="11" y="5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5" name="Freeform 135"/>
              <p:cNvSpPr>
                <a:spLocks/>
              </p:cNvSpPr>
              <p:nvPr/>
            </p:nvSpPr>
            <p:spPr bwMode="auto">
              <a:xfrm>
                <a:off x="755" y="2041"/>
                <a:ext cx="26" cy="3"/>
              </a:xfrm>
              <a:custGeom>
                <a:avLst/>
                <a:gdLst>
                  <a:gd name="T0" fmla="*/ 2 w 30"/>
                  <a:gd name="T1" fmla="*/ 0 h 4"/>
                  <a:gd name="T2" fmla="*/ 28 w 30"/>
                  <a:gd name="T3" fmla="*/ 0 h 4"/>
                  <a:gd name="T4" fmla="*/ 30 w 30"/>
                  <a:gd name="T5" fmla="*/ 2 h 4"/>
                  <a:gd name="T6" fmla="*/ 28 w 30"/>
                  <a:gd name="T7" fmla="*/ 4 h 4"/>
                  <a:gd name="T8" fmla="*/ 2 w 30"/>
                  <a:gd name="T9" fmla="*/ 4 h 4"/>
                  <a:gd name="T10" fmla="*/ 0 w 30"/>
                  <a:gd name="T11" fmla="*/ 2 h 4"/>
                  <a:gd name="T12" fmla="*/ 2 w 3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ubicBezTo>
                      <a:pt x="30" y="3"/>
                      <a:pt x="29" y="4"/>
                      <a:pt x="28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6" name="Freeform 136"/>
              <p:cNvSpPr>
                <a:spLocks/>
              </p:cNvSpPr>
              <p:nvPr/>
            </p:nvSpPr>
            <p:spPr bwMode="auto">
              <a:xfrm>
                <a:off x="765" y="2014"/>
                <a:ext cx="7" cy="18"/>
              </a:xfrm>
              <a:custGeom>
                <a:avLst/>
                <a:gdLst>
                  <a:gd name="T0" fmla="*/ 8 w 8"/>
                  <a:gd name="T1" fmla="*/ 2 h 21"/>
                  <a:gd name="T2" fmla="*/ 6 w 8"/>
                  <a:gd name="T3" fmla="*/ 18 h 21"/>
                  <a:gd name="T4" fmla="*/ 4 w 8"/>
                  <a:gd name="T5" fmla="*/ 21 h 21"/>
                  <a:gd name="T6" fmla="*/ 1 w 8"/>
                  <a:gd name="T7" fmla="*/ 18 h 21"/>
                  <a:gd name="T8" fmla="*/ 0 w 8"/>
                  <a:gd name="T9" fmla="*/ 2 h 21"/>
                  <a:gd name="T10" fmla="*/ 4 w 8"/>
                  <a:gd name="T11" fmla="*/ 0 h 21"/>
                  <a:gd name="T12" fmla="*/ 8 w 8"/>
                  <a:gd name="T1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1">
                    <a:moveTo>
                      <a:pt x="8" y="2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5" y="21"/>
                      <a:pt x="4" y="21"/>
                    </a:cubicBezTo>
                    <a:cubicBezTo>
                      <a:pt x="3" y="21"/>
                      <a:pt x="1" y="19"/>
                      <a:pt x="1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3" y="0"/>
                      <a:pt x="4" y="0"/>
                    </a:cubicBezTo>
                    <a:cubicBezTo>
                      <a:pt x="5" y="0"/>
                      <a:pt x="8" y="1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7" name="Freeform 137"/>
              <p:cNvSpPr>
                <a:spLocks/>
              </p:cNvSpPr>
              <p:nvPr/>
            </p:nvSpPr>
            <p:spPr bwMode="auto">
              <a:xfrm>
                <a:off x="1101" y="2027"/>
                <a:ext cx="14" cy="22"/>
              </a:xfrm>
              <a:custGeom>
                <a:avLst/>
                <a:gdLst>
                  <a:gd name="T0" fmla="*/ 9 w 16"/>
                  <a:gd name="T1" fmla="*/ 16 h 25"/>
                  <a:gd name="T2" fmla="*/ 11 w 16"/>
                  <a:gd name="T3" fmla="*/ 8 h 25"/>
                  <a:gd name="T4" fmla="*/ 7 w 16"/>
                  <a:gd name="T5" fmla="*/ 5 h 25"/>
                  <a:gd name="T6" fmla="*/ 2 w 16"/>
                  <a:gd name="T7" fmla="*/ 5 h 25"/>
                  <a:gd name="T8" fmla="*/ 2 w 16"/>
                  <a:gd name="T9" fmla="*/ 0 h 25"/>
                  <a:gd name="T10" fmla="*/ 7 w 16"/>
                  <a:gd name="T11" fmla="*/ 0 h 25"/>
                  <a:gd name="T12" fmla="*/ 16 w 16"/>
                  <a:gd name="T13" fmla="*/ 8 h 25"/>
                  <a:gd name="T14" fmla="*/ 14 w 16"/>
                  <a:gd name="T15" fmla="*/ 17 h 25"/>
                  <a:gd name="T16" fmla="*/ 5 w 16"/>
                  <a:gd name="T17" fmla="*/ 25 h 25"/>
                  <a:gd name="T18" fmla="*/ 0 w 16"/>
                  <a:gd name="T19" fmla="*/ 25 h 25"/>
                  <a:gd name="T20" fmla="*/ 0 w 16"/>
                  <a:gd name="T21" fmla="*/ 20 h 25"/>
                  <a:gd name="T22" fmla="*/ 5 w 16"/>
                  <a:gd name="T23" fmla="*/ 20 h 25"/>
                  <a:gd name="T24" fmla="*/ 9 w 16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5">
                    <a:moveTo>
                      <a:pt x="9" y="16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6"/>
                      <a:pt x="9" y="5"/>
                      <a:pt x="7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0"/>
                      <a:pt x="16" y="3"/>
                      <a:pt x="16" y="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21"/>
                      <a:pt x="10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9" y="18"/>
                      <a:pt x="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8" name="Freeform 138"/>
              <p:cNvSpPr>
                <a:spLocks/>
              </p:cNvSpPr>
              <p:nvPr/>
            </p:nvSpPr>
            <p:spPr bwMode="auto">
              <a:xfrm>
                <a:off x="1054" y="2027"/>
                <a:ext cx="13" cy="22"/>
              </a:xfrm>
              <a:custGeom>
                <a:avLst/>
                <a:gdLst>
                  <a:gd name="T0" fmla="*/ 8 w 15"/>
                  <a:gd name="T1" fmla="*/ 0 h 25"/>
                  <a:gd name="T2" fmla="*/ 13 w 15"/>
                  <a:gd name="T3" fmla="*/ 0 h 25"/>
                  <a:gd name="T4" fmla="*/ 13 w 15"/>
                  <a:gd name="T5" fmla="*/ 5 h 25"/>
                  <a:gd name="T6" fmla="*/ 8 w 15"/>
                  <a:gd name="T7" fmla="*/ 5 h 25"/>
                  <a:gd name="T8" fmla="*/ 5 w 15"/>
                  <a:gd name="T9" fmla="*/ 8 h 25"/>
                  <a:gd name="T10" fmla="*/ 7 w 15"/>
                  <a:gd name="T11" fmla="*/ 16 h 25"/>
                  <a:gd name="T12" fmla="*/ 7 w 15"/>
                  <a:gd name="T13" fmla="*/ 16 h 25"/>
                  <a:gd name="T14" fmla="*/ 10 w 15"/>
                  <a:gd name="T15" fmla="*/ 20 h 25"/>
                  <a:gd name="T16" fmla="*/ 15 w 15"/>
                  <a:gd name="T17" fmla="*/ 20 h 25"/>
                  <a:gd name="T18" fmla="*/ 15 w 15"/>
                  <a:gd name="T19" fmla="*/ 25 h 25"/>
                  <a:gd name="T20" fmla="*/ 10 w 15"/>
                  <a:gd name="T21" fmla="*/ 25 h 25"/>
                  <a:gd name="T22" fmla="*/ 2 w 15"/>
                  <a:gd name="T23" fmla="*/ 17 h 25"/>
                  <a:gd name="T24" fmla="*/ 0 w 15"/>
                  <a:gd name="T25" fmla="*/ 9 h 25"/>
                  <a:gd name="T26" fmla="*/ 0 w 15"/>
                  <a:gd name="T27" fmla="*/ 8 h 25"/>
                  <a:gd name="T28" fmla="*/ 8 w 15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5">
                    <a:moveTo>
                      <a:pt x="8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5" y="6"/>
                      <a:pt x="5" y="8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8"/>
                      <a:pt x="8" y="20"/>
                      <a:pt x="10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6" y="25"/>
                      <a:pt x="2" y="21"/>
                      <a:pt x="2" y="1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9" name="Freeform 139"/>
              <p:cNvSpPr>
                <a:spLocks/>
              </p:cNvSpPr>
              <p:nvPr/>
            </p:nvSpPr>
            <p:spPr bwMode="auto">
              <a:xfrm>
                <a:off x="1069" y="2024"/>
                <a:ext cx="30" cy="37"/>
              </a:xfrm>
              <a:custGeom>
                <a:avLst/>
                <a:gdLst>
                  <a:gd name="T0" fmla="*/ 34 w 35"/>
                  <a:gd name="T1" fmla="*/ 31 h 42"/>
                  <a:gd name="T2" fmla="*/ 23 w 35"/>
                  <a:gd name="T3" fmla="*/ 42 h 42"/>
                  <a:gd name="T4" fmla="*/ 13 w 35"/>
                  <a:gd name="T5" fmla="*/ 42 h 42"/>
                  <a:gd name="T6" fmla="*/ 2 w 35"/>
                  <a:gd name="T7" fmla="*/ 31 h 42"/>
                  <a:gd name="T8" fmla="*/ 0 w 35"/>
                  <a:gd name="T9" fmla="*/ 0 h 42"/>
                  <a:gd name="T10" fmla="*/ 35 w 35"/>
                  <a:gd name="T11" fmla="*/ 0 h 42"/>
                  <a:gd name="T12" fmla="*/ 34 w 35"/>
                  <a:gd name="T13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2">
                    <a:moveTo>
                      <a:pt x="34" y="31"/>
                    </a:moveTo>
                    <a:cubicBezTo>
                      <a:pt x="34" y="37"/>
                      <a:pt x="29" y="42"/>
                      <a:pt x="2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7" y="42"/>
                      <a:pt x="2" y="37"/>
                      <a:pt x="2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3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0" name="Freeform 140"/>
              <p:cNvSpPr>
                <a:spLocks/>
              </p:cNvSpPr>
              <p:nvPr/>
            </p:nvSpPr>
            <p:spPr bwMode="auto">
              <a:xfrm>
                <a:off x="1078" y="2063"/>
                <a:ext cx="12" cy="4"/>
              </a:xfrm>
              <a:custGeom>
                <a:avLst/>
                <a:gdLst>
                  <a:gd name="T0" fmla="*/ 0 w 13"/>
                  <a:gd name="T1" fmla="*/ 2 h 4"/>
                  <a:gd name="T2" fmla="*/ 3 w 13"/>
                  <a:gd name="T3" fmla="*/ 0 h 4"/>
                  <a:gd name="T4" fmla="*/ 11 w 13"/>
                  <a:gd name="T5" fmla="*/ 0 h 4"/>
                  <a:gd name="T6" fmla="*/ 13 w 13"/>
                  <a:gd name="T7" fmla="*/ 2 h 4"/>
                  <a:gd name="T8" fmla="*/ 11 w 13"/>
                  <a:gd name="T9" fmla="*/ 4 h 4"/>
                  <a:gd name="T10" fmla="*/ 3 w 13"/>
                  <a:gd name="T11" fmla="*/ 4 h 4"/>
                  <a:gd name="T12" fmla="*/ 0 w 13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0" y="2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3"/>
                      <a:pt x="12" y="4"/>
                      <a:pt x="1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1" name="Freeform 141"/>
              <p:cNvSpPr>
                <a:spLocks/>
              </p:cNvSpPr>
              <p:nvPr/>
            </p:nvSpPr>
            <p:spPr bwMode="auto">
              <a:xfrm>
                <a:off x="1078" y="2089"/>
                <a:ext cx="12" cy="5"/>
              </a:xfrm>
              <a:custGeom>
                <a:avLst/>
                <a:gdLst>
                  <a:gd name="T0" fmla="*/ 11 w 13"/>
                  <a:gd name="T1" fmla="*/ 5 h 5"/>
                  <a:gd name="T2" fmla="*/ 3 w 13"/>
                  <a:gd name="T3" fmla="*/ 5 h 5"/>
                  <a:gd name="T4" fmla="*/ 0 w 13"/>
                  <a:gd name="T5" fmla="*/ 3 h 5"/>
                  <a:gd name="T6" fmla="*/ 3 w 13"/>
                  <a:gd name="T7" fmla="*/ 0 h 5"/>
                  <a:gd name="T8" fmla="*/ 11 w 13"/>
                  <a:gd name="T9" fmla="*/ 0 h 5"/>
                  <a:gd name="T10" fmla="*/ 13 w 13"/>
                  <a:gd name="T11" fmla="*/ 3 h 5"/>
                  <a:gd name="T12" fmla="*/ 11 w 13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5">
                    <a:moveTo>
                      <a:pt x="11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3"/>
                    </a:cubicBezTo>
                    <a:cubicBezTo>
                      <a:pt x="13" y="4"/>
                      <a:pt x="12" y="5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2" name="Freeform 142"/>
              <p:cNvSpPr>
                <a:spLocks/>
              </p:cNvSpPr>
              <p:nvPr/>
            </p:nvSpPr>
            <p:spPr bwMode="auto">
              <a:xfrm>
                <a:off x="1071" y="2096"/>
                <a:ext cx="27" cy="4"/>
              </a:xfrm>
              <a:custGeom>
                <a:avLst/>
                <a:gdLst>
                  <a:gd name="T0" fmla="*/ 3 w 31"/>
                  <a:gd name="T1" fmla="*/ 0 h 4"/>
                  <a:gd name="T2" fmla="*/ 29 w 31"/>
                  <a:gd name="T3" fmla="*/ 0 h 4"/>
                  <a:gd name="T4" fmla="*/ 31 w 31"/>
                  <a:gd name="T5" fmla="*/ 2 h 4"/>
                  <a:gd name="T6" fmla="*/ 29 w 31"/>
                  <a:gd name="T7" fmla="*/ 4 h 4"/>
                  <a:gd name="T8" fmla="*/ 3 w 31"/>
                  <a:gd name="T9" fmla="*/ 4 h 4"/>
                  <a:gd name="T10" fmla="*/ 0 w 31"/>
                  <a:gd name="T11" fmla="*/ 2 h 4"/>
                  <a:gd name="T12" fmla="*/ 3 w 3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">
                    <a:moveTo>
                      <a:pt x="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3"/>
                      <a:pt x="30" y="4"/>
                      <a:pt x="29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3" name="Freeform 143"/>
              <p:cNvSpPr>
                <a:spLocks/>
              </p:cNvSpPr>
              <p:nvPr/>
            </p:nvSpPr>
            <p:spPr bwMode="auto">
              <a:xfrm>
                <a:off x="1081" y="2069"/>
                <a:ext cx="6" cy="19"/>
              </a:xfrm>
              <a:custGeom>
                <a:avLst/>
                <a:gdLst>
                  <a:gd name="T0" fmla="*/ 7 w 7"/>
                  <a:gd name="T1" fmla="*/ 2 h 21"/>
                  <a:gd name="T2" fmla="*/ 6 w 7"/>
                  <a:gd name="T3" fmla="*/ 18 h 21"/>
                  <a:gd name="T4" fmla="*/ 4 w 7"/>
                  <a:gd name="T5" fmla="*/ 21 h 21"/>
                  <a:gd name="T6" fmla="*/ 1 w 7"/>
                  <a:gd name="T7" fmla="*/ 18 h 21"/>
                  <a:gd name="T8" fmla="*/ 0 w 7"/>
                  <a:gd name="T9" fmla="*/ 2 h 21"/>
                  <a:gd name="T10" fmla="*/ 4 w 7"/>
                  <a:gd name="T11" fmla="*/ 0 h 21"/>
                  <a:gd name="T12" fmla="*/ 7 w 7"/>
                  <a:gd name="T1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1">
                    <a:moveTo>
                      <a:pt x="7" y="2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20"/>
                      <a:pt x="5" y="21"/>
                      <a:pt x="4" y="21"/>
                    </a:cubicBezTo>
                    <a:cubicBezTo>
                      <a:pt x="2" y="21"/>
                      <a:pt x="1" y="20"/>
                      <a:pt x="1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4" name="Freeform 144"/>
              <p:cNvSpPr>
                <a:spLocks/>
              </p:cNvSpPr>
              <p:nvPr/>
            </p:nvSpPr>
            <p:spPr bwMode="auto">
              <a:xfrm>
                <a:off x="767" y="932"/>
                <a:ext cx="8" cy="13"/>
              </a:xfrm>
              <a:custGeom>
                <a:avLst/>
                <a:gdLst>
                  <a:gd name="T0" fmla="*/ 6 w 10"/>
                  <a:gd name="T1" fmla="*/ 10 h 15"/>
                  <a:gd name="T2" fmla="*/ 7 w 10"/>
                  <a:gd name="T3" fmla="*/ 5 h 15"/>
                  <a:gd name="T4" fmla="*/ 5 w 10"/>
                  <a:gd name="T5" fmla="*/ 3 h 15"/>
                  <a:gd name="T6" fmla="*/ 2 w 10"/>
                  <a:gd name="T7" fmla="*/ 3 h 15"/>
                  <a:gd name="T8" fmla="*/ 2 w 10"/>
                  <a:gd name="T9" fmla="*/ 0 h 15"/>
                  <a:gd name="T10" fmla="*/ 5 w 10"/>
                  <a:gd name="T11" fmla="*/ 0 h 15"/>
                  <a:gd name="T12" fmla="*/ 10 w 10"/>
                  <a:gd name="T13" fmla="*/ 5 h 15"/>
                  <a:gd name="T14" fmla="*/ 8 w 10"/>
                  <a:gd name="T15" fmla="*/ 10 h 15"/>
                  <a:gd name="T16" fmla="*/ 3 w 10"/>
                  <a:gd name="T17" fmla="*/ 15 h 15"/>
                  <a:gd name="T18" fmla="*/ 0 w 10"/>
                  <a:gd name="T19" fmla="*/ 15 h 15"/>
                  <a:gd name="T20" fmla="*/ 0 w 10"/>
                  <a:gd name="T21" fmla="*/ 12 h 15"/>
                  <a:gd name="T22" fmla="*/ 3 w 10"/>
                  <a:gd name="T23" fmla="*/ 12 h 15"/>
                  <a:gd name="T24" fmla="*/ 6 w 10"/>
                  <a:gd name="T25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5">
                    <a:moveTo>
                      <a:pt x="6" y="10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3"/>
                      <a:pt x="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3"/>
                      <a:pt x="6" y="15"/>
                      <a:pt x="3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12"/>
                      <a:pt x="6" y="11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5" name="Freeform 145"/>
              <p:cNvSpPr>
                <a:spLocks/>
              </p:cNvSpPr>
              <p:nvPr/>
            </p:nvSpPr>
            <p:spPr bwMode="auto">
              <a:xfrm>
                <a:off x="739" y="932"/>
                <a:ext cx="8" cy="13"/>
              </a:xfrm>
              <a:custGeom>
                <a:avLst/>
                <a:gdLst>
                  <a:gd name="T0" fmla="*/ 5 w 9"/>
                  <a:gd name="T1" fmla="*/ 0 h 15"/>
                  <a:gd name="T2" fmla="*/ 8 w 9"/>
                  <a:gd name="T3" fmla="*/ 0 h 15"/>
                  <a:gd name="T4" fmla="*/ 8 w 9"/>
                  <a:gd name="T5" fmla="*/ 3 h 15"/>
                  <a:gd name="T6" fmla="*/ 5 w 9"/>
                  <a:gd name="T7" fmla="*/ 3 h 15"/>
                  <a:gd name="T8" fmla="*/ 3 w 9"/>
                  <a:gd name="T9" fmla="*/ 5 h 15"/>
                  <a:gd name="T10" fmla="*/ 4 w 9"/>
                  <a:gd name="T11" fmla="*/ 10 h 15"/>
                  <a:gd name="T12" fmla="*/ 4 w 9"/>
                  <a:gd name="T13" fmla="*/ 10 h 15"/>
                  <a:gd name="T14" fmla="*/ 6 w 9"/>
                  <a:gd name="T15" fmla="*/ 12 h 15"/>
                  <a:gd name="T16" fmla="*/ 9 w 9"/>
                  <a:gd name="T17" fmla="*/ 12 h 15"/>
                  <a:gd name="T18" fmla="*/ 9 w 9"/>
                  <a:gd name="T19" fmla="*/ 15 h 15"/>
                  <a:gd name="T20" fmla="*/ 6 w 9"/>
                  <a:gd name="T21" fmla="*/ 15 h 15"/>
                  <a:gd name="T22" fmla="*/ 1 w 9"/>
                  <a:gd name="T23" fmla="*/ 10 h 15"/>
                  <a:gd name="T24" fmla="*/ 0 w 9"/>
                  <a:gd name="T25" fmla="*/ 5 h 15"/>
                  <a:gd name="T26" fmla="*/ 0 w 9"/>
                  <a:gd name="T27" fmla="*/ 5 h 15"/>
                  <a:gd name="T28" fmla="*/ 5 w 9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5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5" y="12"/>
                      <a:pt x="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5"/>
                      <a:pt x="1" y="13"/>
                      <a:pt x="1" y="1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6" name="Freeform 146"/>
              <p:cNvSpPr>
                <a:spLocks/>
              </p:cNvSpPr>
              <p:nvPr/>
            </p:nvSpPr>
            <p:spPr bwMode="auto">
              <a:xfrm>
                <a:off x="748" y="930"/>
                <a:ext cx="18" cy="23"/>
              </a:xfrm>
              <a:custGeom>
                <a:avLst/>
                <a:gdLst>
                  <a:gd name="T0" fmla="*/ 20 w 21"/>
                  <a:gd name="T1" fmla="*/ 19 h 26"/>
                  <a:gd name="T2" fmla="*/ 14 w 21"/>
                  <a:gd name="T3" fmla="*/ 26 h 26"/>
                  <a:gd name="T4" fmla="*/ 8 w 21"/>
                  <a:gd name="T5" fmla="*/ 26 h 26"/>
                  <a:gd name="T6" fmla="*/ 1 w 21"/>
                  <a:gd name="T7" fmla="*/ 19 h 26"/>
                  <a:gd name="T8" fmla="*/ 0 w 21"/>
                  <a:gd name="T9" fmla="*/ 0 h 26"/>
                  <a:gd name="T10" fmla="*/ 21 w 21"/>
                  <a:gd name="T11" fmla="*/ 0 h 26"/>
                  <a:gd name="T12" fmla="*/ 20 w 21"/>
                  <a:gd name="T13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6">
                    <a:moveTo>
                      <a:pt x="20" y="19"/>
                    </a:moveTo>
                    <a:cubicBezTo>
                      <a:pt x="20" y="23"/>
                      <a:pt x="17" y="26"/>
                      <a:pt x="14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4" y="26"/>
                      <a:pt x="1" y="23"/>
                      <a:pt x="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7" name="Freeform 147"/>
              <p:cNvSpPr>
                <a:spLocks/>
              </p:cNvSpPr>
              <p:nvPr/>
            </p:nvSpPr>
            <p:spPr bwMode="auto">
              <a:xfrm>
                <a:off x="754" y="954"/>
                <a:ext cx="6" cy="2"/>
              </a:xfrm>
              <a:custGeom>
                <a:avLst/>
                <a:gdLst>
                  <a:gd name="T0" fmla="*/ 0 w 7"/>
                  <a:gd name="T1" fmla="*/ 2 h 3"/>
                  <a:gd name="T2" fmla="*/ 1 w 7"/>
                  <a:gd name="T3" fmla="*/ 0 h 3"/>
                  <a:gd name="T4" fmla="*/ 6 w 7"/>
                  <a:gd name="T5" fmla="*/ 0 h 3"/>
                  <a:gd name="T6" fmla="*/ 7 w 7"/>
                  <a:gd name="T7" fmla="*/ 2 h 3"/>
                  <a:gd name="T8" fmla="*/ 6 w 7"/>
                  <a:gd name="T9" fmla="*/ 3 h 3"/>
                  <a:gd name="T10" fmla="*/ 1 w 7"/>
                  <a:gd name="T11" fmla="*/ 3 h 3"/>
                  <a:gd name="T12" fmla="*/ 0 w 7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0" y="2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8" name="Freeform 148"/>
              <p:cNvSpPr>
                <a:spLocks/>
              </p:cNvSpPr>
              <p:nvPr/>
            </p:nvSpPr>
            <p:spPr bwMode="auto">
              <a:xfrm>
                <a:off x="754" y="970"/>
                <a:ext cx="6" cy="3"/>
              </a:xfrm>
              <a:custGeom>
                <a:avLst/>
                <a:gdLst>
                  <a:gd name="T0" fmla="*/ 6 w 7"/>
                  <a:gd name="T1" fmla="*/ 3 h 3"/>
                  <a:gd name="T2" fmla="*/ 1 w 7"/>
                  <a:gd name="T3" fmla="*/ 3 h 3"/>
                  <a:gd name="T4" fmla="*/ 0 w 7"/>
                  <a:gd name="T5" fmla="*/ 1 h 3"/>
                  <a:gd name="T6" fmla="*/ 1 w 7"/>
                  <a:gd name="T7" fmla="*/ 0 h 3"/>
                  <a:gd name="T8" fmla="*/ 6 w 7"/>
                  <a:gd name="T9" fmla="*/ 0 h 3"/>
                  <a:gd name="T10" fmla="*/ 7 w 7"/>
                  <a:gd name="T11" fmla="*/ 1 h 3"/>
                  <a:gd name="T12" fmla="*/ 6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6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7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9" name="Freeform 149"/>
              <p:cNvSpPr>
                <a:spLocks/>
              </p:cNvSpPr>
              <p:nvPr/>
            </p:nvSpPr>
            <p:spPr bwMode="auto">
              <a:xfrm>
                <a:off x="749" y="974"/>
                <a:ext cx="16" cy="2"/>
              </a:xfrm>
              <a:custGeom>
                <a:avLst/>
                <a:gdLst>
                  <a:gd name="T0" fmla="*/ 1 w 18"/>
                  <a:gd name="T1" fmla="*/ 0 h 3"/>
                  <a:gd name="T2" fmla="*/ 17 w 18"/>
                  <a:gd name="T3" fmla="*/ 0 h 3"/>
                  <a:gd name="T4" fmla="*/ 18 w 18"/>
                  <a:gd name="T5" fmla="*/ 2 h 3"/>
                  <a:gd name="T6" fmla="*/ 17 w 18"/>
                  <a:gd name="T7" fmla="*/ 3 h 3"/>
                  <a:gd name="T8" fmla="*/ 1 w 18"/>
                  <a:gd name="T9" fmla="*/ 3 h 3"/>
                  <a:gd name="T10" fmla="*/ 0 w 18"/>
                  <a:gd name="T11" fmla="*/ 2 h 3"/>
                  <a:gd name="T12" fmla="*/ 1 w 18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">
                    <a:moveTo>
                      <a:pt x="1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2"/>
                      <a:pt x="17" y="3"/>
                      <a:pt x="17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0" name="Freeform 150"/>
              <p:cNvSpPr>
                <a:spLocks/>
              </p:cNvSpPr>
              <p:nvPr/>
            </p:nvSpPr>
            <p:spPr bwMode="auto">
              <a:xfrm>
                <a:off x="754" y="958"/>
                <a:ext cx="5" cy="10"/>
              </a:xfrm>
              <a:custGeom>
                <a:avLst/>
                <a:gdLst>
                  <a:gd name="T0" fmla="*/ 5 w 5"/>
                  <a:gd name="T1" fmla="*/ 1 h 12"/>
                  <a:gd name="T2" fmla="*/ 4 w 5"/>
                  <a:gd name="T3" fmla="*/ 11 h 12"/>
                  <a:gd name="T4" fmla="*/ 3 w 5"/>
                  <a:gd name="T5" fmla="*/ 12 h 12"/>
                  <a:gd name="T6" fmla="*/ 1 w 5"/>
                  <a:gd name="T7" fmla="*/ 11 h 12"/>
                  <a:gd name="T8" fmla="*/ 0 w 5"/>
                  <a:gd name="T9" fmla="*/ 1 h 12"/>
                  <a:gd name="T10" fmla="*/ 3 w 5"/>
                  <a:gd name="T11" fmla="*/ 0 h 12"/>
                  <a:gd name="T12" fmla="*/ 5 w 5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2" y="12"/>
                      <a:pt x="1" y="12"/>
                      <a:pt x="1" y="1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3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1" name="Freeform 151"/>
              <p:cNvSpPr>
                <a:spLocks/>
              </p:cNvSpPr>
              <p:nvPr/>
            </p:nvSpPr>
            <p:spPr bwMode="auto">
              <a:xfrm>
                <a:off x="349" y="841"/>
                <a:ext cx="13" cy="20"/>
              </a:xfrm>
              <a:custGeom>
                <a:avLst/>
                <a:gdLst>
                  <a:gd name="T0" fmla="*/ 8 w 15"/>
                  <a:gd name="T1" fmla="*/ 15 h 23"/>
                  <a:gd name="T2" fmla="*/ 10 w 15"/>
                  <a:gd name="T3" fmla="*/ 8 h 23"/>
                  <a:gd name="T4" fmla="*/ 7 w 15"/>
                  <a:gd name="T5" fmla="*/ 4 h 23"/>
                  <a:gd name="T6" fmla="*/ 2 w 15"/>
                  <a:gd name="T7" fmla="*/ 4 h 23"/>
                  <a:gd name="T8" fmla="*/ 2 w 15"/>
                  <a:gd name="T9" fmla="*/ 0 h 23"/>
                  <a:gd name="T10" fmla="*/ 7 w 15"/>
                  <a:gd name="T11" fmla="*/ 0 h 23"/>
                  <a:gd name="T12" fmla="*/ 15 w 15"/>
                  <a:gd name="T13" fmla="*/ 8 h 23"/>
                  <a:gd name="T14" fmla="*/ 13 w 15"/>
                  <a:gd name="T15" fmla="*/ 15 h 23"/>
                  <a:gd name="T16" fmla="*/ 5 w 15"/>
                  <a:gd name="T17" fmla="*/ 23 h 23"/>
                  <a:gd name="T18" fmla="*/ 0 w 15"/>
                  <a:gd name="T19" fmla="*/ 23 h 23"/>
                  <a:gd name="T20" fmla="*/ 0 w 15"/>
                  <a:gd name="T21" fmla="*/ 19 h 23"/>
                  <a:gd name="T22" fmla="*/ 5 w 15"/>
                  <a:gd name="T23" fmla="*/ 19 h 23"/>
                  <a:gd name="T24" fmla="*/ 8 w 15"/>
                  <a:gd name="T25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23">
                    <a:moveTo>
                      <a:pt x="8" y="15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0" y="6"/>
                      <a:pt x="9" y="4"/>
                      <a:pt x="7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1" y="0"/>
                      <a:pt x="15" y="3"/>
                      <a:pt x="15" y="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20"/>
                      <a:pt x="9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7" y="19"/>
                      <a:pt x="8" y="17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2" name="Freeform 152"/>
              <p:cNvSpPr>
                <a:spLocks/>
              </p:cNvSpPr>
              <p:nvPr/>
            </p:nvSpPr>
            <p:spPr bwMode="auto">
              <a:xfrm>
                <a:off x="305" y="841"/>
                <a:ext cx="13" cy="20"/>
              </a:xfrm>
              <a:custGeom>
                <a:avLst/>
                <a:gdLst>
                  <a:gd name="T0" fmla="*/ 8 w 14"/>
                  <a:gd name="T1" fmla="*/ 0 h 23"/>
                  <a:gd name="T2" fmla="*/ 13 w 14"/>
                  <a:gd name="T3" fmla="*/ 0 h 23"/>
                  <a:gd name="T4" fmla="*/ 13 w 14"/>
                  <a:gd name="T5" fmla="*/ 4 h 23"/>
                  <a:gd name="T6" fmla="*/ 8 w 14"/>
                  <a:gd name="T7" fmla="*/ 4 h 23"/>
                  <a:gd name="T8" fmla="*/ 5 w 14"/>
                  <a:gd name="T9" fmla="*/ 8 h 23"/>
                  <a:gd name="T10" fmla="*/ 7 w 14"/>
                  <a:gd name="T11" fmla="*/ 15 h 23"/>
                  <a:gd name="T12" fmla="*/ 7 w 14"/>
                  <a:gd name="T13" fmla="*/ 15 h 23"/>
                  <a:gd name="T14" fmla="*/ 10 w 14"/>
                  <a:gd name="T15" fmla="*/ 19 h 23"/>
                  <a:gd name="T16" fmla="*/ 14 w 14"/>
                  <a:gd name="T17" fmla="*/ 19 h 23"/>
                  <a:gd name="T18" fmla="*/ 14 w 14"/>
                  <a:gd name="T19" fmla="*/ 23 h 23"/>
                  <a:gd name="T20" fmla="*/ 10 w 14"/>
                  <a:gd name="T21" fmla="*/ 23 h 23"/>
                  <a:gd name="T22" fmla="*/ 2 w 14"/>
                  <a:gd name="T23" fmla="*/ 15 h 23"/>
                  <a:gd name="T24" fmla="*/ 0 w 14"/>
                  <a:gd name="T25" fmla="*/ 8 h 23"/>
                  <a:gd name="T26" fmla="*/ 0 w 14"/>
                  <a:gd name="T27" fmla="*/ 8 h 23"/>
                  <a:gd name="T28" fmla="*/ 8 w 14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3">
                    <a:moveTo>
                      <a:pt x="8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4"/>
                      <a:pt x="5" y="6"/>
                      <a:pt x="5" y="8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7"/>
                      <a:pt x="8" y="19"/>
                      <a:pt x="10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6" y="23"/>
                      <a:pt x="2" y="20"/>
                      <a:pt x="2" y="1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3" name="Freeform 153"/>
              <p:cNvSpPr>
                <a:spLocks/>
              </p:cNvSpPr>
              <p:nvPr/>
            </p:nvSpPr>
            <p:spPr bwMode="auto">
              <a:xfrm>
                <a:off x="320" y="838"/>
                <a:ext cx="27" cy="34"/>
              </a:xfrm>
              <a:custGeom>
                <a:avLst/>
                <a:gdLst>
                  <a:gd name="T0" fmla="*/ 30 w 31"/>
                  <a:gd name="T1" fmla="*/ 29 h 39"/>
                  <a:gd name="T2" fmla="*/ 20 w 31"/>
                  <a:gd name="T3" fmla="*/ 39 h 39"/>
                  <a:gd name="T4" fmla="*/ 11 w 31"/>
                  <a:gd name="T5" fmla="*/ 39 h 39"/>
                  <a:gd name="T6" fmla="*/ 1 w 31"/>
                  <a:gd name="T7" fmla="*/ 29 h 39"/>
                  <a:gd name="T8" fmla="*/ 0 w 31"/>
                  <a:gd name="T9" fmla="*/ 0 h 39"/>
                  <a:gd name="T10" fmla="*/ 31 w 31"/>
                  <a:gd name="T11" fmla="*/ 0 h 39"/>
                  <a:gd name="T12" fmla="*/ 30 w 31"/>
                  <a:gd name="T13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9">
                    <a:moveTo>
                      <a:pt x="30" y="29"/>
                    </a:moveTo>
                    <a:cubicBezTo>
                      <a:pt x="30" y="35"/>
                      <a:pt x="26" y="39"/>
                      <a:pt x="2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5" y="39"/>
                      <a:pt x="1" y="35"/>
                      <a:pt x="1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3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4" name="Freeform 154"/>
              <p:cNvSpPr>
                <a:spLocks/>
              </p:cNvSpPr>
              <p:nvPr/>
            </p:nvSpPr>
            <p:spPr bwMode="auto">
              <a:xfrm>
                <a:off x="329" y="875"/>
                <a:ext cx="9" cy="3"/>
              </a:xfrm>
              <a:custGeom>
                <a:avLst/>
                <a:gdLst>
                  <a:gd name="T0" fmla="*/ 0 w 11"/>
                  <a:gd name="T1" fmla="*/ 2 h 4"/>
                  <a:gd name="T2" fmla="*/ 2 w 11"/>
                  <a:gd name="T3" fmla="*/ 0 h 4"/>
                  <a:gd name="T4" fmla="*/ 9 w 11"/>
                  <a:gd name="T5" fmla="*/ 0 h 4"/>
                  <a:gd name="T6" fmla="*/ 11 w 11"/>
                  <a:gd name="T7" fmla="*/ 2 h 4"/>
                  <a:gd name="T8" fmla="*/ 9 w 11"/>
                  <a:gd name="T9" fmla="*/ 4 h 4"/>
                  <a:gd name="T10" fmla="*/ 2 w 11"/>
                  <a:gd name="T11" fmla="*/ 4 h 4"/>
                  <a:gd name="T12" fmla="*/ 0 w 11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3"/>
                      <a:pt x="10" y="4"/>
                      <a:pt x="9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5" name="Freeform 155"/>
              <p:cNvSpPr>
                <a:spLocks/>
              </p:cNvSpPr>
              <p:nvPr/>
            </p:nvSpPr>
            <p:spPr bwMode="auto">
              <a:xfrm>
                <a:off x="329" y="899"/>
                <a:ext cx="9" cy="3"/>
              </a:xfrm>
              <a:custGeom>
                <a:avLst/>
                <a:gdLst>
                  <a:gd name="T0" fmla="*/ 9 w 11"/>
                  <a:gd name="T1" fmla="*/ 4 h 4"/>
                  <a:gd name="T2" fmla="*/ 2 w 11"/>
                  <a:gd name="T3" fmla="*/ 4 h 4"/>
                  <a:gd name="T4" fmla="*/ 0 w 11"/>
                  <a:gd name="T5" fmla="*/ 2 h 4"/>
                  <a:gd name="T6" fmla="*/ 2 w 11"/>
                  <a:gd name="T7" fmla="*/ 0 h 4"/>
                  <a:gd name="T8" fmla="*/ 9 w 11"/>
                  <a:gd name="T9" fmla="*/ 0 h 4"/>
                  <a:gd name="T10" fmla="*/ 11 w 11"/>
                  <a:gd name="T11" fmla="*/ 2 h 4"/>
                  <a:gd name="T12" fmla="*/ 9 w 1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9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3"/>
                      <a:pt x="10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6" name="Freeform 156"/>
              <p:cNvSpPr>
                <a:spLocks/>
              </p:cNvSpPr>
              <p:nvPr/>
            </p:nvSpPr>
            <p:spPr bwMode="auto">
              <a:xfrm>
                <a:off x="321" y="905"/>
                <a:ext cx="25" cy="3"/>
              </a:xfrm>
              <a:custGeom>
                <a:avLst/>
                <a:gdLst>
                  <a:gd name="T0" fmla="*/ 2 w 29"/>
                  <a:gd name="T1" fmla="*/ 0 h 4"/>
                  <a:gd name="T2" fmla="*/ 26 w 29"/>
                  <a:gd name="T3" fmla="*/ 0 h 4"/>
                  <a:gd name="T4" fmla="*/ 29 w 29"/>
                  <a:gd name="T5" fmla="*/ 2 h 4"/>
                  <a:gd name="T6" fmla="*/ 26 w 29"/>
                  <a:gd name="T7" fmla="*/ 4 h 4"/>
                  <a:gd name="T8" fmla="*/ 2 w 29"/>
                  <a:gd name="T9" fmla="*/ 4 h 4"/>
                  <a:gd name="T10" fmla="*/ 0 w 29"/>
                  <a:gd name="T11" fmla="*/ 2 h 4"/>
                  <a:gd name="T12" fmla="*/ 2 w 29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4">
                    <a:moveTo>
                      <a:pt x="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8" y="0"/>
                      <a:pt x="29" y="0"/>
                      <a:pt x="29" y="2"/>
                    </a:cubicBezTo>
                    <a:cubicBezTo>
                      <a:pt x="29" y="3"/>
                      <a:pt x="28" y="4"/>
                      <a:pt x="26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7" name="Freeform 157"/>
              <p:cNvSpPr>
                <a:spLocks/>
              </p:cNvSpPr>
              <p:nvPr/>
            </p:nvSpPr>
            <p:spPr bwMode="auto">
              <a:xfrm>
                <a:off x="331" y="880"/>
                <a:ext cx="6" cy="16"/>
              </a:xfrm>
              <a:custGeom>
                <a:avLst/>
                <a:gdLst>
                  <a:gd name="T0" fmla="*/ 7 w 7"/>
                  <a:gd name="T1" fmla="*/ 3 h 19"/>
                  <a:gd name="T2" fmla="*/ 6 w 7"/>
                  <a:gd name="T3" fmla="*/ 17 h 19"/>
                  <a:gd name="T4" fmla="*/ 3 w 7"/>
                  <a:gd name="T5" fmla="*/ 19 h 19"/>
                  <a:gd name="T6" fmla="*/ 1 w 7"/>
                  <a:gd name="T7" fmla="*/ 17 h 19"/>
                  <a:gd name="T8" fmla="*/ 0 w 7"/>
                  <a:gd name="T9" fmla="*/ 3 h 19"/>
                  <a:gd name="T10" fmla="*/ 3 w 7"/>
                  <a:gd name="T11" fmla="*/ 0 h 19"/>
                  <a:gd name="T12" fmla="*/ 7 w 7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9">
                    <a:moveTo>
                      <a:pt x="7" y="3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6" y="18"/>
                      <a:pt x="5" y="19"/>
                      <a:pt x="3" y="19"/>
                    </a:cubicBezTo>
                    <a:cubicBezTo>
                      <a:pt x="2" y="19"/>
                      <a:pt x="1" y="18"/>
                      <a:pt x="1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8" name="Freeform 158"/>
              <p:cNvSpPr>
                <a:spLocks/>
              </p:cNvSpPr>
              <p:nvPr/>
            </p:nvSpPr>
            <p:spPr bwMode="auto">
              <a:xfrm>
                <a:off x="647" y="1192"/>
                <a:ext cx="10" cy="17"/>
              </a:xfrm>
              <a:custGeom>
                <a:avLst/>
                <a:gdLst>
                  <a:gd name="T0" fmla="*/ 6 w 12"/>
                  <a:gd name="T1" fmla="*/ 12 h 19"/>
                  <a:gd name="T2" fmla="*/ 8 w 12"/>
                  <a:gd name="T3" fmla="*/ 6 h 19"/>
                  <a:gd name="T4" fmla="*/ 5 w 12"/>
                  <a:gd name="T5" fmla="*/ 4 h 19"/>
                  <a:gd name="T6" fmla="*/ 1 w 12"/>
                  <a:gd name="T7" fmla="*/ 4 h 19"/>
                  <a:gd name="T8" fmla="*/ 1 w 12"/>
                  <a:gd name="T9" fmla="*/ 0 h 19"/>
                  <a:gd name="T10" fmla="*/ 5 w 12"/>
                  <a:gd name="T11" fmla="*/ 0 h 19"/>
                  <a:gd name="T12" fmla="*/ 12 w 12"/>
                  <a:gd name="T13" fmla="*/ 6 h 19"/>
                  <a:gd name="T14" fmla="*/ 10 w 12"/>
                  <a:gd name="T15" fmla="*/ 13 h 19"/>
                  <a:gd name="T16" fmla="*/ 4 w 12"/>
                  <a:gd name="T17" fmla="*/ 19 h 19"/>
                  <a:gd name="T18" fmla="*/ 0 w 12"/>
                  <a:gd name="T19" fmla="*/ 19 h 19"/>
                  <a:gd name="T20" fmla="*/ 0 w 12"/>
                  <a:gd name="T21" fmla="*/ 15 h 19"/>
                  <a:gd name="T22" fmla="*/ 4 w 12"/>
                  <a:gd name="T23" fmla="*/ 15 h 19"/>
                  <a:gd name="T24" fmla="*/ 6 w 12"/>
                  <a:gd name="T2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9">
                    <a:moveTo>
                      <a:pt x="6" y="12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7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6"/>
                      <a:pt x="7" y="19"/>
                      <a:pt x="4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6" y="14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9" name="Freeform 159"/>
              <p:cNvSpPr>
                <a:spLocks/>
              </p:cNvSpPr>
              <p:nvPr/>
            </p:nvSpPr>
            <p:spPr bwMode="auto">
              <a:xfrm>
                <a:off x="611" y="1192"/>
                <a:ext cx="11" cy="17"/>
              </a:xfrm>
              <a:custGeom>
                <a:avLst/>
                <a:gdLst>
                  <a:gd name="T0" fmla="*/ 7 w 12"/>
                  <a:gd name="T1" fmla="*/ 0 h 19"/>
                  <a:gd name="T2" fmla="*/ 11 w 12"/>
                  <a:gd name="T3" fmla="*/ 0 h 19"/>
                  <a:gd name="T4" fmla="*/ 11 w 12"/>
                  <a:gd name="T5" fmla="*/ 4 h 19"/>
                  <a:gd name="T6" fmla="*/ 7 w 12"/>
                  <a:gd name="T7" fmla="*/ 4 h 19"/>
                  <a:gd name="T8" fmla="*/ 4 w 12"/>
                  <a:gd name="T9" fmla="*/ 6 h 19"/>
                  <a:gd name="T10" fmla="*/ 6 w 12"/>
                  <a:gd name="T11" fmla="*/ 12 h 19"/>
                  <a:gd name="T12" fmla="*/ 6 w 12"/>
                  <a:gd name="T13" fmla="*/ 12 h 19"/>
                  <a:gd name="T14" fmla="*/ 8 w 12"/>
                  <a:gd name="T15" fmla="*/ 15 h 19"/>
                  <a:gd name="T16" fmla="*/ 12 w 12"/>
                  <a:gd name="T17" fmla="*/ 15 h 19"/>
                  <a:gd name="T18" fmla="*/ 12 w 12"/>
                  <a:gd name="T19" fmla="*/ 19 h 19"/>
                  <a:gd name="T20" fmla="*/ 8 w 12"/>
                  <a:gd name="T21" fmla="*/ 19 h 19"/>
                  <a:gd name="T22" fmla="*/ 2 w 12"/>
                  <a:gd name="T23" fmla="*/ 13 h 19"/>
                  <a:gd name="T24" fmla="*/ 0 w 12"/>
                  <a:gd name="T25" fmla="*/ 7 h 19"/>
                  <a:gd name="T26" fmla="*/ 0 w 12"/>
                  <a:gd name="T27" fmla="*/ 6 h 19"/>
                  <a:gd name="T28" fmla="*/ 7 w 12"/>
                  <a:gd name="T2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9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4"/>
                      <a:pt x="4" y="5"/>
                      <a:pt x="4" y="6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4"/>
                      <a:pt x="7" y="15"/>
                      <a:pt x="8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2" y="16"/>
                      <a:pt x="2" y="1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0" name="Freeform 160"/>
              <p:cNvSpPr>
                <a:spLocks/>
              </p:cNvSpPr>
              <p:nvPr/>
            </p:nvSpPr>
            <p:spPr bwMode="auto">
              <a:xfrm>
                <a:off x="623" y="1191"/>
                <a:ext cx="22" cy="27"/>
              </a:xfrm>
              <a:custGeom>
                <a:avLst/>
                <a:gdLst>
                  <a:gd name="T0" fmla="*/ 24 w 25"/>
                  <a:gd name="T1" fmla="*/ 23 h 31"/>
                  <a:gd name="T2" fmla="*/ 16 w 25"/>
                  <a:gd name="T3" fmla="*/ 31 h 31"/>
                  <a:gd name="T4" fmla="*/ 9 w 25"/>
                  <a:gd name="T5" fmla="*/ 31 h 31"/>
                  <a:gd name="T6" fmla="*/ 1 w 25"/>
                  <a:gd name="T7" fmla="*/ 23 h 31"/>
                  <a:gd name="T8" fmla="*/ 0 w 25"/>
                  <a:gd name="T9" fmla="*/ 0 h 31"/>
                  <a:gd name="T10" fmla="*/ 25 w 25"/>
                  <a:gd name="T11" fmla="*/ 0 h 31"/>
                  <a:gd name="T12" fmla="*/ 24 w 25"/>
                  <a:gd name="T13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1">
                    <a:moveTo>
                      <a:pt x="24" y="23"/>
                    </a:moveTo>
                    <a:cubicBezTo>
                      <a:pt x="24" y="28"/>
                      <a:pt x="21" y="31"/>
                      <a:pt x="16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1"/>
                      <a:pt x="1" y="28"/>
                      <a:pt x="1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2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1" name="Freeform 161"/>
              <p:cNvSpPr>
                <a:spLocks/>
              </p:cNvSpPr>
              <p:nvPr/>
            </p:nvSpPr>
            <p:spPr bwMode="auto">
              <a:xfrm>
                <a:off x="630" y="1219"/>
                <a:ext cx="8" cy="4"/>
              </a:xfrm>
              <a:custGeom>
                <a:avLst/>
                <a:gdLst>
                  <a:gd name="T0" fmla="*/ 0 w 9"/>
                  <a:gd name="T1" fmla="*/ 2 h 4"/>
                  <a:gd name="T2" fmla="*/ 2 w 9"/>
                  <a:gd name="T3" fmla="*/ 0 h 4"/>
                  <a:gd name="T4" fmla="*/ 8 w 9"/>
                  <a:gd name="T5" fmla="*/ 0 h 4"/>
                  <a:gd name="T6" fmla="*/ 9 w 9"/>
                  <a:gd name="T7" fmla="*/ 2 h 4"/>
                  <a:gd name="T8" fmla="*/ 8 w 9"/>
                  <a:gd name="T9" fmla="*/ 4 h 4"/>
                  <a:gd name="T10" fmla="*/ 2 w 9"/>
                  <a:gd name="T11" fmla="*/ 4 h 4"/>
                  <a:gd name="T12" fmla="*/ 0 w 9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4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2" name="Freeform 162"/>
              <p:cNvSpPr>
                <a:spLocks/>
              </p:cNvSpPr>
              <p:nvPr/>
            </p:nvSpPr>
            <p:spPr bwMode="auto">
              <a:xfrm>
                <a:off x="630" y="1239"/>
                <a:ext cx="8" cy="4"/>
              </a:xfrm>
              <a:custGeom>
                <a:avLst/>
                <a:gdLst>
                  <a:gd name="T0" fmla="*/ 8 w 9"/>
                  <a:gd name="T1" fmla="*/ 4 h 4"/>
                  <a:gd name="T2" fmla="*/ 2 w 9"/>
                  <a:gd name="T3" fmla="*/ 4 h 4"/>
                  <a:gd name="T4" fmla="*/ 0 w 9"/>
                  <a:gd name="T5" fmla="*/ 2 h 4"/>
                  <a:gd name="T6" fmla="*/ 2 w 9"/>
                  <a:gd name="T7" fmla="*/ 0 h 4"/>
                  <a:gd name="T8" fmla="*/ 8 w 9"/>
                  <a:gd name="T9" fmla="*/ 0 h 4"/>
                  <a:gd name="T10" fmla="*/ 9 w 9"/>
                  <a:gd name="T11" fmla="*/ 2 h 4"/>
                  <a:gd name="T12" fmla="*/ 8 w 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4">
                    <a:moveTo>
                      <a:pt x="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3" name="Freeform 163"/>
              <p:cNvSpPr>
                <a:spLocks/>
              </p:cNvSpPr>
              <p:nvPr/>
            </p:nvSpPr>
            <p:spPr bwMode="auto">
              <a:xfrm>
                <a:off x="624" y="1244"/>
                <a:ext cx="20" cy="3"/>
              </a:xfrm>
              <a:custGeom>
                <a:avLst/>
                <a:gdLst>
                  <a:gd name="T0" fmla="*/ 2 w 23"/>
                  <a:gd name="T1" fmla="*/ 0 h 3"/>
                  <a:gd name="T2" fmla="*/ 21 w 23"/>
                  <a:gd name="T3" fmla="*/ 0 h 3"/>
                  <a:gd name="T4" fmla="*/ 23 w 23"/>
                  <a:gd name="T5" fmla="*/ 1 h 3"/>
                  <a:gd name="T6" fmla="*/ 21 w 23"/>
                  <a:gd name="T7" fmla="*/ 3 h 3"/>
                  <a:gd name="T8" fmla="*/ 2 w 23"/>
                  <a:gd name="T9" fmla="*/ 3 h 3"/>
                  <a:gd name="T10" fmla="*/ 0 w 23"/>
                  <a:gd name="T11" fmla="*/ 1 h 3"/>
                  <a:gd name="T12" fmla="*/ 2 w 2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">
                    <a:moveTo>
                      <a:pt x="2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0"/>
                      <a:pt x="23" y="1"/>
                    </a:cubicBezTo>
                    <a:cubicBezTo>
                      <a:pt x="23" y="2"/>
                      <a:pt x="22" y="3"/>
                      <a:pt x="2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4" name="Freeform 164"/>
              <p:cNvSpPr>
                <a:spLocks/>
              </p:cNvSpPr>
              <p:nvPr/>
            </p:nvSpPr>
            <p:spPr bwMode="auto">
              <a:xfrm>
                <a:off x="632" y="1225"/>
                <a:ext cx="4" cy="13"/>
              </a:xfrm>
              <a:custGeom>
                <a:avLst/>
                <a:gdLst>
                  <a:gd name="T0" fmla="*/ 5 w 5"/>
                  <a:gd name="T1" fmla="*/ 2 h 15"/>
                  <a:gd name="T2" fmla="*/ 4 w 5"/>
                  <a:gd name="T3" fmla="*/ 13 h 15"/>
                  <a:gd name="T4" fmla="*/ 3 w 5"/>
                  <a:gd name="T5" fmla="*/ 15 h 15"/>
                  <a:gd name="T6" fmla="*/ 1 w 5"/>
                  <a:gd name="T7" fmla="*/ 13 h 15"/>
                  <a:gd name="T8" fmla="*/ 0 w 5"/>
                  <a:gd name="T9" fmla="*/ 2 h 15"/>
                  <a:gd name="T10" fmla="*/ 3 w 5"/>
                  <a:gd name="T11" fmla="*/ 0 h 15"/>
                  <a:gd name="T12" fmla="*/ 5 w 5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5" y="2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4" y="15"/>
                      <a:pt x="3" y="15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5" name="Freeform 165"/>
              <p:cNvSpPr>
                <a:spLocks noEditPoints="1"/>
              </p:cNvSpPr>
              <p:nvPr/>
            </p:nvSpPr>
            <p:spPr bwMode="auto">
              <a:xfrm>
                <a:off x="845" y="1170"/>
                <a:ext cx="78" cy="133"/>
              </a:xfrm>
              <a:custGeom>
                <a:avLst/>
                <a:gdLst>
                  <a:gd name="T0" fmla="*/ 34 w 90"/>
                  <a:gd name="T1" fmla="*/ 24 h 153"/>
                  <a:gd name="T2" fmla="*/ 44 w 90"/>
                  <a:gd name="T3" fmla="*/ 11 h 153"/>
                  <a:gd name="T4" fmla="*/ 31 w 90"/>
                  <a:gd name="T5" fmla="*/ 0 h 153"/>
                  <a:gd name="T6" fmla="*/ 21 w 90"/>
                  <a:gd name="T7" fmla="*/ 14 h 153"/>
                  <a:gd name="T8" fmla="*/ 34 w 90"/>
                  <a:gd name="T9" fmla="*/ 24 h 153"/>
                  <a:gd name="T10" fmla="*/ 70 w 90"/>
                  <a:gd name="T11" fmla="*/ 61 h 153"/>
                  <a:gd name="T12" fmla="*/ 78 w 90"/>
                  <a:gd name="T13" fmla="*/ 65 h 153"/>
                  <a:gd name="T14" fmla="*/ 81 w 90"/>
                  <a:gd name="T15" fmla="*/ 57 h 153"/>
                  <a:gd name="T16" fmla="*/ 73 w 90"/>
                  <a:gd name="T17" fmla="*/ 33 h 153"/>
                  <a:gd name="T18" fmla="*/ 67 w 90"/>
                  <a:gd name="T19" fmla="*/ 30 h 153"/>
                  <a:gd name="T20" fmla="*/ 51 w 90"/>
                  <a:gd name="T21" fmla="*/ 26 h 153"/>
                  <a:gd name="T22" fmla="*/ 39 w 90"/>
                  <a:gd name="T23" fmla="*/ 24 h 153"/>
                  <a:gd name="T24" fmla="*/ 30 w 90"/>
                  <a:gd name="T25" fmla="*/ 31 h 153"/>
                  <a:gd name="T26" fmla="*/ 30 w 90"/>
                  <a:gd name="T27" fmla="*/ 32 h 153"/>
                  <a:gd name="T28" fmla="*/ 30 w 90"/>
                  <a:gd name="T29" fmla="*/ 32 h 153"/>
                  <a:gd name="T30" fmla="*/ 29 w 90"/>
                  <a:gd name="T31" fmla="*/ 32 h 153"/>
                  <a:gd name="T32" fmla="*/ 19 w 90"/>
                  <a:gd name="T33" fmla="*/ 55 h 153"/>
                  <a:gd name="T34" fmla="*/ 19 w 90"/>
                  <a:gd name="T35" fmla="*/ 55 h 153"/>
                  <a:gd name="T36" fmla="*/ 2 w 90"/>
                  <a:gd name="T37" fmla="*/ 74 h 153"/>
                  <a:gd name="T38" fmla="*/ 2 w 90"/>
                  <a:gd name="T39" fmla="*/ 82 h 153"/>
                  <a:gd name="T40" fmla="*/ 11 w 90"/>
                  <a:gd name="T41" fmla="*/ 82 h 153"/>
                  <a:gd name="T42" fmla="*/ 28 w 90"/>
                  <a:gd name="T43" fmla="*/ 64 h 153"/>
                  <a:gd name="T44" fmla="*/ 29 w 90"/>
                  <a:gd name="T45" fmla="*/ 62 h 153"/>
                  <a:gd name="T46" fmla="*/ 30 w 90"/>
                  <a:gd name="T47" fmla="*/ 60 h 153"/>
                  <a:gd name="T48" fmla="*/ 32 w 90"/>
                  <a:gd name="T49" fmla="*/ 56 h 153"/>
                  <a:gd name="T50" fmla="*/ 38 w 90"/>
                  <a:gd name="T51" fmla="*/ 74 h 153"/>
                  <a:gd name="T52" fmla="*/ 41 w 90"/>
                  <a:gd name="T53" fmla="*/ 79 h 153"/>
                  <a:gd name="T54" fmla="*/ 32 w 90"/>
                  <a:gd name="T55" fmla="*/ 108 h 153"/>
                  <a:gd name="T56" fmla="*/ 32 w 90"/>
                  <a:gd name="T57" fmla="*/ 108 h 153"/>
                  <a:gd name="T58" fmla="*/ 32 w 90"/>
                  <a:gd name="T59" fmla="*/ 108 h 153"/>
                  <a:gd name="T60" fmla="*/ 31 w 90"/>
                  <a:gd name="T61" fmla="*/ 112 h 153"/>
                  <a:gd name="T62" fmla="*/ 30 w 90"/>
                  <a:gd name="T63" fmla="*/ 146 h 153"/>
                  <a:gd name="T64" fmla="*/ 38 w 90"/>
                  <a:gd name="T65" fmla="*/ 153 h 153"/>
                  <a:gd name="T66" fmla="*/ 45 w 90"/>
                  <a:gd name="T67" fmla="*/ 144 h 153"/>
                  <a:gd name="T68" fmla="*/ 46 w 90"/>
                  <a:gd name="T69" fmla="*/ 113 h 153"/>
                  <a:gd name="T70" fmla="*/ 56 w 90"/>
                  <a:gd name="T71" fmla="*/ 94 h 153"/>
                  <a:gd name="T72" fmla="*/ 74 w 90"/>
                  <a:gd name="T73" fmla="*/ 141 h 153"/>
                  <a:gd name="T74" fmla="*/ 84 w 90"/>
                  <a:gd name="T75" fmla="*/ 146 h 153"/>
                  <a:gd name="T76" fmla="*/ 89 w 90"/>
                  <a:gd name="T77" fmla="*/ 136 h 153"/>
                  <a:gd name="T78" fmla="*/ 66 w 90"/>
                  <a:gd name="T79" fmla="*/ 73 h 153"/>
                  <a:gd name="T80" fmla="*/ 66 w 90"/>
                  <a:gd name="T81" fmla="*/ 65 h 153"/>
                  <a:gd name="T82" fmla="*/ 59 w 90"/>
                  <a:gd name="T83" fmla="*/ 40 h 153"/>
                  <a:gd name="T84" fmla="*/ 63 w 90"/>
                  <a:gd name="T85" fmla="*/ 41 h 153"/>
                  <a:gd name="T86" fmla="*/ 70 w 90"/>
                  <a:gd name="T87" fmla="*/ 6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0" h="153">
                    <a:moveTo>
                      <a:pt x="34" y="24"/>
                    </a:moveTo>
                    <a:cubicBezTo>
                      <a:pt x="41" y="23"/>
                      <a:pt x="45" y="17"/>
                      <a:pt x="44" y="11"/>
                    </a:cubicBezTo>
                    <a:cubicBezTo>
                      <a:pt x="44" y="4"/>
                      <a:pt x="38" y="0"/>
                      <a:pt x="31" y="0"/>
                    </a:cubicBezTo>
                    <a:cubicBezTo>
                      <a:pt x="25" y="1"/>
                      <a:pt x="20" y="7"/>
                      <a:pt x="21" y="14"/>
                    </a:cubicBezTo>
                    <a:cubicBezTo>
                      <a:pt x="22" y="20"/>
                      <a:pt x="28" y="25"/>
                      <a:pt x="34" y="24"/>
                    </a:cubicBezTo>
                    <a:close/>
                    <a:moveTo>
                      <a:pt x="70" y="61"/>
                    </a:moveTo>
                    <a:cubicBezTo>
                      <a:pt x="71" y="64"/>
                      <a:pt x="75" y="66"/>
                      <a:pt x="78" y="65"/>
                    </a:cubicBezTo>
                    <a:cubicBezTo>
                      <a:pt x="81" y="64"/>
                      <a:pt x="83" y="60"/>
                      <a:pt x="81" y="57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2" y="31"/>
                      <a:pt x="70" y="30"/>
                      <a:pt x="67" y="30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48" y="24"/>
                      <a:pt x="43" y="23"/>
                      <a:pt x="39" y="24"/>
                    </a:cubicBezTo>
                    <a:cubicBezTo>
                      <a:pt x="35" y="26"/>
                      <a:pt x="32" y="28"/>
                      <a:pt x="30" y="31"/>
                    </a:cubicBezTo>
                    <a:cubicBezTo>
                      <a:pt x="30" y="31"/>
                      <a:pt x="30" y="31"/>
                      <a:pt x="30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2"/>
                      <a:pt x="30" y="32"/>
                      <a:pt x="29" y="32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0" y="76"/>
                      <a:pt x="0" y="80"/>
                      <a:pt x="2" y="82"/>
                    </a:cubicBezTo>
                    <a:cubicBezTo>
                      <a:pt x="5" y="85"/>
                      <a:pt x="9" y="85"/>
                      <a:pt x="11" y="82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8" y="63"/>
                      <a:pt x="29" y="63"/>
                      <a:pt x="29" y="62"/>
                    </a:cubicBezTo>
                    <a:cubicBezTo>
                      <a:pt x="30" y="62"/>
                      <a:pt x="30" y="61"/>
                      <a:pt x="30" y="60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6"/>
                      <a:pt x="39" y="78"/>
                      <a:pt x="41" y="79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1" y="109"/>
                      <a:pt x="31" y="111"/>
                      <a:pt x="31" y="112"/>
                    </a:cubicBezTo>
                    <a:cubicBezTo>
                      <a:pt x="30" y="146"/>
                      <a:pt x="30" y="146"/>
                      <a:pt x="30" y="146"/>
                    </a:cubicBezTo>
                    <a:cubicBezTo>
                      <a:pt x="30" y="150"/>
                      <a:pt x="34" y="153"/>
                      <a:pt x="38" y="153"/>
                    </a:cubicBezTo>
                    <a:cubicBezTo>
                      <a:pt x="43" y="152"/>
                      <a:pt x="46" y="148"/>
                      <a:pt x="45" y="144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74" y="141"/>
                      <a:pt x="74" y="141"/>
                      <a:pt x="74" y="141"/>
                    </a:cubicBezTo>
                    <a:cubicBezTo>
                      <a:pt x="76" y="145"/>
                      <a:pt x="80" y="147"/>
                      <a:pt x="84" y="146"/>
                    </a:cubicBezTo>
                    <a:cubicBezTo>
                      <a:pt x="88" y="144"/>
                      <a:pt x="90" y="140"/>
                      <a:pt x="89" y="136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67" y="71"/>
                      <a:pt x="67" y="68"/>
                      <a:pt x="66" y="65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70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6" name="Freeform 166"/>
              <p:cNvSpPr>
                <a:spLocks noEditPoints="1"/>
              </p:cNvSpPr>
              <p:nvPr/>
            </p:nvSpPr>
            <p:spPr bwMode="auto">
              <a:xfrm>
                <a:off x="1400" y="1028"/>
                <a:ext cx="71" cy="71"/>
              </a:xfrm>
              <a:custGeom>
                <a:avLst/>
                <a:gdLst>
                  <a:gd name="T0" fmla="*/ 0 w 82"/>
                  <a:gd name="T1" fmla="*/ 41 h 82"/>
                  <a:gd name="T2" fmla="*/ 41 w 82"/>
                  <a:gd name="T3" fmla="*/ 82 h 82"/>
                  <a:gd name="T4" fmla="*/ 82 w 82"/>
                  <a:gd name="T5" fmla="*/ 41 h 82"/>
                  <a:gd name="T6" fmla="*/ 41 w 82"/>
                  <a:gd name="T7" fmla="*/ 0 h 82"/>
                  <a:gd name="T8" fmla="*/ 0 w 82"/>
                  <a:gd name="T9" fmla="*/ 41 h 82"/>
                  <a:gd name="T10" fmla="*/ 8 w 82"/>
                  <a:gd name="T11" fmla="*/ 54 h 82"/>
                  <a:gd name="T12" fmla="*/ 12 w 82"/>
                  <a:gd name="T13" fmla="*/ 57 h 82"/>
                  <a:gd name="T14" fmla="*/ 14 w 82"/>
                  <a:gd name="T15" fmla="*/ 57 h 82"/>
                  <a:gd name="T16" fmla="*/ 17 w 82"/>
                  <a:gd name="T17" fmla="*/ 48 h 82"/>
                  <a:gd name="T18" fmla="*/ 18 w 82"/>
                  <a:gd name="T19" fmla="*/ 44 h 82"/>
                  <a:gd name="T20" fmla="*/ 13 w 82"/>
                  <a:gd name="T21" fmla="*/ 35 h 82"/>
                  <a:gd name="T22" fmla="*/ 10 w 82"/>
                  <a:gd name="T23" fmla="*/ 34 h 82"/>
                  <a:gd name="T24" fmla="*/ 6 w 82"/>
                  <a:gd name="T25" fmla="*/ 37 h 82"/>
                  <a:gd name="T26" fmla="*/ 21 w 82"/>
                  <a:gd name="T27" fmla="*/ 12 h 82"/>
                  <a:gd name="T28" fmla="*/ 20 w 82"/>
                  <a:gd name="T29" fmla="*/ 17 h 82"/>
                  <a:gd name="T30" fmla="*/ 22 w 82"/>
                  <a:gd name="T31" fmla="*/ 18 h 82"/>
                  <a:gd name="T32" fmla="*/ 34 w 82"/>
                  <a:gd name="T33" fmla="*/ 19 h 82"/>
                  <a:gd name="T34" fmla="*/ 36 w 82"/>
                  <a:gd name="T35" fmla="*/ 18 h 82"/>
                  <a:gd name="T36" fmla="*/ 42 w 82"/>
                  <a:gd name="T37" fmla="*/ 11 h 82"/>
                  <a:gd name="T38" fmla="*/ 42 w 82"/>
                  <a:gd name="T39" fmla="*/ 8 h 82"/>
                  <a:gd name="T40" fmla="*/ 38 w 82"/>
                  <a:gd name="T41" fmla="*/ 5 h 82"/>
                  <a:gd name="T42" fmla="*/ 41 w 82"/>
                  <a:gd name="T43" fmla="*/ 5 h 82"/>
                  <a:gd name="T44" fmla="*/ 62 w 82"/>
                  <a:gd name="T45" fmla="*/ 12 h 82"/>
                  <a:gd name="T46" fmla="*/ 60 w 82"/>
                  <a:gd name="T47" fmla="*/ 14 h 82"/>
                  <a:gd name="T48" fmla="*/ 61 w 82"/>
                  <a:gd name="T49" fmla="*/ 17 h 82"/>
                  <a:gd name="T50" fmla="*/ 66 w 82"/>
                  <a:gd name="T51" fmla="*/ 26 h 82"/>
                  <a:gd name="T52" fmla="*/ 73 w 82"/>
                  <a:gd name="T53" fmla="*/ 30 h 82"/>
                  <a:gd name="T54" fmla="*/ 75 w 82"/>
                  <a:gd name="T55" fmla="*/ 31 h 82"/>
                  <a:gd name="T56" fmla="*/ 77 w 82"/>
                  <a:gd name="T57" fmla="*/ 41 h 82"/>
                  <a:gd name="T58" fmla="*/ 75 w 82"/>
                  <a:gd name="T59" fmla="*/ 51 h 82"/>
                  <a:gd name="T60" fmla="*/ 68 w 82"/>
                  <a:gd name="T61" fmla="*/ 57 h 82"/>
                  <a:gd name="T62" fmla="*/ 67 w 82"/>
                  <a:gd name="T63" fmla="*/ 60 h 82"/>
                  <a:gd name="T64" fmla="*/ 64 w 82"/>
                  <a:gd name="T65" fmla="*/ 67 h 82"/>
                  <a:gd name="T66" fmla="*/ 47 w 82"/>
                  <a:gd name="T67" fmla="*/ 76 h 82"/>
                  <a:gd name="T68" fmla="*/ 41 w 82"/>
                  <a:gd name="T69" fmla="*/ 72 h 82"/>
                  <a:gd name="T70" fmla="*/ 38 w 82"/>
                  <a:gd name="T71" fmla="*/ 70 h 82"/>
                  <a:gd name="T72" fmla="*/ 26 w 82"/>
                  <a:gd name="T73" fmla="*/ 70 h 82"/>
                  <a:gd name="T74" fmla="*/ 24 w 82"/>
                  <a:gd name="T75" fmla="*/ 72 h 82"/>
                  <a:gd name="T76" fmla="*/ 8 w 82"/>
                  <a:gd name="T77" fmla="*/ 5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82">
                    <a:moveTo>
                      <a:pt x="0" y="41"/>
                    </a:moveTo>
                    <a:cubicBezTo>
                      <a:pt x="0" y="63"/>
                      <a:pt x="18" y="82"/>
                      <a:pt x="41" y="82"/>
                    </a:cubicBezTo>
                    <a:cubicBezTo>
                      <a:pt x="63" y="82"/>
                      <a:pt x="82" y="63"/>
                      <a:pt x="82" y="41"/>
                    </a:cubicBezTo>
                    <a:cubicBezTo>
                      <a:pt x="82" y="18"/>
                      <a:pt x="63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  <a:moveTo>
                      <a:pt x="8" y="54"/>
                    </a:moveTo>
                    <a:cubicBezTo>
                      <a:pt x="10" y="55"/>
                      <a:pt x="12" y="57"/>
                      <a:pt x="12" y="57"/>
                    </a:cubicBezTo>
                    <a:cubicBezTo>
                      <a:pt x="13" y="57"/>
                      <a:pt x="14" y="57"/>
                      <a:pt x="14" y="57"/>
                    </a:cubicBezTo>
                    <a:cubicBezTo>
                      <a:pt x="14" y="57"/>
                      <a:pt x="17" y="50"/>
                      <a:pt x="17" y="48"/>
                    </a:cubicBezTo>
                    <a:cubicBezTo>
                      <a:pt x="17" y="46"/>
                      <a:pt x="18" y="44"/>
                      <a:pt x="18" y="44"/>
                    </a:cubicBezTo>
                    <a:cubicBezTo>
                      <a:pt x="18" y="44"/>
                      <a:pt x="13" y="35"/>
                      <a:pt x="13" y="35"/>
                    </a:cubicBezTo>
                    <a:cubicBezTo>
                      <a:pt x="12" y="35"/>
                      <a:pt x="12" y="34"/>
                      <a:pt x="10" y="34"/>
                    </a:cubicBezTo>
                    <a:cubicBezTo>
                      <a:pt x="9" y="34"/>
                      <a:pt x="7" y="35"/>
                      <a:pt x="6" y="37"/>
                    </a:cubicBezTo>
                    <a:cubicBezTo>
                      <a:pt x="7" y="26"/>
                      <a:pt x="12" y="17"/>
                      <a:pt x="21" y="12"/>
                    </a:cubicBezTo>
                    <a:cubicBezTo>
                      <a:pt x="21" y="14"/>
                      <a:pt x="21" y="16"/>
                      <a:pt x="20" y="17"/>
                    </a:cubicBezTo>
                    <a:cubicBezTo>
                      <a:pt x="20" y="18"/>
                      <a:pt x="22" y="18"/>
                      <a:pt x="22" y="18"/>
                    </a:cubicBezTo>
                    <a:cubicBezTo>
                      <a:pt x="22" y="18"/>
                      <a:pt x="33" y="19"/>
                      <a:pt x="34" y="19"/>
                    </a:cubicBezTo>
                    <a:cubicBezTo>
                      <a:pt x="35" y="19"/>
                      <a:pt x="36" y="18"/>
                      <a:pt x="36" y="18"/>
                    </a:cubicBezTo>
                    <a:cubicBezTo>
                      <a:pt x="36" y="18"/>
                      <a:pt x="41" y="12"/>
                      <a:pt x="42" y="11"/>
                    </a:cubicBezTo>
                    <a:cubicBezTo>
                      <a:pt x="43" y="10"/>
                      <a:pt x="42" y="8"/>
                      <a:pt x="42" y="8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5"/>
                      <a:pt x="40" y="5"/>
                      <a:pt x="41" y="5"/>
                    </a:cubicBezTo>
                    <a:cubicBezTo>
                      <a:pt x="49" y="5"/>
                      <a:pt x="56" y="8"/>
                      <a:pt x="62" y="12"/>
                    </a:cubicBezTo>
                    <a:cubicBezTo>
                      <a:pt x="61" y="12"/>
                      <a:pt x="60" y="13"/>
                      <a:pt x="60" y="14"/>
                    </a:cubicBezTo>
                    <a:cubicBezTo>
                      <a:pt x="60" y="15"/>
                      <a:pt x="61" y="16"/>
                      <a:pt x="61" y="17"/>
                    </a:cubicBezTo>
                    <a:cubicBezTo>
                      <a:pt x="62" y="18"/>
                      <a:pt x="65" y="26"/>
                      <a:pt x="66" y="26"/>
                    </a:cubicBezTo>
                    <a:cubicBezTo>
                      <a:pt x="67" y="27"/>
                      <a:pt x="72" y="29"/>
                      <a:pt x="73" y="30"/>
                    </a:cubicBezTo>
                    <a:cubicBezTo>
                      <a:pt x="74" y="31"/>
                      <a:pt x="75" y="31"/>
                      <a:pt x="75" y="31"/>
                    </a:cubicBezTo>
                    <a:cubicBezTo>
                      <a:pt x="76" y="34"/>
                      <a:pt x="77" y="38"/>
                      <a:pt x="77" y="41"/>
                    </a:cubicBezTo>
                    <a:cubicBezTo>
                      <a:pt x="77" y="44"/>
                      <a:pt x="76" y="48"/>
                      <a:pt x="75" y="51"/>
                    </a:cubicBezTo>
                    <a:cubicBezTo>
                      <a:pt x="74" y="52"/>
                      <a:pt x="68" y="57"/>
                      <a:pt x="68" y="57"/>
                    </a:cubicBezTo>
                    <a:cubicBezTo>
                      <a:pt x="68" y="57"/>
                      <a:pt x="67" y="59"/>
                      <a:pt x="67" y="60"/>
                    </a:cubicBezTo>
                    <a:cubicBezTo>
                      <a:pt x="67" y="60"/>
                      <a:pt x="65" y="65"/>
                      <a:pt x="64" y="67"/>
                    </a:cubicBezTo>
                    <a:cubicBezTo>
                      <a:pt x="60" y="72"/>
                      <a:pt x="54" y="75"/>
                      <a:pt x="47" y="76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1"/>
                      <a:pt x="39" y="70"/>
                      <a:pt x="38" y="70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5" y="70"/>
                      <a:pt x="24" y="71"/>
                      <a:pt x="24" y="72"/>
                    </a:cubicBezTo>
                    <a:cubicBezTo>
                      <a:pt x="17" y="68"/>
                      <a:pt x="11" y="62"/>
                      <a:pt x="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7" name="Freeform 167"/>
              <p:cNvSpPr>
                <a:spLocks/>
              </p:cNvSpPr>
              <p:nvPr/>
            </p:nvSpPr>
            <p:spPr bwMode="auto">
              <a:xfrm>
                <a:off x="1429" y="1056"/>
                <a:ext cx="23" cy="23"/>
              </a:xfrm>
              <a:custGeom>
                <a:avLst/>
                <a:gdLst>
                  <a:gd name="T0" fmla="*/ 7 w 26"/>
                  <a:gd name="T1" fmla="*/ 2 h 27"/>
                  <a:gd name="T2" fmla="*/ 10 w 26"/>
                  <a:gd name="T3" fmla="*/ 0 h 27"/>
                  <a:gd name="T4" fmla="*/ 22 w 26"/>
                  <a:gd name="T5" fmla="*/ 3 h 27"/>
                  <a:gd name="T6" fmla="*/ 25 w 26"/>
                  <a:gd name="T7" fmla="*/ 6 h 27"/>
                  <a:gd name="T8" fmla="*/ 26 w 26"/>
                  <a:gd name="T9" fmla="*/ 18 h 27"/>
                  <a:gd name="T10" fmla="*/ 24 w 26"/>
                  <a:gd name="T11" fmla="*/ 22 h 27"/>
                  <a:gd name="T12" fmla="*/ 13 w 26"/>
                  <a:gd name="T13" fmla="*/ 26 h 27"/>
                  <a:gd name="T14" fmla="*/ 9 w 26"/>
                  <a:gd name="T15" fmla="*/ 25 h 27"/>
                  <a:gd name="T16" fmla="*/ 1 w 26"/>
                  <a:gd name="T17" fmla="*/ 16 h 27"/>
                  <a:gd name="T18" fmla="*/ 0 w 26"/>
                  <a:gd name="T19" fmla="*/ 12 h 27"/>
                  <a:gd name="T20" fmla="*/ 7 w 26"/>
                  <a:gd name="T21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7">
                    <a:moveTo>
                      <a:pt x="7" y="2"/>
                    </a:moveTo>
                    <a:cubicBezTo>
                      <a:pt x="7" y="1"/>
                      <a:pt x="9" y="0"/>
                      <a:pt x="10" y="0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3" y="3"/>
                      <a:pt x="25" y="5"/>
                      <a:pt x="25" y="6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9"/>
                      <a:pt x="25" y="21"/>
                      <a:pt x="24" y="22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27"/>
                      <a:pt x="9" y="26"/>
                      <a:pt x="9" y="2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8" name="Freeform 168"/>
              <p:cNvSpPr>
                <a:spLocks noEditPoints="1"/>
              </p:cNvSpPr>
              <p:nvPr/>
            </p:nvSpPr>
            <p:spPr bwMode="auto">
              <a:xfrm>
                <a:off x="854" y="1060"/>
                <a:ext cx="42" cy="44"/>
              </a:xfrm>
              <a:custGeom>
                <a:avLst/>
                <a:gdLst>
                  <a:gd name="T0" fmla="*/ 0 w 49"/>
                  <a:gd name="T1" fmla="*/ 25 h 50"/>
                  <a:gd name="T2" fmla="*/ 24 w 49"/>
                  <a:gd name="T3" fmla="*/ 50 h 50"/>
                  <a:gd name="T4" fmla="*/ 49 w 49"/>
                  <a:gd name="T5" fmla="*/ 25 h 50"/>
                  <a:gd name="T6" fmla="*/ 24 w 49"/>
                  <a:gd name="T7" fmla="*/ 0 h 50"/>
                  <a:gd name="T8" fmla="*/ 0 w 49"/>
                  <a:gd name="T9" fmla="*/ 25 h 50"/>
                  <a:gd name="T10" fmla="*/ 4 w 49"/>
                  <a:gd name="T11" fmla="*/ 33 h 50"/>
                  <a:gd name="T12" fmla="*/ 7 w 49"/>
                  <a:gd name="T13" fmla="*/ 34 h 50"/>
                  <a:gd name="T14" fmla="*/ 8 w 49"/>
                  <a:gd name="T15" fmla="*/ 35 h 50"/>
                  <a:gd name="T16" fmla="*/ 10 w 49"/>
                  <a:gd name="T17" fmla="*/ 29 h 50"/>
                  <a:gd name="T18" fmla="*/ 10 w 49"/>
                  <a:gd name="T19" fmla="*/ 27 h 50"/>
                  <a:gd name="T20" fmla="*/ 7 w 49"/>
                  <a:gd name="T21" fmla="*/ 21 h 50"/>
                  <a:gd name="T22" fmla="*/ 6 w 49"/>
                  <a:gd name="T23" fmla="*/ 21 h 50"/>
                  <a:gd name="T24" fmla="*/ 3 w 49"/>
                  <a:gd name="T25" fmla="*/ 22 h 50"/>
                  <a:gd name="T26" fmla="*/ 12 w 49"/>
                  <a:gd name="T27" fmla="*/ 7 h 50"/>
                  <a:gd name="T28" fmla="*/ 12 w 49"/>
                  <a:gd name="T29" fmla="*/ 10 h 50"/>
                  <a:gd name="T30" fmla="*/ 13 w 49"/>
                  <a:gd name="T31" fmla="*/ 11 h 50"/>
                  <a:gd name="T32" fmla="*/ 20 w 49"/>
                  <a:gd name="T33" fmla="*/ 12 h 50"/>
                  <a:gd name="T34" fmla="*/ 21 w 49"/>
                  <a:gd name="T35" fmla="*/ 11 h 50"/>
                  <a:gd name="T36" fmla="*/ 25 w 49"/>
                  <a:gd name="T37" fmla="*/ 7 h 50"/>
                  <a:gd name="T38" fmla="*/ 25 w 49"/>
                  <a:gd name="T39" fmla="*/ 5 h 50"/>
                  <a:gd name="T40" fmla="*/ 22 w 49"/>
                  <a:gd name="T41" fmla="*/ 3 h 50"/>
                  <a:gd name="T42" fmla="*/ 24 w 49"/>
                  <a:gd name="T43" fmla="*/ 3 h 50"/>
                  <a:gd name="T44" fmla="*/ 37 w 49"/>
                  <a:gd name="T45" fmla="*/ 8 h 50"/>
                  <a:gd name="T46" fmla="*/ 36 w 49"/>
                  <a:gd name="T47" fmla="*/ 8 h 50"/>
                  <a:gd name="T48" fmla="*/ 37 w 49"/>
                  <a:gd name="T49" fmla="*/ 11 h 50"/>
                  <a:gd name="T50" fmla="*/ 39 w 49"/>
                  <a:gd name="T51" fmla="*/ 16 h 50"/>
                  <a:gd name="T52" fmla="*/ 44 w 49"/>
                  <a:gd name="T53" fmla="*/ 19 h 50"/>
                  <a:gd name="T54" fmla="*/ 45 w 49"/>
                  <a:gd name="T55" fmla="*/ 19 h 50"/>
                  <a:gd name="T56" fmla="*/ 46 w 49"/>
                  <a:gd name="T57" fmla="*/ 25 h 50"/>
                  <a:gd name="T58" fmla="*/ 45 w 49"/>
                  <a:gd name="T59" fmla="*/ 31 h 50"/>
                  <a:gd name="T60" fmla="*/ 41 w 49"/>
                  <a:gd name="T61" fmla="*/ 35 h 50"/>
                  <a:gd name="T62" fmla="*/ 40 w 49"/>
                  <a:gd name="T63" fmla="*/ 36 h 50"/>
                  <a:gd name="T64" fmla="*/ 39 w 49"/>
                  <a:gd name="T65" fmla="*/ 41 h 50"/>
                  <a:gd name="T66" fmla="*/ 28 w 49"/>
                  <a:gd name="T67" fmla="*/ 46 h 50"/>
                  <a:gd name="T68" fmla="*/ 25 w 49"/>
                  <a:gd name="T69" fmla="*/ 44 h 50"/>
                  <a:gd name="T70" fmla="*/ 22 w 49"/>
                  <a:gd name="T71" fmla="*/ 43 h 50"/>
                  <a:gd name="T72" fmla="*/ 15 w 49"/>
                  <a:gd name="T73" fmla="*/ 42 h 50"/>
                  <a:gd name="T74" fmla="*/ 14 w 49"/>
                  <a:gd name="T75" fmla="*/ 44 h 50"/>
                  <a:gd name="T76" fmla="*/ 4 w 49"/>
                  <a:gd name="T77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50">
                    <a:moveTo>
                      <a:pt x="0" y="25"/>
                    </a:moveTo>
                    <a:cubicBezTo>
                      <a:pt x="0" y="38"/>
                      <a:pt x="11" y="50"/>
                      <a:pt x="24" y="50"/>
                    </a:cubicBezTo>
                    <a:cubicBezTo>
                      <a:pt x="38" y="50"/>
                      <a:pt x="49" y="38"/>
                      <a:pt x="49" y="25"/>
                    </a:cubicBezTo>
                    <a:cubicBezTo>
                      <a:pt x="49" y="11"/>
                      <a:pt x="38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lose/>
                    <a:moveTo>
                      <a:pt x="4" y="33"/>
                    </a:moveTo>
                    <a:cubicBezTo>
                      <a:pt x="5" y="34"/>
                      <a:pt x="7" y="34"/>
                      <a:pt x="7" y="34"/>
                    </a:cubicBezTo>
                    <a:cubicBezTo>
                      <a:pt x="7" y="35"/>
                      <a:pt x="8" y="35"/>
                      <a:pt x="8" y="35"/>
                    </a:cubicBezTo>
                    <a:cubicBezTo>
                      <a:pt x="8" y="35"/>
                      <a:pt x="10" y="30"/>
                      <a:pt x="10" y="29"/>
                    </a:cubicBezTo>
                    <a:cubicBezTo>
                      <a:pt x="10" y="28"/>
                      <a:pt x="10" y="27"/>
                      <a:pt x="10" y="27"/>
                    </a:cubicBezTo>
                    <a:cubicBezTo>
                      <a:pt x="10" y="27"/>
                      <a:pt x="8" y="22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5" y="21"/>
                      <a:pt x="4" y="22"/>
                      <a:pt x="3" y="22"/>
                    </a:cubicBezTo>
                    <a:cubicBezTo>
                      <a:pt x="4" y="16"/>
                      <a:pt x="7" y="11"/>
                      <a:pt x="12" y="7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2" y="11"/>
                      <a:pt x="13" y="11"/>
                      <a:pt x="13" y="11"/>
                    </a:cubicBezTo>
                    <a:cubicBezTo>
                      <a:pt x="13" y="11"/>
                      <a:pt x="19" y="12"/>
                      <a:pt x="20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1" y="11"/>
                      <a:pt x="25" y="7"/>
                      <a:pt x="25" y="7"/>
                    </a:cubicBezTo>
                    <a:cubicBezTo>
                      <a:pt x="26" y="6"/>
                      <a:pt x="25" y="5"/>
                      <a:pt x="25" y="5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3" y="3"/>
                      <a:pt x="24" y="3"/>
                      <a:pt x="24" y="3"/>
                    </a:cubicBezTo>
                    <a:cubicBezTo>
                      <a:pt x="29" y="3"/>
                      <a:pt x="34" y="5"/>
                      <a:pt x="37" y="8"/>
                    </a:cubicBezTo>
                    <a:cubicBezTo>
                      <a:pt x="37" y="8"/>
                      <a:pt x="36" y="8"/>
                      <a:pt x="36" y="8"/>
                    </a:cubicBezTo>
                    <a:cubicBezTo>
                      <a:pt x="36" y="10"/>
                      <a:pt x="37" y="10"/>
                      <a:pt x="37" y="11"/>
                    </a:cubicBezTo>
                    <a:cubicBezTo>
                      <a:pt x="37" y="11"/>
                      <a:pt x="39" y="16"/>
                      <a:pt x="39" y="16"/>
                    </a:cubicBezTo>
                    <a:cubicBezTo>
                      <a:pt x="40" y="16"/>
                      <a:pt x="43" y="18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21"/>
                      <a:pt x="46" y="23"/>
                      <a:pt x="46" y="25"/>
                    </a:cubicBezTo>
                    <a:cubicBezTo>
                      <a:pt x="46" y="27"/>
                      <a:pt x="46" y="29"/>
                      <a:pt x="45" y="31"/>
                    </a:cubicBezTo>
                    <a:cubicBezTo>
                      <a:pt x="44" y="32"/>
                      <a:pt x="41" y="35"/>
                      <a:pt x="41" y="35"/>
                    </a:cubicBezTo>
                    <a:cubicBezTo>
                      <a:pt x="41" y="35"/>
                      <a:pt x="40" y="36"/>
                      <a:pt x="40" y="36"/>
                    </a:cubicBezTo>
                    <a:cubicBezTo>
                      <a:pt x="40" y="37"/>
                      <a:pt x="39" y="40"/>
                      <a:pt x="39" y="41"/>
                    </a:cubicBezTo>
                    <a:cubicBezTo>
                      <a:pt x="36" y="44"/>
                      <a:pt x="32" y="45"/>
                      <a:pt x="28" y="46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4" y="43"/>
                      <a:pt x="23" y="43"/>
                      <a:pt x="22" y="4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43"/>
                      <a:pt x="14" y="43"/>
                      <a:pt x="14" y="44"/>
                    </a:cubicBezTo>
                    <a:cubicBezTo>
                      <a:pt x="10" y="41"/>
                      <a:pt x="6" y="38"/>
                      <a:pt x="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9" name="Freeform 169"/>
              <p:cNvSpPr>
                <a:spLocks/>
              </p:cNvSpPr>
              <p:nvPr/>
            </p:nvSpPr>
            <p:spPr bwMode="auto">
              <a:xfrm>
                <a:off x="871" y="1078"/>
                <a:ext cx="14" cy="14"/>
              </a:xfrm>
              <a:custGeom>
                <a:avLst/>
                <a:gdLst>
                  <a:gd name="T0" fmla="*/ 4 w 16"/>
                  <a:gd name="T1" fmla="*/ 1 h 16"/>
                  <a:gd name="T2" fmla="*/ 6 w 16"/>
                  <a:gd name="T3" fmla="*/ 0 h 16"/>
                  <a:gd name="T4" fmla="*/ 14 w 16"/>
                  <a:gd name="T5" fmla="*/ 1 h 16"/>
                  <a:gd name="T6" fmla="*/ 15 w 16"/>
                  <a:gd name="T7" fmla="*/ 3 h 16"/>
                  <a:gd name="T8" fmla="*/ 16 w 16"/>
                  <a:gd name="T9" fmla="*/ 10 h 16"/>
                  <a:gd name="T10" fmla="*/ 14 w 16"/>
                  <a:gd name="T11" fmla="*/ 13 h 16"/>
                  <a:gd name="T12" fmla="*/ 8 w 16"/>
                  <a:gd name="T13" fmla="*/ 15 h 16"/>
                  <a:gd name="T14" fmla="*/ 5 w 16"/>
                  <a:gd name="T15" fmla="*/ 15 h 16"/>
                  <a:gd name="T16" fmla="*/ 1 w 16"/>
                  <a:gd name="T17" fmla="*/ 9 h 16"/>
                  <a:gd name="T18" fmla="*/ 0 w 16"/>
                  <a:gd name="T19" fmla="*/ 7 h 16"/>
                  <a:gd name="T20" fmla="*/ 4 w 16"/>
                  <a:gd name="T2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16">
                    <a:moveTo>
                      <a:pt x="4" y="1"/>
                    </a:moveTo>
                    <a:cubicBezTo>
                      <a:pt x="5" y="0"/>
                      <a:pt x="6" y="0"/>
                      <a:pt x="6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5" y="2"/>
                      <a:pt x="15" y="3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5" y="12"/>
                      <a:pt x="14" y="1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6"/>
                      <a:pt x="6" y="15"/>
                      <a:pt x="5" y="15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7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0" name="Freeform 170"/>
              <p:cNvSpPr>
                <a:spLocks noEditPoints="1"/>
              </p:cNvSpPr>
              <p:nvPr/>
            </p:nvSpPr>
            <p:spPr bwMode="auto">
              <a:xfrm>
                <a:off x="311" y="753"/>
                <a:ext cx="50" cy="49"/>
              </a:xfrm>
              <a:custGeom>
                <a:avLst/>
                <a:gdLst>
                  <a:gd name="T0" fmla="*/ 0 w 58"/>
                  <a:gd name="T1" fmla="*/ 28 h 57"/>
                  <a:gd name="T2" fmla="*/ 29 w 58"/>
                  <a:gd name="T3" fmla="*/ 57 h 57"/>
                  <a:gd name="T4" fmla="*/ 58 w 58"/>
                  <a:gd name="T5" fmla="*/ 28 h 57"/>
                  <a:gd name="T6" fmla="*/ 29 w 58"/>
                  <a:gd name="T7" fmla="*/ 0 h 57"/>
                  <a:gd name="T8" fmla="*/ 0 w 58"/>
                  <a:gd name="T9" fmla="*/ 28 h 57"/>
                  <a:gd name="T10" fmla="*/ 6 w 58"/>
                  <a:gd name="T11" fmla="*/ 38 h 57"/>
                  <a:gd name="T12" fmla="*/ 9 w 58"/>
                  <a:gd name="T13" fmla="*/ 39 h 57"/>
                  <a:gd name="T14" fmla="*/ 10 w 58"/>
                  <a:gd name="T15" fmla="*/ 40 h 57"/>
                  <a:gd name="T16" fmla="*/ 12 w 58"/>
                  <a:gd name="T17" fmla="*/ 34 h 57"/>
                  <a:gd name="T18" fmla="*/ 13 w 58"/>
                  <a:gd name="T19" fmla="*/ 31 h 57"/>
                  <a:gd name="T20" fmla="*/ 9 w 58"/>
                  <a:gd name="T21" fmla="*/ 24 h 57"/>
                  <a:gd name="T22" fmla="*/ 8 w 58"/>
                  <a:gd name="T23" fmla="*/ 23 h 57"/>
                  <a:gd name="T24" fmla="*/ 4 w 58"/>
                  <a:gd name="T25" fmla="*/ 25 h 57"/>
                  <a:gd name="T26" fmla="*/ 15 w 58"/>
                  <a:gd name="T27" fmla="*/ 8 h 57"/>
                  <a:gd name="T28" fmla="*/ 15 w 58"/>
                  <a:gd name="T29" fmla="*/ 11 h 57"/>
                  <a:gd name="T30" fmla="*/ 16 w 58"/>
                  <a:gd name="T31" fmla="*/ 13 h 57"/>
                  <a:gd name="T32" fmla="*/ 24 w 58"/>
                  <a:gd name="T33" fmla="*/ 13 h 57"/>
                  <a:gd name="T34" fmla="*/ 26 w 58"/>
                  <a:gd name="T35" fmla="*/ 12 h 57"/>
                  <a:gd name="T36" fmla="*/ 30 w 58"/>
                  <a:gd name="T37" fmla="*/ 7 h 57"/>
                  <a:gd name="T38" fmla="*/ 30 w 58"/>
                  <a:gd name="T39" fmla="*/ 6 h 57"/>
                  <a:gd name="T40" fmla="*/ 27 w 58"/>
                  <a:gd name="T41" fmla="*/ 3 h 57"/>
                  <a:gd name="T42" fmla="*/ 29 w 58"/>
                  <a:gd name="T43" fmla="*/ 3 h 57"/>
                  <a:gd name="T44" fmla="*/ 44 w 58"/>
                  <a:gd name="T45" fmla="*/ 8 h 57"/>
                  <a:gd name="T46" fmla="*/ 42 w 58"/>
                  <a:gd name="T47" fmla="*/ 9 h 57"/>
                  <a:gd name="T48" fmla="*/ 43 w 58"/>
                  <a:gd name="T49" fmla="*/ 12 h 57"/>
                  <a:gd name="T50" fmla="*/ 46 w 58"/>
                  <a:gd name="T51" fmla="*/ 18 h 57"/>
                  <a:gd name="T52" fmla="*/ 52 w 58"/>
                  <a:gd name="T53" fmla="*/ 21 h 57"/>
                  <a:gd name="T54" fmla="*/ 53 w 58"/>
                  <a:gd name="T55" fmla="*/ 22 h 57"/>
                  <a:gd name="T56" fmla="*/ 54 w 58"/>
                  <a:gd name="T57" fmla="*/ 28 h 57"/>
                  <a:gd name="T58" fmla="*/ 53 w 58"/>
                  <a:gd name="T59" fmla="*/ 35 h 57"/>
                  <a:gd name="T60" fmla="*/ 48 w 58"/>
                  <a:gd name="T61" fmla="*/ 40 h 57"/>
                  <a:gd name="T62" fmla="*/ 47 w 58"/>
                  <a:gd name="T63" fmla="*/ 41 h 57"/>
                  <a:gd name="T64" fmla="*/ 45 w 58"/>
                  <a:gd name="T65" fmla="*/ 47 h 57"/>
                  <a:gd name="T66" fmla="*/ 33 w 58"/>
                  <a:gd name="T67" fmla="*/ 53 h 57"/>
                  <a:gd name="T68" fmla="*/ 29 w 58"/>
                  <a:gd name="T69" fmla="*/ 50 h 57"/>
                  <a:gd name="T70" fmla="*/ 27 w 58"/>
                  <a:gd name="T71" fmla="*/ 49 h 57"/>
                  <a:gd name="T72" fmla="*/ 19 w 58"/>
                  <a:gd name="T73" fmla="*/ 49 h 57"/>
                  <a:gd name="T74" fmla="*/ 17 w 58"/>
                  <a:gd name="T75" fmla="*/ 50 h 57"/>
                  <a:gd name="T76" fmla="*/ 6 w 58"/>
                  <a:gd name="T77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" h="57">
                    <a:moveTo>
                      <a:pt x="0" y="28"/>
                    </a:moveTo>
                    <a:cubicBezTo>
                      <a:pt x="0" y="44"/>
                      <a:pt x="13" y="57"/>
                      <a:pt x="29" y="57"/>
                    </a:cubicBezTo>
                    <a:cubicBezTo>
                      <a:pt x="45" y="57"/>
                      <a:pt x="58" y="44"/>
                      <a:pt x="58" y="28"/>
                    </a:cubicBezTo>
                    <a:cubicBezTo>
                      <a:pt x="58" y="13"/>
                      <a:pt x="45" y="0"/>
                      <a:pt x="29" y="0"/>
                    </a:cubicBezTo>
                    <a:cubicBezTo>
                      <a:pt x="13" y="0"/>
                      <a:pt x="0" y="13"/>
                      <a:pt x="0" y="28"/>
                    </a:cubicBezTo>
                    <a:close/>
                    <a:moveTo>
                      <a:pt x="6" y="38"/>
                    </a:moveTo>
                    <a:cubicBezTo>
                      <a:pt x="7" y="38"/>
                      <a:pt x="9" y="39"/>
                      <a:pt x="9" y="39"/>
                    </a:cubicBezTo>
                    <a:cubicBezTo>
                      <a:pt x="9" y="40"/>
                      <a:pt x="10" y="40"/>
                      <a:pt x="10" y="40"/>
                    </a:cubicBezTo>
                    <a:cubicBezTo>
                      <a:pt x="10" y="40"/>
                      <a:pt x="12" y="35"/>
                      <a:pt x="12" y="34"/>
                    </a:cubicBezTo>
                    <a:cubicBezTo>
                      <a:pt x="12" y="32"/>
                      <a:pt x="13" y="31"/>
                      <a:pt x="13" y="31"/>
                    </a:cubicBezTo>
                    <a:cubicBezTo>
                      <a:pt x="13" y="31"/>
                      <a:pt x="10" y="24"/>
                      <a:pt x="9" y="24"/>
                    </a:cubicBezTo>
                    <a:cubicBezTo>
                      <a:pt x="9" y="24"/>
                      <a:pt x="9" y="23"/>
                      <a:pt x="8" y="23"/>
                    </a:cubicBezTo>
                    <a:cubicBezTo>
                      <a:pt x="7" y="23"/>
                      <a:pt x="5" y="25"/>
                      <a:pt x="4" y="25"/>
                    </a:cubicBezTo>
                    <a:cubicBezTo>
                      <a:pt x="5" y="18"/>
                      <a:pt x="9" y="12"/>
                      <a:pt x="15" y="8"/>
                    </a:cubicBezTo>
                    <a:cubicBezTo>
                      <a:pt x="15" y="9"/>
                      <a:pt x="15" y="11"/>
                      <a:pt x="15" y="11"/>
                    </a:cubicBezTo>
                    <a:cubicBezTo>
                      <a:pt x="15" y="12"/>
                      <a:pt x="16" y="13"/>
                      <a:pt x="16" y="13"/>
                    </a:cubicBezTo>
                    <a:cubicBezTo>
                      <a:pt x="16" y="13"/>
                      <a:pt x="23" y="13"/>
                      <a:pt x="24" y="13"/>
                    </a:cubicBezTo>
                    <a:cubicBezTo>
                      <a:pt x="25" y="13"/>
                      <a:pt x="26" y="12"/>
                      <a:pt x="26" y="12"/>
                    </a:cubicBezTo>
                    <a:cubicBezTo>
                      <a:pt x="26" y="12"/>
                      <a:pt x="29" y="8"/>
                      <a:pt x="30" y="7"/>
                    </a:cubicBezTo>
                    <a:cubicBezTo>
                      <a:pt x="31" y="7"/>
                      <a:pt x="30" y="6"/>
                      <a:pt x="30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3"/>
                      <a:pt x="28" y="3"/>
                      <a:pt x="29" y="3"/>
                    </a:cubicBezTo>
                    <a:cubicBezTo>
                      <a:pt x="35" y="3"/>
                      <a:pt x="40" y="5"/>
                      <a:pt x="44" y="8"/>
                    </a:cubicBezTo>
                    <a:cubicBezTo>
                      <a:pt x="43" y="9"/>
                      <a:pt x="43" y="9"/>
                      <a:pt x="42" y="9"/>
                    </a:cubicBezTo>
                    <a:cubicBezTo>
                      <a:pt x="42" y="11"/>
                      <a:pt x="43" y="11"/>
                      <a:pt x="43" y="12"/>
                    </a:cubicBezTo>
                    <a:cubicBezTo>
                      <a:pt x="44" y="13"/>
                      <a:pt x="46" y="18"/>
                      <a:pt x="46" y="18"/>
                    </a:cubicBezTo>
                    <a:cubicBezTo>
                      <a:pt x="47" y="18"/>
                      <a:pt x="51" y="20"/>
                      <a:pt x="52" y="21"/>
                    </a:cubicBezTo>
                    <a:cubicBezTo>
                      <a:pt x="52" y="22"/>
                      <a:pt x="53" y="22"/>
                      <a:pt x="53" y="22"/>
                    </a:cubicBezTo>
                    <a:cubicBezTo>
                      <a:pt x="54" y="24"/>
                      <a:pt x="54" y="26"/>
                      <a:pt x="54" y="28"/>
                    </a:cubicBezTo>
                    <a:cubicBezTo>
                      <a:pt x="54" y="31"/>
                      <a:pt x="54" y="33"/>
                      <a:pt x="53" y="35"/>
                    </a:cubicBezTo>
                    <a:cubicBezTo>
                      <a:pt x="52" y="36"/>
                      <a:pt x="48" y="40"/>
                      <a:pt x="48" y="40"/>
                    </a:cubicBezTo>
                    <a:cubicBezTo>
                      <a:pt x="48" y="40"/>
                      <a:pt x="47" y="41"/>
                      <a:pt x="47" y="41"/>
                    </a:cubicBezTo>
                    <a:cubicBezTo>
                      <a:pt x="47" y="42"/>
                      <a:pt x="46" y="45"/>
                      <a:pt x="45" y="47"/>
                    </a:cubicBezTo>
                    <a:cubicBezTo>
                      <a:pt x="42" y="50"/>
                      <a:pt x="38" y="52"/>
                      <a:pt x="33" y="53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9"/>
                      <a:pt x="28" y="49"/>
                      <a:pt x="27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7" y="49"/>
                      <a:pt x="17" y="50"/>
                    </a:cubicBezTo>
                    <a:cubicBezTo>
                      <a:pt x="12" y="47"/>
                      <a:pt x="8" y="43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1" name="Freeform 171"/>
              <p:cNvSpPr>
                <a:spLocks/>
              </p:cNvSpPr>
              <p:nvPr/>
            </p:nvSpPr>
            <p:spPr bwMode="auto">
              <a:xfrm>
                <a:off x="332" y="772"/>
                <a:ext cx="15" cy="17"/>
              </a:xfrm>
              <a:custGeom>
                <a:avLst/>
                <a:gdLst>
                  <a:gd name="T0" fmla="*/ 5 w 18"/>
                  <a:gd name="T1" fmla="*/ 1 h 19"/>
                  <a:gd name="T2" fmla="*/ 8 w 18"/>
                  <a:gd name="T3" fmla="*/ 0 h 19"/>
                  <a:gd name="T4" fmla="*/ 16 w 18"/>
                  <a:gd name="T5" fmla="*/ 2 h 19"/>
                  <a:gd name="T6" fmla="*/ 18 w 18"/>
                  <a:gd name="T7" fmla="*/ 4 h 19"/>
                  <a:gd name="T8" fmla="*/ 18 w 18"/>
                  <a:gd name="T9" fmla="*/ 13 h 19"/>
                  <a:gd name="T10" fmla="*/ 17 w 18"/>
                  <a:gd name="T11" fmla="*/ 15 h 19"/>
                  <a:gd name="T12" fmla="*/ 9 w 18"/>
                  <a:gd name="T13" fmla="*/ 18 h 19"/>
                  <a:gd name="T14" fmla="*/ 6 w 18"/>
                  <a:gd name="T15" fmla="*/ 18 h 19"/>
                  <a:gd name="T16" fmla="*/ 1 w 18"/>
                  <a:gd name="T17" fmla="*/ 11 h 19"/>
                  <a:gd name="T18" fmla="*/ 0 w 18"/>
                  <a:gd name="T19" fmla="*/ 9 h 19"/>
                  <a:gd name="T20" fmla="*/ 5 w 18"/>
                  <a:gd name="T2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9">
                    <a:moveTo>
                      <a:pt x="5" y="1"/>
                    </a:moveTo>
                    <a:cubicBezTo>
                      <a:pt x="5" y="1"/>
                      <a:pt x="7" y="0"/>
                      <a:pt x="8" y="0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3"/>
                      <a:pt x="17" y="3"/>
                      <a:pt x="18" y="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5"/>
                      <a:pt x="17" y="15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9"/>
                      <a:pt x="7" y="19"/>
                      <a:pt x="6" y="1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9"/>
                      <a:pt x="0" y="9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2" name="Freeform 172"/>
              <p:cNvSpPr>
                <a:spLocks noEditPoints="1"/>
              </p:cNvSpPr>
              <p:nvPr/>
            </p:nvSpPr>
            <p:spPr bwMode="auto">
              <a:xfrm>
                <a:off x="953" y="1129"/>
                <a:ext cx="43" cy="43"/>
              </a:xfrm>
              <a:custGeom>
                <a:avLst/>
                <a:gdLst>
                  <a:gd name="T0" fmla="*/ 0 w 49"/>
                  <a:gd name="T1" fmla="*/ 25 h 50"/>
                  <a:gd name="T2" fmla="*/ 25 w 49"/>
                  <a:gd name="T3" fmla="*/ 50 h 50"/>
                  <a:gd name="T4" fmla="*/ 49 w 49"/>
                  <a:gd name="T5" fmla="*/ 25 h 50"/>
                  <a:gd name="T6" fmla="*/ 25 w 49"/>
                  <a:gd name="T7" fmla="*/ 0 h 50"/>
                  <a:gd name="T8" fmla="*/ 0 w 49"/>
                  <a:gd name="T9" fmla="*/ 25 h 50"/>
                  <a:gd name="T10" fmla="*/ 5 w 49"/>
                  <a:gd name="T11" fmla="*/ 33 h 50"/>
                  <a:gd name="T12" fmla="*/ 7 w 49"/>
                  <a:gd name="T13" fmla="*/ 35 h 50"/>
                  <a:gd name="T14" fmla="*/ 9 w 49"/>
                  <a:gd name="T15" fmla="*/ 35 h 50"/>
                  <a:gd name="T16" fmla="*/ 10 w 49"/>
                  <a:gd name="T17" fmla="*/ 29 h 50"/>
                  <a:gd name="T18" fmla="*/ 11 w 49"/>
                  <a:gd name="T19" fmla="*/ 27 h 50"/>
                  <a:gd name="T20" fmla="*/ 8 w 49"/>
                  <a:gd name="T21" fmla="*/ 21 h 50"/>
                  <a:gd name="T22" fmla="*/ 6 w 49"/>
                  <a:gd name="T23" fmla="*/ 21 h 50"/>
                  <a:gd name="T24" fmla="*/ 3 w 49"/>
                  <a:gd name="T25" fmla="*/ 22 h 50"/>
                  <a:gd name="T26" fmla="*/ 12 w 49"/>
                  <a:gd name="T27" fmla="*/ 7 h 50"/>
                  <a:gd name="T28" fmla="*/ 12 w 49"/>
                  <a:gd name="T29" fmla="*/ 10 h 50"/>
                  <a:gd name="T30" fmla="*/ 14 w 49"/>
                  <a:gd name="T31" fmla="*/ 11 h 50"/>
                  <a:gd name="T32" fmla="*/ 20 w 49"/>
                  <a:gd name="T33" fmla="*/ 12 h 50"/>
                  <a:gd name="T34" fmla="*/ 22 w 49"/>
                  <a:gd name="T35" fmla="*/ 11 h 50"/>
                  <a:gd name="T36" fmla="*/ 26 w 49"/>
                  <a:gd name="T37" fmla="*/ 7 h 50"/>
                  <a:gd name="T38" fmla="*/ 25 w 49"/>
                  <a:gd name="T39" fmla="*/ 5 h 50"/>
                  <a:gd name="T40" fmla="*/ 23 w 49"/>
                  <a:gd name="T41" fmla="*/ 4 h 50"/>
                  <a:gd name="T42" fmla="*/ 25 w 49"/>
                  <a:gd name="T43" fmla="*/ 3 h 50"/>
                  <a:gd name="T44" fmla="*/ 38 w 49"/>
                  <a:gd name="T45" fmla="*/ 8 h 50"/>
                  <a:gd name="T46" fmla="*/ 36 w 49"/>
                  <a:gd name="T47" fmla="*/ 9 h 50"/>
                  <a:gd name="T48" fmla="*/ 37 w 49"/>
                  <a:gd name="T49" fmla="*/ 11 h 50"/>
                  <a:gd name="T50" fmla="*/ 40 w 49"/>
                  <a:gd name="T51" fmla="*/ 16 h 50"/>
                  <a:gd name="T52" fmla="*/ 44 w 49"/>
                  <a:gd name="T53" fmla="*/ 19 h 50"/>
                  <a:gd name="T54" fmla="*/ 46 w 49"/>
                  <a:gd name="T55" fmla="*/ 19 h 50"/>
                  <a:gd name="T56" fmla="*/ 46 w 49"/>
                  <a:gd name="T57" fmla="*/ 25 h 50"/>
                  <a:gd name="T58" fmla="*/ 45 w 49"/>
                  <a:gd name="T59" fmla="*/ 31 h 50"/>
                  <a:gd name="T60" fmla="*/ 41 w 49"/>
                  <a:gd name="T61" fmla="*/ 35 h 50"/>
                  <a:gd name="T62" fmla="*/ 40 w 49"/>
                  <a:gd name="T63" fmla="*/ 36 h 50"/>
                  <a:gd name="T64" fmla="*/ 39 w 49"/>
                  <a:gd name="T65" fmla="*/ 41 h 50"/>
                  <a:gd name="T66" fmla="*/ 29 w 49"/>
                  <a:gd name="T67" fmla="*/ 46 h 50"/>
                  <a:gd name="T68" fmla="*/ 25 w 49"/>
                  <a:gd name="T69" fmla="*/ 44 h 50"/>
                  <a:gd name="T70" fmla="*/ 23 w 49"/>
                  <a:gd name="T71" fmla="*/ 43 h 50"/>
                  <a:gd name="T72" fmla="*/ 16 w 49"/>
                  <a:gd name="T73" fmla="*/ 43 h 50"/>
                  <a:gd name="T74" fmla="*/ 14 w 49"/>
                  <a:gd name="T75" fmla="*/ 44 h 50"/>
                  <a:gd name="T76" fmla="*/ 5 w 49"/>
                  <a:gd name="T77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50">
                    <a:moveTo>
                      <a:pt x="0" y="25"/>
                    </a:moveTo>
                    <a:cubicBezTo>
                      <a:pt x="0" y="39"/>
                      <a:pt x="11" y="50"/>
                      <a:pt x="25" y="50"/>
                    </a:cubicBezTo>
                    <a:cubicBezTo>
                      <a:pt x="38" y="50"/>
                      <a:pt x="49" y="39"/>
                      <a:pt x="49" y="25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lose/>
                    <a:moveTo>
                      <a:pt x="5" y="33"/>
                    </a:moveTo>
                    <a:cubicBezTo>
                      <a:pt x="6" y="34"/>
                      <a:pt x="7" y="34"/>
                      <a:pt x="7" y="35"/>
                    </a:cubicBezTo>
                    <a:cubicBezTo>
                      <a:pt x="8" y="35"/>
                      <a:pt x="9" y="35"/>
                      <a:pt x="9" y="35"/>
                    </a:cubicBezTo>
                    <a:cubicBezTo>
                      <a:pt x="9" y="35"/>
                      <a:pt x="10" y="30"/>
                      <a:pt x="10" y="29"/>
                    </a:cubicBezTo>
                    <a:cubicBezTo>
                      <a:pt x="10" y="28"/>
                      <a:pt x="11" y="27"/>
                      <a:pt x="11" y="27"/>
                    </a:cubicBezTo>
                    <a:cubicBezTo>
                      <a:pt x="11" y="27"/>
                      <a:pt x="8" y="22"/>
                      <a:pt x="8" y="21"/>
                    </a:cubicBezTo>
                    <a:cubicBezTo>
                      <a:pt x="8" y="21"/>
                      <a:pt x="7" y="21"/>
                      <a:pt x="6" y="21"/>
                    </a:cubicBezTo>
                    <a:cubicBezTo>
                      <a:pt x="6" y="21"/>
                      <a:pt x="4" y="22"/>
                      <a:pt x="3" y="22"/>
                    </a:cubicBezTo>
                    <a:cubicBezTo>
                      <a:pt x="4" y="16"/>
                      <a:pt x="8" y="11"/>
                      <a:pt x="12" y="7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2" y="11"/>
                      <a:pt x="14" y="11"/>
                      <a:pt x="14" y="11"/>
                    </a:cubicBezTo>
                    <a:cubicBezTo>
                      <a:pt x="14" y="11"/>
                      <a:pt x="20" y="12"/>
                      <a:pt x="20" y="12"/>
                    </a:cubicBezTo>
                    <a:cubicBezTo>
                      <a:pt x="21" y="12"/>
                      <a:pt x="22" y="11"/>
                      <a:pt x="22" y="11"/>
                    </a:cubicBezTo>
                    <a:cubicBezTo>
                      <a:pt x="22" y="11"/>
                      <a:pt x="25" y="8"/>
                      <a:pt x="26" y="7"/>
                    </a:cubicBezTo>
                    <a:cubicBezTo>
                      <a:pt x="26" y="6"/>
                      <a:pt x="25" y="5"/>
                      <a:pt x="25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30" y="3"/>
                      <a:pt x="34" y="5"/>
                      <a:pt x="38" y="8"/>
                    </a:cubicBezTo>
                    <a:cubicBezTo>
                      <a:pt x="37" y="8"/>
                      <a:pt x="36" y="8"/>
                      <a:pt x="36" y="9"/>
                    </a:cubicBezTo>
                    <a:cubicBezTo>
                      <a:pt x="36" y="10"/>
                      <a:pt x="37" y="10"/>
                      <a:pt x="37" y="11"/>
                    </a:cubicBezTo>
                    <a:cubicBezTo>
                      <a:pt x="37" y="11"/>
                      <a:pt x="39" y="16"/>
                      <a:pt x="40" y="16"/>
                    </a:cubicBezTo>
                    <a:cubicBezTo>
                      <a:pt x="40" y="16"/>
                      <a:pt x="43" y="18"/>
                      <a:pt x="44" y="19"/>
                    </a:cubicBezTo>
                    <a:cubicBezTo>
                      <a:pt x="45" y="19"/>
                      <a:pt x="45" y="19"/>
                      <a:pt x="46" y="19"/>
                    </a:cubicBezTo>
                    <a:cubicBezTo>
                      <a:pt x="46" y="21"/>
                      <a:pt x="46" y="23"/>
                      <a:pt x="46" y="25"/>
                    </a:cubicBezTo>
                    <a:cubicBezTo>
                      <a:pt x="46" y="27"/>
                      <a:pt x="46" y="29"/>
                      <a:pt x="45" y="31"/>
                    </a:cubicBezTo>
                    <a:cubicBezTo>
                      <a:pt x="45" y="32"/>
                      <a:pt x="41" y="35"/>
                      <a:pt x="41" y="35"/>
                    </a:cubicBezTo>
                    <a:cubicBezTo>
                      <a:pt x="41" y="35"/>
                      <a:pt x="41" y="36"/>
                      <a:pt x="40" y="36"/>
                    </a:cubicBezTo>
                    <a:cubicBezTo>
                      <a:pt x="40" y="37"/>
                      <a:pt x="39" y="40"/>
                      <a:pt x="39" y="41"/>
                    </a:cubicBezTo>
                    <a:cubicBezTo>
                      <a:pt x="36" y="44"/>
                      <a:pt x="32" y="45"/>
                      <a:pt x="29" y="46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3"/>
                      <a:pt x="24" y="43"/>
                      <a:pt x="23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43"/>
                      <a:pt x="15" y="43"/>
                      <a:pt x="14" y="44"/>
                    </a:cubicBezTo>
                    <a:cubicBezTo>
                      <a:pt x="10" y="41"/>
                      <a:pt x="7" y="38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3" name="Freeform 173"/>
              <p:cNvSpPr>
                <a:spLocks/>
              </p:cNvSpPr>
              <p:nvPr/>
            </p:nvSpPr>
            <p:spPr bwMode="auto">
              <a:xfrm>
                <a:off x="971" y="1146"/>
                <a:ext cx="14" cy="14"/>
              </a:xfrm>
              <a:custGeom>
                <a:avLst/>
                <a:gdLst>
                  <a:gd name="T0" fmla="*/ 5 w 16"/>
                  <a:gd name="T1" fmla="*/ 1 h 16"/>
                  <a:gd name="T2" fmla="*/ 7 w 16"/>
                  <a:gd name="T3" fmla="*/ 0 h 16"/>
                  <a:gd name="T4" fmla="*/ 14 w 16"/>
                  <a:gd name="T5" fmla="*/ 1 h 16"/>
                  <a:gd name="T6" fmla="*/ 16 w 16"/>
                  <a:gd name="T7" fmla="*/ 3 h 16"/>
                  <a:gd name="T8" fmla="*/ 16 w 16"/>
                  <a:gd name="T9" fmla="*/ 11 h 16"/>
                  <a:gd name="T10" fmla="*/ 15 w 16"/>
                  <a:gd name="T11" fmla="*/ 13 h 16"/>
                  <a:gd name="T12" fmla="*/ 8 w 16"/>
                  <a:gd name="T13" fmla="*/ 15 h 16"/>
                  <a:gd name="T14" fmla="*/ 6 w 16"/>
                  <a:gd name="T15" fmla="*/ 15 h 16"/>
                  <a:gd name="T16" fmla="*/ 1 w 16"/>
                  <a:gd name="T17" fmla="*/ 9 h 16"/>
                  <a:gd name="T18" fmla="*/ 1 w 16"/>
                  <a:gd name="T19" fmla="*/ 7 h 16"/>
                  <a:gd name="T20" fmla="*/ 5 w 16"/>
                  <a:gd name="T2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16">
                    <a:moveTo>
                      <a:pt x="5" y="1"/>
                    </a:moveTo>
                    <a:cubicBezTo>
                      <a:pt x="5" y="0"/>
                      <a:pt x="6" y="0"/>
                      <a:pt x="7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2"/>
                      <a:pt x="15" y="3"/>
                      <a:pt x="16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2"/>
                      <a:pt x="15" y="1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6"/>
                      <a:pt x="6" y="16"/>
                      <a:pt x="6" y="15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8"/>
                      <a:pt x="1" y="7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4" name="Freeform 174"/>
              <p:cNvSpPr>
                <a:spLocks/>
              </p:cNvSpPr>
              <p:nvPr/>
            </p:nvSpPr>
            <p:spPr bwMode="auto">
              <a:xfrm>
                <a:off x="355" y="873"/>
                <a:ext cx="107" cy="168"/>
              </a:xfrm>
              <a:custGeom>
                <a:avLst/>
                <a:gdLst>
                  <a:gd name="T0" fmla="*/ 118 w 123"/>
                  <a:gd name="T1" fmla="*/ 37 h 194"/>
                  <a:gd name="T2" fmla="*/ 71 w 123"/>
                  <a:gd name="T3" fmla="*/ 2 h 194"/>
                  <a:gd name="T4" fmla="*/ 64 w 123"/>
                  <a:gd name="T5" fmla="*/ 1 h 194"/>
                  <a:gd name="T6" fmla="*/ 62 w 123"/>
                  <a:gd name="T7" fmla="*/ 1 h 194"/>
                  <a:gd name="T8" fmla="*/ 46 w 123"/>
                  <a:gd name="T9" fmla="*/ 5 h 194"/>
                  <a:gd name="T10" fmla="*/ 44 w 123"/>
                  <a:gd name="T11" fmla="*/ 5 h 194"/>
                  <a:gd name="T12" fmla="*/ 39 w 123"/>
                  <a:gd name="T13" fmla="*/ 9 h 194"/>
                  <a:gd name="T14" fmla="*/ 25 w 123"/>
                  <a:gd name="T15" fmla="*/ 31 h 194"/>
                  <a:gd name="T16" fmla="*/ 19 w 123"/>
                  <a:gd name="T17" fmla="*/ 9 h 194"/>
                  <a:gd name="T18" fmla="*/ 8 w 123"/>
                  <a:gd name="T19" fmla="*/ 2 h 194"/>
                  <a:gd name="T20" fmla="*/ 1 w 123"/>
                  <a:gd name="T21" fmla="*/ 13 h 194"/>
                  <a:gd name="T22" fmla="*/ 11 w 123"/>
                  <a:gd name="T23" fmla="*/ 55 h 194"/>
                  <a:gd name="T24" fmla="*/ 12 w 123"/>
                  <a:gd name="T25" fmla="*/ 57 h 194"/>
                  <a:gd name="T26" fmla="*/ 16 w 123"/>
                  <a:gd name="T27" fmla="*/ 63 h 194"/>
                  <a:gd name="T28" fmla="*/ 29 w 123"/>
                  <a:gd name="T29" fmla="*/ 60 h 194"/>
                  <a:gd name="T30" fmla="*/ 39 w 123"/>
                  <a:gd name="T31" fmla="*/ 43 h 194"/>
                  <a:gd name="T32" fmla="*/ 48 w 123"/>
                  <a:gd name="T33" fmla="*/ 83 h 194"/>
                  <a:gd name="T34" fmla="*/ 32 w 123"/>
                  <a:gd name="T35" fmla="*/ 100 h 194"/>
                  <a:gd name="T36" fmla="*/ 27 w 123"/>
                  <a:gd name="T37" fmla="*/ 112 h 194"/>
                  <a:gd name="T38" fmla="*/ 38 w 123"/>
                  <a:gd name="T39" fmla="*/ 158 h 194"/>
                  <a:gd name="T40" fmla="*/ 51 w 123"/>
                  <a:gd name="T41" fmla="*/ 166 h 194"/>
                  <a:gd name="T42" fmla="*/ 59 w 123"/>
                  <a:gd name="T43" fmla="*/ 153 h 194"/>
                  <a:gd name="T44" fmla="*/ 50 w 123"/>
                  <a:gd name="T45" fmla="*/ 113 h 194"/>
                  <a:gd name="T46" fmla="*/ 63 w 123"/>
                  <a:gd name="T47" fmla="*/ 99 h 194"/>
                  <a:gd name="T48" fmla="*/ 67 w 123"/>
                  <a:gd name="T49" fmla="*/ 98 h 194"/>
                  <a:gd name="T50" fmla="*/ 77 w 123"/>
                  <a:gd name="T51" fmla="*/ 96 h 194"/>
                  <a:gd name="T52" fmla="*/ 98 w 123"/>
                  <a:gd name="T53" fmla="*/ 184 h 194"/>
                  <a:gd name="T54" fmla="*/ 111 w 123"/>
                  <a:gd name="T55" fmla="*/ 193 h 194"/>
                  <a:gd name="T56" fmla="*/ 119 w 123"/>
                  <a:gd name="T57" fmla="*/ 180 h 194"/>
                  <a:gd name="T58" fmla="*/ 97 w 123"/>
                  <a:gd name="T59" fmla="*/ 83 h 194"/>
                  <a:gd name="T60" fmla="*/ 97 w 123"/>
                  <a:gd name="T61" fmla="*/ 83 h 194"/>
                  <a:gd name="T62" fmla="*/ 86 w 123"/>
                  <a:gd name="T63" fmla="*/ 37 h 194"/>
                  <a:gd name="T64" fmla="*/ 107 w 123"/>
                  <a:gd name="T65" fmla="*/ 52 h 194"/>
                  <a:gd name="T66" fmla="*/ 120 w 123"/>
                  <a:gd name="T67" fmla="*/ 50 h 194"/>
                  <a:gd name="T68" fmla="*/ 118 w 123"/>
                  <a:gd name="T69" fmla="*/ 3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3" h="194">
                    <a:moveTo>
                      <a:pt x="118" y="37"/>
                    </a:moveTo>
                    <a:cubicBezTo>
                      <a:pt x="71" y="2"/>
                      <a:pt x="71" y="2"/>
                      <a:pt x="71" y="2"/>
                    </a:cubicBezTo>
                    <a:cubicBezTo>
                      <a:pt x="69" y="1"/>
                      <a:pt x="66" y="0"/>
                      <a:pt x="64" y="1"/>
                    </a:cubicBezTo>
                    <a:cubicBezTo>
                      <a:pt x="63" y="1"/>
                      <a:pt x="63" y="1"/>
                      <a:pt x="62" y="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5" y="5"/>
                      <a:pt x="45" y="5"/>
                      <a:pt x="44" y="5"/>
                    </a:cubicBezTo>
                    <a:cubicBezTo>
                      <a:pt x="42" y="6"/>
                      <a:pt x="40" y="7"/>
                      <a:pt x="39" y="9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4"/>
                      <a:pt x="13" y="1"/>
                      <a:pt x="8" y="2"/>
                    </a:cubicBezTo>
                    <a:cubicBezTo>
                      <a:pt x="3" y="3"/>
                      <a:pt x="0" y="8"/>
                      <a:pt x="1" y="13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7"/>
                    </a:cubicBezTo>
                    <a:cubicBezTo>
                      <a:pt x="12" y="59"/>
                      <a:pt x="14" y="61"/>
                      <a:pt x="16" y="63"/>
                    </a:cubicBezTo>
                    <a:cubicBezTo>
                      <a:pt x="20" y="66"/>
                      <a:pt x="26" y="64"/>
                      <a:pt x="29" y="60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28" y="103"/>
                      <a:pt x="26" y="107"/>
                      <a:pt x="27" y="112"/>
                    </a:cubicBezTo>
                    <a:cubicBezTo>
                      <a:pt x="38" y="158"/>
                      <a:pt x="38" y="158"/>
                      <a:pt x="38" y="158"/>
                    </a:cubicBezTo>
                    <a:cubicBezTo>
                      <a:pt x="39" y="164"/>
                      <a:pt x="45" y="167"/>
                      <a:pt x="51" y="166"/>
                    </a:cubicBezTo>
                    <a:cubicBezTo>
                      <a:pt x="57" y="165"/>
                      <a:pt x="60" y="159"/>
                      <a:pt x="59" y="15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4" y="99"/>
                      <a:pt x="66" y="99"/>
                      <a:pt x="67" y="98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98" y="184"/>
                      <a:pt x="98" y="184"/>
                      <a:pt x="98" y="184"/>
                    </a:cubicBezTo>
                    <a:cubicBezTo>
                      <a:pt x="99" y="190"/>
                      <a:pt x="105" y="194"/>
                      <a:pt x="111" y="193"/>
                    </a:cubicBezTo>
                    <a:cubicBezTo>
                      <a:pt x="117" y="191"/>
                      <a:pt x="121" y="185"/>
                      <a:pt x="119" y="180"/>
                    </a:cubicBezTo>
                    <a:cubicBezTo>
                      <a:pt x="97" y="83"/>
                      <a:pt x="97" y="83"/>
                      <a:pt x="97" y="83"/>
                    </a:cubicBezTo>
                    <a:cubicBezTo>
                      <a:pt x="97" y="83"/>
                      <a:pt x="97" y="83"/>
                      <a:pt x="97" y="83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11" y="55"/>
                      <a:pt x="117" y="55"/>
                      <a:pt x="120" y="50"/>
                    </a:cubicBezTo>
                    <a:cubicBezTo>
                      <a:pt x="123" y="46"/>
                      <a:pt x="122" y="40"/>
                      <a:pt x="118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5" name="Freeform 175"/>
              <p:cNvSpPr>
                <a:spLocks/>
              </p:cNvSpPr>
              <p:nvPr/>
            </p:nvSpPr>
            <p:spPr bwMode="auto">
              <a:xfrm>
                <a:off x="378" y="835"/>
                <a:ext cx="39" cy="40"/>
              </a:xfrm>
              <a:custGeom>
                <a:avLst/>
                <a:gdLst>
                  <a:gd name="T0" fmla="*/ 27 w 44"/>
                  <a:gd name="T1" fmla="*/ 43 h 45"/>
                  <a:gd name="T2" fmla="*/ 42 w 44"/>
                  <a:gd name="T3" fmla="*/ 18 h 45"/>
                  <a:gd name="T4" fmla="*/ 17 w 44"/>
                  <a:gd name="T5" fmla="*/ 3 h 45"/>
                  <a:gd name="T6" fmla="*/ 2 w 44"/>
                  <a:gd name="T7" fmla="*/ 27 h 45"/>
                  <a:gd name="T8" fmla="*/ 27 w 44"/>
                  <a:gd name="T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7" y="43"/>
                    </a:moveTo>
                    <a:cubicBezTo>
                      <a:pt x="38" y="40"/>
                      <a:pt x="44" y="29"/>
                      <a:pt x="42" y="18"/>
                    </a:cubicBezTo>
                    <a:cubicBezTo>
                      <a:pt x="39" y="7"/>
                      <a:pt x="28" y="0"/>
                      <a:pt x="17" y="3"/>
                    </a:cubicBezTo>
                    <a:cubicBezTo>
                      <a:pt x="6" y="5"/>
                      <a:pt x="0" y="16"/>
                      <a:pt x="2" y="27"/>
                    </a:cubicBezTo>
                    <a:cubicBezTo>
                      <a:pt x="5" y="38"/>
                      <a:pt x="16" y="45"/>
                      <a:pt x="27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6" name="Freeform 176"/>
              <p:cNvSpPr>
                <a:spLocks/>
              </p:cNvSpPr>
              <p:nvPr/>
            </p:nvSpPr>
            <p:spPr bwMode="auto">
              <a:xfrm>
                <a:off x="1441" y="2329"/>
                <a:ext cx="93" cy="141"/>
              </a:xfrm>
              <a:custGeom>
                <a:avLst/>
                <a:gdLst>
                  <a:gd name="T0" fmla="*/ 101 w 108"/>
                  <a:gd name="T1" fmla="*/ 29 h 162"/>
                  <a:gd name="T2" fmla="*/ 60 w 108"/>
                  <a:gd name="T3" fmla="*/ 2 h 162"/>
                  <a:gd name="T4" fmla="*/ 53 w 108"/>
                  <a:gd name="T5" fmla="*/ 1 h 162"/>
                  <a:gd name="T6" fmla="*/ 52 w 108"/>
                  <a:gd name="T7" fmla="*/ 1 h 162"/>
                  <a:gd name="T8" fmla="*/ 39 w 108"/>
                  <a:gd name="T9" fmla="*/ 5 h 162"/>
                  <a:gd name="T10" fmla="*/ 37 w 108"/>
                  <a:gd name="T11" fmla="*/ 5 h 162"/>
                  <a:gd name="T12" fmla="*/ 33 w 108"/>
                  <a:gd name="T13" fmla="*/ 9 h 162"/>
                  <a:gd name="T14" fmla="*/ 22 w 108"/>
                  <a:gd name="T15" fmla="*/ 28 h 162"/>
                  <a:gd name="T16" fmla="*/ 16 w 108"/>
                  <a:gd name="T17" fmla="*/ 9 h 162"/>
                  <a:gd name="T18" fmla="*/ 7 w 108"/>
                  <a:gd name="T19" fmla="*/ 4 h 162"/>
                  <a:gd name="T20" fmla="*/ 1 w 108"/>
                  <a:gd name="T21" fmla="*/ 14 h 162"/>
                  <a:gd name="T22" fmla="*/ 11 w 108"/>
                  <a:gd name="T23" fmla="*/ 48 h 162"/>
                  <a:gd name="T24" fmla="*/ 12 w 108"/>
                  <a:gd name="T25" fmla="*/ 50 h 162"/>
                  <a:gd name="T26" fmla="*/ 15 w 108"/>
                  <a:gd name="T27" fmla="*/ 55 h 162"/>
                  <a:gd name="T28" fmla="*/ 26 w 108"/>
                  <a:gd name="T29" fmla="*/ 52 h 162"/>
                  <a:gd name="T30" fmla="*/ 34 w 108"/>
                  <a:gd name="T31" fmla="*/ 37 h 162"/>
                  <a:gd name="T32" fmla="*/ 44 w 108"/>
                  <a:gd name="T33" fmla="*/ 71 h 162"/>
                  <a:gd name="T34" fmla="*/ 31 w 108"/>
                  <a:gd name="T35" fmla="*/ 86 h 162"/>
                  <a:gd name="T36" fmla="*/ 27 w 108"/>
                  <a:gd name="T37" fmla="*/ 96 h 162"/>
                  <a:gd name="T38" fmla="*/ 38 w 108"/>
                  <a:gd name="T39" fmla="*/ 134 h 162"/>
                  <a:gd name="T40" fmla="*/ 49 w 108"/>
                  <a:gd name="T41" fmla="*/ 140 h 162"/>
                  <a:gd name="T42" fmla="*/ 55 w 108"/>
                  <a:gd name="T43" fmla="*/ 129 h 162"/>
                  <a:gd name="T44" fmla="*/ 46 w 108"/>
                  <a:gd name="T45" fmla="*/ 96 h 162"/>
                  <a:gd name="T46" fmla="*/ 57 w 108"/>
                  <a:gd name="T47" fmla="*/ 84 h 162"/>
                  <a:gd name="T48" fmla="*/ 60 w 108"/>
                  <a:gd name="T49" fmla="*/ 83 h 162"/>
                  <a:gd name="T50" fmla="*/ 69 w 108"/>
                  <a:gd name="T51" fmla="*/ 80 h 162"/>
                  <a:gd name="T52" fmla="*/ 89 w 108"/>
                  <a:gd name="T53" fmla="*/ 154 h 162"/>
                  <a:gd name="T54" fmla="*/ 101 w 108"/>
                  <a:gd name="T55" fmla="*/ 160 h 162"/>
                  <a:gd name="T56" fmla="*/ 107 w 108"/>
                  <a:gd name="T57" fmla="*/ 149 h 162"/>
                  <a:gd name="T58" fmla="*/ 84 w 108"/>
                  <a:gd name="T59" fmla="*/ 69 h 162"/>
                  <a:gd name="T60" fmla="*/ 84 w 108"/>
                  <a:gd name="T61" fmla="*/ 69 h 162"/>
                  <a:gd name="T62" fmla="*/ 74 w 108"/>
                  <a:gd name="T63" fmla="*/ 30 h 162"/>
                  <a:gd name="T64" fmla="*/ 92 w 108"/>
                  <a:gd name="T65" fmla="*/ 42 h 162"/>
                  <a:gd name="T66" fmla="*/ 103 w 108"/>
                  <a:gd name="T67" fmla="*/ 40 h 162"/>
                  <a:gd name="T68" fmla="*/ 101 w 108"/>
                  <a:gd name="T69" fmla="*/ 2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62">
                    <a:moveTo>
                      <a:pt x="101" y="29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8" y="0"/>
                      <a:pt x="55" y="0"/>
                      <a:pt x="53" y="1"/>
                    </a:cubicBezTo>
                    <a:cubicBezTo>
                      <a:pt x="53" y="1"/>
                      <a:pt x="52" y="1"/>
                      <a:pt x="52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5" y="6"/>
                      <a:pt x="34" y="7"/>
                      <a:pt x="33" y="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5"/>
                      <a:pt x="11" y="3"/>
                      <a:pt x="7" y="4"/>
                    </a:cubicBezTo>
                    <a:cubicBezTo>
                      <a:pt x="2" y="5"/>
                      <a:pt x="0" y="9"/>
                      <a:pt x="1" y="14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9"/>
                      <a:pt x="11" y="49"/>
                      <a:pt x="12" y="50"/>
                    </a:cubicBezTo>
                    <a:cubicBezTo>
                      <a:pt x="12" y="52"/>
                      <a:pt x="13" y="54"/>
                      <a:pt x="15" y="55"/>
                    </a:cubicBezTo>
                    <a:cubicBezTo>
                      <a:pt x="19" y="57"/>
                      <a:pt x="24" y="56"/>
                      <a:pt x="26" y="52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27" y="88"/>
                      <a:pt x="26" y="92"/>
                      <a:pt x="27" y="96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9" y="139"/>
                      <a:pt x="44" y="142"/>
                      <a:pt x="49" y="140"/>
                    </a:cubicBezTo>
                    <a:cubicBezTo>
                      <a:pt x="54" y="139"/>
                      <a:pt x="57" y="134"/>
                      <a:pt x="55" y="129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57" y="84"/>
                      <a:pt x="57" y="84"/>
                      <a:pt x="57" y="84"/>
                    </a:cubicBezTo>
                    <a:cubicBezTo>
                      <a:pt x="58" y="83"/>
                      <a:pt x="59" y="83"/>
                      <a:pt x="60" y="83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89" y="154"/>
                      <a:pt x="89" y="154"/>
                      <a:pt x="89" y="154"/>
                    </a:cubicBezTo>
                    <a:cubicBezTo>
                      <a:pt x="91" y="159"/>
                      <a:pt x="96" y="162"/>
                      <a:pt x="101" y="160"/>
                    </a:cubicBezTo>
                    <a:cubicBezTo>
                      <a:pt x="106" y="159"/>
                      <a:pt x="108" y="154"/>
                      <a:pt x="107" y="149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95" y="45"/>
                      <a:pt x="100" y="44"/>
                      <a:pt x="103" y="40"/>
                    </a:cubicBezTo>
                    <a:cubicBezTo>
                      <a:pt x="105" y="37"/>
                      <a:pt x="104" y="32"/>
                      <a:pt x="10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7" name="Freeform 177"/>
              <p:cNvSpPr>
                <a:spLocks/>
              </p:cNvSpPr>
              <p:nvPr/>
            </p:nvSpPr>
            <p:spPr bwMode="auto">
              <a:xfrm>
                <a:off x="1459" y="2299"/>
                <a:ext cx="33" cy="33"/>
              </a:xfrm>
              <a:custGeom>
                <a:avLst/>
                <a:gdLst>
                  <a:gd name="T0" fmla="*/ 24 w 38"/>
                  <a:gd name="T1" fmla="*/ 35 h 38"/>
                  <a:gd name="T2" fmla="*/ 36 w 38"/>
                  <a:gd name="T3" fmla="*/ 14 h 38"/>
                  <a:gd name="T4" fmla="*/ 14 w 38"/>
                  <a:gd name="T5" fmla="*/ 2 h 38"/>
                  <a:gd name="T6" fmla="*/ 2 w 38"/>
                  <a:gd name="T7" fmla="*/ 23 h 38"/>
                  <a:gd name="T8" fmla="*/ 24 w 38"/>
                  <a:gd name="T9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4" y="35"/>
                    </a:moveTo>
                    <a:cubicBezTo>
                      <a:pt x="33" y="33"/>
                      <a:pt x="38" y="23"/>
                      <a:pt x="36" y="14"/>
                    </a:cubicBezTo>
                    <a:cubicBezTo>
                      <a:pt x="33" y="5"/>
                      <a:pt x="24" y="0"/>
                      <a:pt x="14" y="2"/>
                    </a:cubicBezTo>
                    <a:cubicBezTo>
                      <a:pt x="5" y="5"/>
                      <a:pt x="0" y="14"/>
                      <a:pt x="2" y="23"/>
                    </a:cubicBezTo>
                    <a:cubicBezTo>
                      <a:pt x="5" y="33"/>
                      <a:pt x="15" y="38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8" name="Freeform 178"/>
              <p:cNvSpPr>
                <a:spLocks/>
              </p:cNvSpPr>
              <p:nvPr/>
            </p:nvSpPr>
            <p:spPr bwMode="auto">
              <a:xfrm>
                <a:off x="1444" y="2100"/>
                <a:ext cx="77" cy="114"/>
              </a:xfrm>
              <a:custGeom>
                <a:avLst/>
                <a:gdLst>
                  <a:gd name="T0" fmla="*/ 82 w 88"/>
                  <a:gd name="T1" fmla="*/ 24 h 132"/>
                  <a:gd name="T2" fmla="*/ 48 w 88"/>
                  <a:gd name="T3" fmla="*/ 2 h 132"/>
                  <a:gd name="T4" fmla="*/ 43 w 88"/>
                  <a:gd name="T5" fmla="*/ 1 h 132"/>
                  <a:gd name="T6" fmla="*/ 42 w 88"/>
                  <a:gd name="T7" fmla="*/ 1 h 132"/>
                  <a:gd name="T8" fmla="*/ 31 w 88"/>
                  <a:gd name="T9" fmla="*/ 4 h 132"/>
                  <a:gd name="T10" fmla="*/ 30 w 88"/>
                  <a:gd name="T11" fmla="*/ 5 h 132"/>
                  <a:gd name="T12" fmla="*/ 27 w 88"/>
                  <a:gd name="T13" fmla="*/ 7 h 132"/>
                  <a:gd name="T14" fmla="*/ 18 w 88"/>
                  <a:gd name="T15" fmla="*/ 23 h 132"/>
                  <a:gd name="T16" fmla="*/ 13 w 88"/>
                  <a:gd name="T17" fmla="*/ 8 h 132"/>
                  <a:gd name="T18" fmla="*/ 5 w 88"/>
                  <a:gd name="T19" fmla="*/ 3 h 132"/>
                  <a:gd name="T20" fmla="*/ 1 w 88"/>
                  <a:gd name="T21" fmla="*/ 11 h 132"/>
                  <a:gd name="T22" fmla="*/ 9 w 88"/>
                  <a:gd name="T23" fmla="*/ 39 h 132"/>
                  <a:gd name="T24" fmla="*/ 9 w 88"/>
                  <a:gd name="T25" fmla="*/ 41 h 132"/>
                  <a:gd name="T26" fmla="*/ 12 w 88"/>
                  <a:gd name="T27" fmla="*/ 45 h 132"/>
                  <a:gd name="T28" fmla="*/ 21 w 88"/>
                  <a:gd name="T29" fmla="*/ 42 h 132"/>
                  <a:gd name="T30" fmla="*/ 28 w 88"/>
                  <a:gd name="T31" fmla="*/ 31 h 132"/>
                  <a:gd name="T32" fmla="*/ 35 w 88"/>
                  <a:gd name="T33" fmla="*/ 58 h 132"/>
                  <a:gd name="T34" fmla="*/ 25 w 88"/>
                  <a:gd name="T35" fmla="*/ 70 h 132"/>
                  <a:gd name="T36" fmla="*/ 22 w 88"/>
                  <a:gd name="T37" fmla="*/ 78 h 132"/>
                  <a:gd name="T38" fmla="*/ 31 w 88"/>
                  <a:gd name="T39" fmla="*/ 109 h 132"/>
                  <a:gd name="T40" fmla="*/ 40 w 88"/>
                  <a:gd name="T41" fmla="*/ 114 h 132"/>
                  <a:gd name="T42" fmla="*/ 45 w 88"/>
                  <a:gd name="T43" fmla="*/ 105 h 132"/>
                  <a:gd name="T44" fmla="*/ 37 w 88"/>
                  <a:gd name="T45" fmla="*/ 78 h 132"/>
                  <a:gd name="T46" fmla="*/ 46 w 88"/>
                  <a:gd name="T47" fmla="*/ 68 h 132"/>
                  <a:gd name="T48" fmla="*/ 49 w 88"/>
                  <a:gd name="T49" fmla="*/ 67 h 132"/>
                  <a:gd name="T50" fmla="*/ 56 w 88"/>
                  <a:gd name="T51" fmla="*/ 66 h 132"/>
                  <a:gd name="T52" fmla="*/ 73 w 88"/>
                  <a:gd name="T53" fmla="*/ 125 h 132"/>
                  <a:gd name="T54" fmla="*/ 82 w 88"/>
                  <a:gd name="T55" fmla="*/ 131 h 132"/>
                  <a:gd name="T56" fmla="*/ 87 w 88"/>
                  <a:gd name="T57" fmla="*/ 121 h 132"/>
                  <a:gd name="T58" fmla="*/ 69 w 88"/>
                  <a:gd name="T59" fmla="*/ 56 h 132"/>
                  <a:gd name="T60" fmla="*/ 69 w 88"/>
                  <a:gd name="T61" fmla="*/ 56 h 132"/>
                  <a:gd name="T62" fmla="*/ 60 w 88"/>
                  <a:gd name="T63" fmla="*/ 25 h 132"/>
                  <a:gd name="T64" fmla="*/ 75 w 88"/>
                  <a:gd name="T65" fmla="*/ 35 h 132"/>
                  <a:gd name="T66" fmla="*/ 84 w 88"/>
                  <a:gd name="T67" fmla="*/ 33 h 132"/>
                  <a:gd name="T68" fmla="*/ 82 w 88"/>
                  <a:gd name="T69" fmla="*/ 2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2">
                    <a:moveTo>
                      <a:pt x="82" y="24"/>
                    </a:moveTo>
                    <a:cubicBezTo>
                      <a:pt x="48" y="2"/>
                      <a:pt x="48" y="2"/>
                      <a:pt x="48" y="2"/>
                    </a:cubicBezTo>
                    <a:cubicBezTo>
                      <a:pt x="47" y="1"/>
                      <a:pt x="45" y="0"/>
                      <a:pt x="43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5"/>
                    </a:cubicBezTo>
                    <a:cubicBezTo>
                      <a:pt x="29" y="5"/>
                      <a:pt x="27" y="6"/>
                      <a:pt x="27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4"/>
                      <a:pt x="9" y="2"/>
                      <a:pt x="5" y="3"/>
                    </a:cubicBezTo>
                    <a:cubicBezTo>
                      <a:pt x="2" y="4"/>
                      <a:pt x="0" y="8"/>
                      <a:pt x="1" y="1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40"/>
                      <a:pt x="9" y="40"/>
                      <a:pt x="9" y="41"/>
                    </a:cubicBezTo>
                    <a:cubicBezTo>
                      <a:pt x="10" y="42"/>
                      <a:pt x="11" y="44"/>
                      <a:pt x="12" y="45"/>
                    </a:cubicBezTo>
                    <a:cubicBezTo>
                      <a:pt x="16" y="47"/>
                      <a:pt x="19" y="45"/>
                      <a:pt x="21" y="42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2" y="72"/>
                      <a:pt x="21" y="75"/>
                      <a:pt x="22" y="78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2" y="113"/>
                      <a:pt x="36" y="115"/>
                      <a:pt x="40" y="114"/>
                    </a:cubicBezTo>
                    <a:cubicBezTo>
                      <a:pt x="44" y="113"/>
                      <a:pt x="46" y="109"/>
                      <a:pt x="45" y="105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68"/>
                      <a:pt x="48" y="68"/>
                      <a:pt x="49" y="67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73" y="125"/>
                      <a:pt x="73" y="125"/>
                      <a:pt x="73" y="125"/>
                    </a:cubicBezTo>
                    <a:cubicBezTo>
                      <a:pt x="74" y="129"/>
                      <a:pt x="78" y="132"/>
                      <a:pt x="82" y="131"/>
                    </a:cubicBezTo>
                    <a:cubicBezTo>
                      <a:pt x="86" y="129"/>
                      <a:pt x="88" y="125"/>
                      <a:pt x="87" y="12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8" y="37"/>
                      <a:pt x="82" y="36"/>
                      <a:pt x="84" y="33"/>
                    </a:cubicBezTo>
                    <a:cubicBezTo>
                      <a:pt x="86" y="30"/>
                      <a:pt x="85" y="26"/>
                      <a:pt x="8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9" name="Freeform 179"/>
              <p:cNvSpPr>
                <a:spLocks/>
              </p:cNvSpPr>
              <p:nvPr/>
            </p:nvSpPr>
            <p:spPr bwMode="auto">
              <a:xfrm>
                <a:off x="1459" y="2075"/>
                <a:ext cx="27" cy="27"/>
              </a:xfrm>
              <a:custGeom>
                <a:avLst/>
                <a:gdLst>
                  <a:gd name="T0" fmla="*/ 19 w 31"/>
                  <a:gd name="T1" fmla="*/ 29 h 31"/>
                  <a:gd name="T2" fmla="*/ 29 w 31"/>
                  <a:gd name="T3" fmla="*/ 12 h 31"/>
                  <a:gd name="T4" fmla="*/ 12 w 31"/>
                  <a:gd name="T5" fmla="*/ 2 h 31"/>
                  <a:gd name="T6" fmla="*/ 2 w 31"/>
                  <a:gd name="T7" fmla="*/ 20 h 31"/>
                  <a:gd name="T8" fmla="*/ 19 w 31"/>
                  <a:gd name="T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19" y="29"/>
                    </a:moveTo>
                    <a:cubicBezTo>
                      <a:pt x="27" y="27"/>
                      <a:pt x="31" y="20"/>
                      <a:pt x="29" y="12"/>
                    </a:cubicBezTo>
                    <a:cubicBezTo>
                      <a:pt x="27" y="5"/>
                      <a:pt x="19" y="0"/>
                      <a:pt x="12" y="2"/>
                    </a:cubicBezTo>
                    <a:cubicBezTo>
                      <a:pt x="4" y="4"/>
                      <a:pt x="0" y="12"/>
                      <a:pt x="2" y="20"/>
                    </a:cubicBezTo>
                    <a:cubicBezTo>
                      <a:pt x="4" y="27"/>
                      <a:pt x="12" y="31"/>
                      <a:pt x="19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0" name="Freeform 180"/>
              <p:cNvSpPr>
                <a:spLocks/>
              </p:cNvSpPr>
              <p:nvPr/>
            </p:nvSpPr>
            <p:spPr bwMode="auto">
              <a:xfrm>
                <a:off x="1315" y="2331"/>
                <a:ext cx="153" cy="145"/>
              </a:xfrm>
              <a:custGeom>
                <a:avLst/>
                <a:gdLst>
                  <a:gd name="T0" fmla="*/ 121 w 177"/>
                  <a:gd name="T1" fmla="*/ 16 h 167"/>
                  <a:gd name="T2" fmla="*/ 64 w 177"/>
                  <a:gd name="T3" fmla="*/ 1 h 167"/>
                  <a:gd name="T4" fmla="*/ 57 w 177"/>
                  <a:gd name="T5" fmla="*/ 2 h 167"/>
                  <a:gd name="T6" fmla="*/ 56 w 177"/>
                  <a:gd name="T7" fmla="*/ 2 h 167"/>
                  <a:gd name="T8" fmla="*/ 42 w 177"/>
                  <a:gd name="T9" fmla="*/ 12 h 167"/>
                  <a:gd name="T10" fmla="*/ 40 w 177"/>
                  <a:gd name="T11" fmla="*/ 13 h 167"/>
                  <a:gd name="T12" fmla="*/ 37 w 177"/>
                  <a:gd name="T13" fmla="*/ 19 h 167"/>
                  <a:gd name="T14" fmla="*/ 32 w 177"/>
                  <a:gd name="T15" fmla="*/ 44 h 167"/>
                  <a:gd name="T16" fmla="*/ 19 w 177"/>
                  <a:gd name="T17" fmla="*/ 25 h 167"/>
                  <a:gd name="T18" fmla="*/ 6 w 177"/>
                  <a:gd name="T19" fmla="*/ 23 h 167"/>
                  <a:gd name="T20" fmla="*/ 3 w 177"/>
                  <a:gd name="T21" fmla="*/ 36 h 167"/>
                  <a:gd name="T22" fmla="*/ 27 w 177"/>
                  <a:gd name="T23" fmla="*/ 71 h 167"/>
                  <a:gd name="T24" fmla="*/ 29 w 177"/>
                  <a:gd name="T25" fmla="*/ 73 h 167"/>
                  <a:gd name="T26" fmla="*/ 35 w 177"/>
                  <a:gd name="T27" fmla="*/ 77 h 167"/>
                  <a:gd name="T28" fmla="*/ 46 w 177"/>
                  <a:gd name="T29" fmla="*/ 70 h 167"/>
                  <a:gd name="T30" fmla="*/ 49 w 177"/>
                  <a:gd name="T31" fmla="*/ 50 h 167"/>
                  <a:gd name="T32" fmla="*/ 72 w 177"/>
                  <a:gd name="T33" fmla="*/ 84 h 167"/>
                  <a:gd name="T34" fmla="*/ 63 w 177"/>
                  <a:gd name="T35" fmla="*/ 106 h 167"/>
                  <a:gd name="T36" fmla="*/ 63 w 177"/>
                  <a:gd name="T37" fmla="*/ 119 h 167"/>
                  <a:gd name="T38" fmla="*/ 90 w 177"/>
                  <a:gd name="T39" fmla="*/ 158 h 167"/>
                  <a:gd name="T40" fmla="*/ 105 w 177"/>
                  <a:gd name="T41" fmla="*/ 160 h 167"/>
                  <a:gd name="T42" fmla="*/ 108 w 177"/>
                  <a:gd name="T43" fmla="*/ 145 h 167"/>
                  <a:gd name="T44" fmla="*/ 85 w 177"/>
                  <a:gd name="T45" fmla="*/ 112 h 167"/>
                  <a:gd name="T46" fmla="*/ 92 w 177"/>
                  <a:gd name="T47" fmla="*/ 94 h 167"/>
                  <a:gd name="T48" fmla="*/ 96 w 177"/>
                  <a:gd name="T49" fmla="*/ 91 h 167"/>
                  <a:gd name="T50" fmla="*/ 104 w 177"/>
                  <a:gd name="T51" fmla="*/ 86 h 167"/>
                  <a:gd name="T52" fmla="*/ 155 w 177"/>
                  <a:gd name="T53" fmla="*/ 161 h 167"/>
                  <a:gd name="T54" fmla="*/ 170 w 177"/>
                  <a:gd name="T55" fmla="*/ 164 h 167"/>
                  <a:gd name="T56" fmla="*/ 173 w 177"/>
                  <a:gd name="T57" fmla="*/ 148 h 167"/>
                  <a:gd name="T58" fmla="*/ 117 w 177"/>
                  <a:gd name="T59" fmla="*/ 67 h 167"/>
                  <a:gd name="T60" fmla="*/ 117 w 177"/>
                  <a:gd name="T61" fmla="*/ 67 h 167"/>
                  <a:gd name="T62" fmla="*/ 91 w 177"/>
                  <a:gd name="T63" fmla="*/ 27 h 167"/>
                  <a:gd name="T64" fmla="*/ 116 w 177"/>
                  <a:gd name="T65" fmla="*/ 34 h 167"/>
                  <a:gd name="T66" fmla="*/ 127 w 177"/>
                  <a:gd name="T67" fmla="*/ 28 h 167"/>
                  <a:gd name="T68" fmla="*/ 121 w 177"/>
                  <a:gd name="T69" fmla="*/ 1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7" h="167">
                    <a:moveTo>
                      <a:pt x="121" y="16"/>
                    </a:moveTo>
                    <a:cubicBezTo>
                      <a:pt x="64" y="1"/>
                      <a:pt x="64" y="1"/>
                      <a:pt x="64" y="1"/>
                    </a:cubicBezTo>
                    <a:cubicBezTo>
                      <a:pt x="62" y="0"/>
                      <a:pt x="59" y="0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1" y="12"/>
                      <a:pt x="41" y="13"/>
                      <a:pt x="40" y="13"/>
                    </a:cubicBezTo>
                    <a:cubicBezTo>
                      <a:pt x="38" y="15"/>
                      <a:pt x="37" y="16"/>
                      <a:pt x="37" y="19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6" y="21"/>
                      <a:pt x="10" y="20"/>
                      <a:pt x="6" y="23"/>
                    </a:cubicBezTo>
                    <a:cubicBezTo>
                      <a:pt x="1" y="26"/>
                      <a:pt x="0" y="32"/>
                      <a:pt x="3" y="36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2"/>
                      <a:pt x="28" y="72"/>
                      <a:pt x="29" y="73"/>
                    </a:cubicBezTo>
                    <a:cubicBezTo>
                      <a:pt x="30" y="75"/>
                      <a:pt x="32" y="76"/>
                      <a:pt x="35" y="77"/>
                    </a:cubicBezTo>
                    <a:cubicBezTo>
                      <a:pt x="40" y="78"/>
                      <a:pt x="45" y="75"/>
                      <a:pt x="46" y="7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1" y="110"/>
                      <a:pt x="60" y="115"/>
                      <a:pt x="63" y="119"/>
                    </a:cubicBezTo>
                    <a:cubicBezTo>
                      <a:pt x="90" y="158"/>
                      <a:pt x="90" y="158"/>
                      <a:pt x="90" y="158"/>
                    </a:cubicBezTo>
                    <a:cubicBezTo>
                      <a:pt x="93" y="162"/>
                      <a:pt x="100" y="164"/>
                      <a:pt x="105" y="160"/>
                    </a:cubicBezTo>
                    <a:cubicBezTo>
                      <a:pt x="110" y="157"/>
                      <a:pt x="111" y="150"/>
                      <a:pt x="108" y="145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3" y="93"/>
                      <a:pt x="94" y="92"/>
                      <a:pt x="96" y="91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55" y="161"/>
                      <a:pt x="155" y="161"/>
                      <a:pt x="155" y="161"/>
                    </a:cubicBezTo>
                    <a:cubicBezTo>
                      <a:pt x="159" y="166"/>
                      <a:pt x="165" y="167"/>
                      <a:pt x="170" y="164"/>
                    </a:cubicBezTo>
                    <a:cubicBezTo>
                      <a:pt x="175" y="160"/>
                      <a:pt x="177" y="153"/>
                      <a:pt x="173" y="148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21" y="36"/>
                      <a:pt x="126" y="33"/>
                      <a:pt x="127" y="28"/>
                    </a:cubicBezTo>
                    <a:cubicBezTo>
                      <a:pt x="129" y="23"/>
                      <a:pt x="126" y="18"/>
                      <a:pt x="12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1" name="Freeform 181"/>
              <p:cNvSpPr>
                <a:spLocks/>
              </p:cNvSpPr>
              <p:nvPr/>
            </p:nvSpPr>
            <p:spPr bwMode="auto">
              <a:xfrm>
                <a:off x="1325" y="2300"/>
                <a:ext cx="41" cy="40"/>
              </a:xfrm>
              <a:custGeom>
                <a:avLst/>
                <a:gdLst>
                  <a:gd name="T0" fmla="*/ 35 w 47"/>
                  <a:gd name="T1" fmla="*/ 40 h 47"/>
                  <a:gd name="T2" fmla="*/ 40 w 47"/>
                  <a:gd name="T3" fmla="*/ 12 h 47"/>
                  <a:gd name="T4" fmla="*/ 12 w 47"/>
                  <a:gd name="T5" fmla="*/ 7 h 47"/>
                  <a:gd name="T6" fmla="*/ 7 w 47"/>
                  <a:gd name="T7" fmla="*/ 35 h 47"/>
                  <a:gd name="T8" fmla="*/ 35 w 47"/>
                  <a:gd name="T9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5" y="40"/>
                    </a:moveTo>
                    <a:cubicBezTo>
                      <a:pt x="44" y="34"/>
                      <a:pt x="47" y="21"/>
                      <a:pt x="40" y="12"/>
                    </a:cubicBezTo>
                    <a:cubicBezTo>
                      <a:pt x="34" y="3"/>
                      <a:pt x="21" y="0"/>
                      <a:pt x="12" y="7"/>
                    </a:cubicBezTo>
                    <a:cubicBezTo>
                      <a:pt x="3" y="13"/>
                      <a:pt x="0" y="26"/>
                      <a:pt x="7" y="35"/>
                    </a:cubicBezTo>
                    <a:cubicBezTo>
                      <a:pt x="13" y="44"/>
                      <a:pt x="26" y="47"/>
                      <a:pt x="3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2" name="Freeform 182"/>
              <p:cNvSpPr>
                <a:spLocks/>
              </p:cNvSpPr>
              <p:nvPr/>
            </p:nvSpPr>
            <p:spPr bwMode="auto">
              <a:xfrm>
                <a:off x="524" y="1233"/>
                <a:ext cx="108" cy="147"/>
              </a:xfrm>
              <a:custGeom>
                <a:avLst/>
                <a:gdLst>
                  <a:gd name="T0" fmla="*/ 120 w 124"/>
                  <a:gd name="T1" fmla="*/ 40 h 169"/>
                  <a:gd name="T2" fmla="*/ 62 w 124"/>
                  <a:gd name="T3" fmla="*/ 2 h 169"/>
                  <a:gd name="T4" fmla="*/ 55 w 124"/>
                  <a:gd name="T5" fmla="*/ 1 h 169"/>
                  <a:gd name="T6" fmla="*/ 54 w 124"/>
                  <a:gd name="T7" fmla="*/ 1 h 169"/>
                  <a:gd name="T8" fmla="*/ 40 w 124"/>
                  <a:gd name="T9" fmla="*/ 5 h 169"/>
                  <a:gd name="T10" fmla="*/ 38 w 124"/>
                  <a:gd name="T11" fmla="*/ 6 h 169"/>
                  <a:gd name="T12" fmla="*/ 34 w 124"/>
                  <a:gd name="T13" fmla="*/ 9 h 169"/>
                  <a:gd name="T14" fmla="*/ 23 w 124"/>
                  <a:gd name="T15" fmla="*/ 30 h 169"/>
                  <a:gd name="T16" fmla="*/ 17 w 124"/>
                  <a:gd name="T17" fmla="*/ 10 h 169"/>
                  <a:gd name="T18" fmla="*/ 7 w 124"/>
                  <a:gd name="T19" fmla="*/ 4 h 169"/>
                  <a:gd name="T20" fmla="*/ 1 w 124"/>
                  <a:gd name="T21" fmla="*/ 15 h 169"/>
                  <a:gd name="T22" fmla="*/ 11 w 124"/>
                  <a:gd name="T23" fmla="*/ 51 h 169"/>
                  <a:gd name="T24" fmla="*/ 12 w 124"/>
                  <a:gd name="T25" fmla="*/ 53 h 169"/>
                  <a:gd name="T26" fmla="*/ 16 w 124"/>
                  <a:gd name="T27" fmla="*/ 58 h 169"/>
                  <a:gd name="T28" fmla="*/ 27 w 124"/>
                  <a:gd name="T29" fmla="*/ 55 h 169"/>
                  <a:gd name="T30" fmla="*/ 36 w 124"/>
                  <a:gd name="T31" fmla="*/ 39 h 169"/>
                  <a:gd name="T32" fmla="*/ 46 w 124"/>
                  <a:gd name="T33" fmla="*/ 74 h 169"/>
                  <a:gd name="T34" fmla="*/ 32 w 124"/>
                  <a:gd name="T35" fmla="*/ 90 h 169"/>
                  <a:gd name="T36" fmla="*/ 29 w 124"/>
                  <a:gd name="T37" fmla="*/ 101 h 169"/>
                  <a:gd name="T38" fmla="*/ 40 w 124"/>
                  <a:gd name="T39" fmla="*/ 141 h 169"/>
                  <a:gd name="T40" fmla="*/ 52 w 124"/>
                  <a:gd name="T41" fmla="*/ 147 h 169"/>
                  <a:gd name="T42" fmla="*/ 59 w 124"/>
                  <a:gd name="T43" fmla="*/ 135 h 169"/>
                  <a:gd name="T44" fmla="*/ 49 w 124"/>
                  <a:gd name="T45" fmla="*/ 101 h 169"/>
                  <a:gd name="T46" fmla="*/ 59 w 124"/>
                  <a:gd name="T47" fmla="*/ 88 h 169"/>
                  <a:gd name="T48" fmla="*/ 63 w 124"/>
                  <a:gd name="T49" fmla="*/ 87 h 169"/>
                  <a:gd name="T50" fmla="*/ 72 w 124"/>
                  <a:gd name="T51" fmla="*/ 84 h 169"/>
                  <a:gd name="T52" fmla="*/ 94 w 124"/>
                  <a:gd name="T53" fmla="*/ 161 h 169"/>
                  <a:gd name="T54" fmla="*/ 106 w 124"/>
                  <a:gd name="T55" fmla="*/ 168 h 169"/>
                  <a:gd name="T56" fmla="*/ 113 w 124"/>
                  <a:gd name="T57" fmla="*/ 156 h 169"/>
                  <a:gd name="T58" fmla="*/ 89 w 124"/>
                  <a:gd name="T59" fmla="*/ 72 h 169"/>
                  <a:gd name="T60" fmla="*/ 89 w 124"/>
                  <a:gd name="T61" fmla="*/ 72 h 169"/>
                  <a:gd name="T62" fmla="*/ 77 w 124"/>
                  <a:gd name="T63" fmla="*/ 31 h 169"/>
                  <a:gd name="T64" fmla="*/ 111 w 124"/>
                  <a:gd name="T65" fmla="*/ 53 h 169"/>
                  <a:gd name="T66" fmla="*/ 122 w 124"/>
                  <a:gd name="T67" fmla="*/ 51 h 169"/>
                  <a:gd name="T68" fmla="*/ 120 w 124"/>
                  <a:gd name="T69" fmla="*/ 4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4" h="169">
                    <a:moveTo>
                      <a:pt x="120" y="40"/>
                    </a:moveTo>
                    <a:cubicBezTo>
                      <a:pt x="62" y="2"/>
                      <a:pt x="62" y="2"/>
                      <a:pt x="62" y="2"/>
                    </a:cubicBezTo>
                    <a:cubicBezTo>
                      <a:pt x="60" y="0"/>
                      <a:pt x="58" y="0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8" y="6"/>
                    </a:cubicBezTo>
                    <a:cubicBezTo>
                      <a:pt x="36" y="6"/>
                      <a:pt x="35" y="8"/>
                      <a:pt x="34" y="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6"/>
                      <a:pt x="11" y="3"/>
                      <a:pt x="7" y="4"/>
                    </a:cubicBezTo>
                    <a:cubicBezTo>
                      <a:pt x="2" y="6"/>
                      <a:pt x="0" y="10"/>
                      <a:pt x="1" y="15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2" y="51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6" y="58"/>
                    </a:cubicBezTo>
                    <a:cubicBezTo>
                      <a:pt x="20" y="60"/>
                      <a:pt x="25" y="59"/>
                      <a:pt x="27" y="5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29" y="92"/>
                      <a:pt x="27" y="97"/>
                      <a:pt x="29" y="101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2" y="146"/>
                      <a:pt x="47" y="149"/>
                      <a:pt x="52" y="147"/>
                    </a:cubicBezTo>
                    <a:cubicBezTo>
                      <a:pt x="57" y="146"/>
                      <a:pt x="60" y="140"/>
                      <a:pt x="59" y="135"/>
                    </a:cubicBezTo>
                    <a:cubicBezTo>
                      <a:pt x="49" y="101"/>
                      <a:pt x="49" y="101"/>
                      <a:pt x="49" y="101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61" y="87"/>
                      <a:pt x="62" y="87"/>
                      <a:pt x="63" y="87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6" y="166"/>
                      <a:pt x="101" y="169"/>
                      <a:pt x="106" y="168"/>
                    </a:cubicBezTo>
                    <a:cubicBezTo>
                      <a:pt x="111" y="166"/>
                      <a:pt x="114" y="161"/>
                      <a:pt x="113" y="156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4" y="56"/>
                      <a:pt x="119" y="55"/>
                      <a:pt x="122" y="51"/>
                    </a:cubicBezTo>
                    <a:cubicBezTo>
                      <a:pt x="124" y="47"/>
                      <a:pt x="123" y="42"/>
                      <a:pt x="12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3" name="Freeform 183"/>
              <p:cNvSpPr>
                <a:spLocks/>
              </p:cNvSpPr>
              <p:nvPr/>
            </p:nvSpPr>
            <p:spPr bwMode="auto">
              <a:xfrm>
                <a:off x="543" y="1201"/>
                <a:ext cx="35" cy="35"/>
              </a:xfrm>
              <a:custGeom>
                <a:avLst/>
                <a:gdLst>
                  <a:gd name="T0" fmla="*/ 26 w 41"/>
                  <a:gd name="T1" fmla="*/ 37 h 40"/>
                  <a:gd name="T2" fmla="*/ 38 w 41"/>
                  <a:gd name="T3" fmla="*/ 15 h 40"/>
                  <a:gd name="T4" fmla="*/ 16 w 41"/>
                  <a:gd name="T5" fmla="*/ 3 h 40"/>
                  <a:gd name="T6" fmla="*/ 3 w 41"/>
                  <a:gd name="T7" fmla="*/ 25 h 40"/>
                  <a:gd name="T8" fmla="*/ 26 w 41"/>
                  <a:gd name="T9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0">
                    <a:moveTo>
                      <a:pt x="26" y="37"/>
                    </a:moveTo>
                    <a:cubicBezTo>
                      <a:pt x="35" y="35"/>
                      <a:pt x="41" y="25"/>
                      <a:pt x="38" y="15"/>
                    </a:cubicBezTo>
                    <a:cubicBezTo>
                      <a:pt x="35" y="5"/>
                      <a:pt x="25" y="0"/>
                      <a:pt x="16" y="3"/>
                    </a:cubicBezTo>
                    <a:cubicBezTo>
                      <a:pt x="6" y="5"/>
                      <a:pt x="0" y="15"/>
                      <a:pt x="3" y="25"/>
                    </a:cubicBezTo>
                    <a:cubicBezTo>
                      <a:pt x="6" y="35"/>
                      <a:pt x="16" y="40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4" name="Freeform 184"/>
              <p:cNvSpPr>
                <a:spLocks/>
              </p:cNvSpPr>
              <p:nvPr/>
            </p:nvSpPr>
            <p:spPr bwMode="auto">
              <a:xfrm>
                <a:off x="634" y="1227"/>
                <a:ext cx="113" cy="147"/>
              </a:xfrm>
              <a:custGeom>
                <a:avLst/>
                <a:gdLst>
                  <a:gd name="T0" fmla="*/ 126 w 130"/>
                  <a:gd name="T1" fmla="*/ 33 h 169"/>
                  <a:gd name="T2" fmla="*/ 82 w 130"/>
                  <a:gd name="T3" fmla="*/ 1 h 169"/>
                  <a:gd name="T4" fmla="*/ 75 w 130"/>
                  <a:gd name="T5" fmla="*/ 0 h 169"/>
                  <a:gd name="T6" fmla="*/ 74 w 130"/>
                  <a:gd name="T7" fmla="*/ 0 h 169"/>
                  <a:gd name="T8" fmla="*/ 59 w 130"/>
                  <a:gd name="T9" fmla="*/ 4 h 169"/>
                  <a:gd name="T10" fmla="*/ 58 w 130"/>
                  <a:gd name="T11" fmla="*/ 5 h 169"/>
                  <a:gd name="T12" fmla="*/ 53 w 130"/>
                  <a:gd name="T13" fmla="*/ 8 h 169"/>
                  <a:gd name="T14" fmla="*/ 24 w 130"/>
                  <a:gd name="T15" fmla="*/ 55 h 169"/>
                  <a:gd name="T16" fmla="*/ 5 w 130"/>
                  <a:gd name="T17" fmla="*/ 42 h 169"/>
                  <a:gd name="T18" fmla="*/ 1 w 130"/>
                  <a:gd name="T19" fmla="*/ 42 h 169"/>
                  <a:gd name="T20" fmla="*/ 2 w 130"/>
                  <a:gd name="T21" fmla="*/ 46 h 169"/>
                  <a:gd name="T22" fmla="*/ 20 w 130"/>
                  <a:gd name="T23" fmla="*/ 60 h 169"/>
                  <a:gd name="T24" fmla="*/ 19 w 130"/>
                  <a:gd name="T25" fmla="*/ 63 h 169"/>
                  <a:gd name="T26" fmla="*/ 22 w 130"/>
                  <a:gd name="T27" fmla="*/ 74 h 169"/>
                  <a:gd name="T28" fmla="*/ 33 w 130"/>
                  <a:gd name="T29" fmla="*/ 71 h 169"/>
                  <a:gd name="T30" fmla="*/ 54 w 130"/>
                  <a:gd name="T31" fmla="*/ 39 h 169"/>
                  <a:gd name="T32" fmla="*/ 62 w 130"/>
                  <a:gd name="T33" fmla="*/ 75 h 169"/>
                  <a:gd name="T34" fmla="*/ 48 w 130"/>
                  <a:gd name="T35" fmla="*/ 91 h 169"/>
                  <a:gd name="T36" fmla="*/ 43 w 130"/>
                  <a:gd name="T37" fmla="*/ 102 h 169"/>
                  <a:gd name="T38" fmla="*/ 52 w 130"/>
                  <a:gd name="T39" fmla="*/ 137 h 169"/>
                  <a:gd name="T40" fmla="*/ 64 w 130"/>
                  <a:gd name="T41" fmla="*/ 144 h 169"/>
                  <a:gd name="T42" fmla="*/ 71 w 130"/>
                  <a:gd name="T43" fmla="*/ 132 h 169"/>
                  <a:gd name="T44" fmla="*/ 64 w 130"/>
                  <a:gd name="T45" fmla="*/ 103 h 169"/>
                  <a:gd name="T46" fmla="*/ 76 w 130"/>
                  <a:gd name="T47" fmla="*/ 90 h 169"/>
                  <a:gd name="T48" fmla="*/ 80 w 130"/>
                  <a:gd name="T49" fmla="*/ 89 h 169"/>
                  <a:gd name="T50" fmla="*/ 89 w 130"/>
                  <a:gd name="T51" fmla="*/ 87 h 169"/>
                  <a:gd name="T52" fmla="*/ 107 w 130"/>
                  <a:gd name="T53" fmla="*/ 161 h 169"/>
                  <a:gd name="T54" fmla="*/ 119 w 130"/>
                  <a:gd name="T55" fmla="*/ 168 h 169"/>
                  <a:gd name="T56" fmla="*/ 126 w 130"/>
                  <a:gd name="T57" fmla="*/ 156 h 169"/>
                  <a:gd name="T58" fmla="*/ 107 w 130"/>
                  <a:gd name="T59" fmla="*/ 75 h 169"/>
                  <a:gd name="T60" fmla="*/ 107 w 130"/>
                  <a:gd name="T61" fmla="*/ 75 h 169"/>
                  <a:gd name="T62" fmla="*/ 104 w 130"/>
                  <a:gd name="T63" fmla="*/ 66 h 169"/>
                  <a:gd name="T64" fmla="*/ 101 w 130"/>
                  <a:gd name="T65" fmla="*/ 54 h 169"/>
                  <a:gd name="T66" fmla="*/ 101 w 130"/>
                  <a:gd name="T67" fmla="*/ 54 h 169"/>
                  <a:gd name="T68" fmla="*/ 96 w 130"/>
                  <a:gd name="T69" fmla="*/ 33 h 169"/>
                  <a:gd name="T70" fmla="*/ 116 w 130"/>
                  <a:gd name="T71" fmla="*/ 47 h 169"/>
                  <a:gd name="T72" fmla="*/ 128 w 130"/>
                  <a:gd name="T73" fmla="*/ 45 h 169"/>
                  <a:gd name="T74" fmla="*/ 126 w 130"/>
                  <a:gd name="T75" fmla="*/ 3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0" h="169">
                    <a:moveTo>
                      <a:pt x="126" y="33"/>
                    </a:moveTo>
                    <a:cubicBezTo>
                      <a:pt x="82" y="1"/>
                      <a:pt x="82" y="1"/>
                      <a:pt x="82" y="1"/>
                    </a:cubicBezTo>
                    <a:cubicBezTo>
                      <a:pt x="80" y="0"/>
                      <a:pt x="78" y="0"/>
                      <a:pt x="75" y="0"/>
                    </a:cubicBezTo>
                    <a:cubicBezTo>
                      <a:pt x="75" y="0"/>
                      <a:pt x="75" y="0"/>
                      <a:pt x="74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8" y="4"/>
                      <a:pt x="58" y="5"/>
                    </a:cubicBezTo>
                    <a:cubicBezTo>
                      <a:pt x="56" y="5"/>
                      <a:pt x="54" y="6"/>
                      <a:pt x="53" y="8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4" y="41"/>
                      <a:pt x="2" y="41"/>
                      <a:pt x="1" y="42"/>
                    </a:cubicBezTo>
                    <a:cubicBezTo>
                      <a:pt x="0" y="44"/>
                      <a:pt x="1" y="45"/>
                      <a:pt x="2" y="46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6" y="67"/>
                      <a:pt x="18" y="72"/>
                      <a:pt x="22" y="74"/>
                    </a:cubicBezTo>
                    <a:cubicBezTo>
                      <a:pt x="26" y="77"/>
                      <a:pt x="31" y="75"/>
                      <a:pt x="33" y="71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4" y="94"/>
                      <a:pt x="42" y="98"/>
                      <a:pt x="43" y="102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3" y="143"/>
                      <a:pt x="58" y="146"/>
                      <a:pt x="64" y="144"/>
                    </a:cubicBezTo>
                    <a:cubicBezTo>
                      <a:pt x="69" y="143"/>
                      <a:pt x="72" y="138"/>
                      <a:pt x="71" y="132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7" y="90"/>
                      <a:pt x="79" y="90"/>
                      <a:pt x="80" y="89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107" y="161"/>
                      <a:pt x="107" y="161"/>
                      <a:pt x="107" y="161"/>
                    </a:cubicBezTo>
                    <a:cubicBezTo>
                      <a:pt x="108" y="166"/>
                      <a:pt x="114" y="169"/>
                      <a:pt x="119" y="168"/>
                    </a:cubicBezTo>
                    <a:cubicBezTo>
                      <a:pt x="124" y="167"/>
                      <a:pt x="128" y="162"/>
                      <a:pt x="126" y="156"/>
                    </a:cubicBezTo>
                    <a:cubicBezTo>
                      <a:pt x="107" y="75"/>
                      <a:pt x="107" y="75"/>
                      <a:pt x="107" y="75"/>
                    </a:cubicBezTo>
                    <a:cubicBezTo>
                      <a:pt x="107" y="75"/>
                      <a:pt x="107" y="75"/>
                      <a:pt x="107" y="75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116" y="47"/>
                      <a:pt x="116" y="47"/>
                      <a:pt x="116" y="47"/>
                    </a:cubicBezTo>
                    <a:cubicBezTo>
                      <a:pt x="120" y="50"/>
                      <a:pt x="125" y="49"/>
                      <a:pt x="128" y="45"/>
                    </a:cubicBezTo>
                    <a:cubicBezTo>
                      <a:pt x="130" y="41"/>
                      <a:pt x="130" y="36"/>
                      <a:pt x="12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5" name="Freeform 185"/>
              <p:cNvSpPr>
                <a:spLocks/>
              </p:cNvSpPr>
              <p:nvPr/>
            </p:nvSpPr>
            <p:spPr bwMode="auto">
              <a:xfrm>
                <a:off x="669" y="1193"/>
                <a:ext cx="36" cy="36"/>
              </a:xfrm>
              <a:custGeom>
                <a:avLst/>
                <a:gdLst>
                  <a:gd name="T0" fmla="*/ 25 w 41"/>
                  <a:gd name="T1" fmla="*/ 38 h 41"/>
                  <a:gd name="T2" fmla="*/ 39 w 41"/>
                  <a:gd name="T3" fmla="*/ 16 h 41"/>
                  <a:gd name="T4" fmla="*/ 17 w 41"/>
                  <a:gd name="T5" fmla="*/ 2 h 41"/>
                  <a:gd name="T6" fmla="*/ 3 w 41"/>
                  <a:gd name="T7" fmla="*/ 25 h 41"/>
                  <a:gd name="T8" fmla="*/ 25 w 41"/>
                  <a:gd name="T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25" y="38"/>
                    </a:moveTo>
                    <a:cubicBezTo>
                      <a:pt x="35" y="36"/>
                      <a:pt x="41" y="26"/>
                      <a:pt x="39" y="16"/>
                    </a:cubicBezTo>
                    <a:cubicBezTo>
                      <a:pt x="37" y="6"/>
                      <a:pt x="27" y="0"/>
                      <a:pt x="17" y="2"/>
                    </a:cubicBezTo>
                    <a:cubicBezTo>
                      <a:pt x="6" y="4"/>
                      <a:pt x="0" y="14"/>
                      <a:pt x="3" y="25"/>
                    </a:cubicBezTo>
                    <a:cubicBezTo>
                      <a:pt x="5" y="35"/>
                      <a:pt x="15" y="41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6" name="Freeform 186"/>
              <p:cNvSpPr>
                <a:spLocks/>
              </p:cNvSpPr>
              <p:nvPr/>
            </p:nvSpPr>
            <p:spPr bwMode="auto">
              <a:xfrm>
                <a:off x="572" y="882"/>
                <a:ext cx="75" cy="130"/>
              </a:xfrm>
              <a:custGeom>
                <a:avLst/>
                <a:gdLst>
                  <a:gd name="T0" fmla="*/ 61 w 86"/>
                  <a:gd name="T1" fmla="*/ 42 h 149"/>
                  <a:gd name="T2" fmla="*/ 84 w 86"/>
                  <a:gd name="T3" fmla="*/ 10 h 149"/>
                  <a:gd name="T4" fmla="*/ 82 w 86"/>
                  <a:gd name="T5" fmla="*/ 2 h 149"/>
                  <a:gd name="T6" fmla="*/ 74 w 86"/>
                  <a:gd name="T7" fmla="*/ 3 h 149"/>
                  <a:gd name="T8" fmla="*/ 54 w 86"/>
                  <a:gd name="T9" fmla="*/ 33 h 149"/>
                  <a:gd name="T10" fmla="*/ 48 w 86"/>
                  <a:gd name="T11" fmla="*/ 32 h 149"/>
                  <a:gd name="T12" fmla="*/ 48 w 86"/>
                  <a:gd name="T13" fmla="*/ 32 h 149"/>
                  <a:gd name="T14" fmla="*/ 38 w 86"/>
                  <a:gd name="T15" fmla="*/ 32 h 149"/>
                  <a:gd name="T16" fmla="*/ 37 w 86"/>
                  <a:gd name="T17" fmla="*/ 32 h 149"/>
                  <a:gd name="T18" fmla="*/ 32 w 86"/>
                  <a:gd name="T19" fmla="*/ 33 h 149"/>
                  <a:gd name="T20" fmla="*/ 11 w 86"/>
                  <a:gd name="T21" fmla="*/ 3 h 149"/>
                  <a:gd name="T22" fmla="*/ 3 w 86"/>
                  <a:gd name="T23" fmla="*/ 2 h 149"/>
                  <a:gd name="T24" fmla="*/ 2 w 86"/>
                  <a:gd name="T25" fmla="*/ 10 h 149"/>
                  <a:gd name="T26" fmla="*/ 24 w 86"/>
                  <a:gd name="T27" fmla="*/ 42 h 149"/>
                  <a:gd name="T28" fmla="*/ 27 w 86"/>
                  <a:gd name="T29" fmla="*/ 83 h 149"/>
                  <a:gd name="T30" fmla="*/ 27 w 86"/>
                  <a:gd name="T31" fmla="*/ 84 h 149"/>
                  <a:gd name="T32" fmla="*/ 23 w 86"/>
                  <a:gd name="T33" fmla="*/ 141 h 149"/>
                  <a:gd name="T34" fmla="*/ 29 w 86"/>
                  <a:gd name="T35" fmla="*/ 149 h 149"/>
                  <a:gd name="T36" fmla="*/ 37 w 86"/>
                  <a:gd name="T37" fmla="*/ 143 h 149"/>
                  <a:gd name="T38" fmla="*/ 41 w 86"/>
                  <a:gd name="T39" fmla="*/ 89 h 149"/>
                  <a:gd name="T40" fmla="*/ 44 w 86"/>
                  <a:gd name="T41" fmla="*/ 89 h 149"/>
                  <a:gd name="T42" fmla="*/ 49 w 86"/>
                  <a:gd name="T43" fmla="*/ 143 h 149"/>
                  <a:gd name="T44" fmla="*/ 56 w 86"/>
                  <a:gd name="T45" fmla="*/ 149 h 149"/>
                  <a:gd name="T46" fmla="*/ 63 w 86"/>
                  <a:gd name="T47" fmla="*/ 141 h 149"/>
                  <a:gd name="T48" fmla="*/ 58 w 86"/>
                  <a:gd name="T49" fmla="*/ 84 h 149"/>
                  <a:gd name="T50" fmla="*/ 58 w 86"/>
                  <a:gd name="T51" fmla="*/ 83 h 149"/>
                  <a:gd name="T52" fmla="*/ 61 w 86"/>
                  <a:gd name="T53" fmla="*/ 4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6" h="149">
                    <a:moveTo>
                      <a:pt x="61" y="42"/>
                    </a:moveTo>
                    <a:cubicBezTo>
                      <a:pt x="84" y="10"/>
                      <a:pt x="84" y="10"/>
                      <a:pt x="84" y="10"/>
                    </a:cubicBezTo>
                    <a:cubicBezTo>
                      <a:pt x="86" y="7"/>
                      <a:pt x="85" y="4"/>
                      <a:pt x="82" y="2"/>
                    </a:cubicBezTo>
                    <a:cubicBezTo>
                      <a:pt x="80" y="0"/>
                      <a:pt x="76" y="1"/>
                      <a:pt x="74" y="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2" y="32"/>
                      <a:pt x="50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5" y="32"/>
                      <a:pt x="33" y="32"/>
                      <a:pt x="32" y="3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1"/>
                      <a:pt x="6" y="0"/>
                      <a:pt x="3" y="2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3" y="141"/>
                      <a:pt x="23" y="141"/>
                      <a:pt x="23" y="141"/>
                    </a:cubicBezTo>
                    <a:cubicBezTo>
                      <a:pt x="23" y="145"/>
                      <a:pt x="26" y="149"/>
                      <a:pt x="29" y="149"/>
                    </a:cubicBezTo>
                    <a:cubicBezTo>
                      <a:pt x="33" y="149"/>
                      <a:pt x="37" y="146"/>
                      <a:pt x="37" y="143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9" y="143"/>
                      <a:pt x="49" y="143"/>
                      <a:pt x="49" y="143"/>
                    </a:cubicBezTo>
                    <a:cubicBezTo>
                      <a:pt x="49" y="146"/>
                      <a:pt x="52" y="149"/>
                      <a:pt x="56" y="149"/>
                    </a:cubicBezTo>
                    <a:cubicBezTo>
                      <a:pt x="60" y="149"/>
                      <a:pt x="63" y="145"/>
                      <a:pt x="63" y="141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3"/>
                    </a:cubicBezTo>
                    <a:lnTo>
                      <a:pt x="6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7" name="Oval 187"/>
              <p:cNvSpPr>
                <a:spLocks noChangeArrowheads="1"/>
              </p:cNvSpPr>
              <p:nvPr/>
            </p:nvSpPr>
            <p:spPr bwMode="auto">
              <a:xfrm>
                <a:off x="598" y="886"/>
                <a:ext cx="23" cy="2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8" name="Freeform 188"/>
              <p:cNvSpPr>
                <a:spLocks noEditPoints="1"/>
              </p:cNvSpPr>
              <p:nvPr/>
            </p:nvSpPr>
            <p:spPr bwMode="auto">
              <a:xfrm>
                <a:off x="568" y="1016"/>
                <a:ext cx="83" cy="158"/>
              </a:xfrm>
              <a:custGeom>
                <a:avLst/>
                <a:gdLst>
                  <a:gd name="T0" fmla="*/ 0 w 96"/>
                  <a:gd name="T1" fmla="*/ 0 h 182"/>
                  <a:gd name="T2" fmla="*/ 0 w 96"/>
                  <a:gd name="T3" fmla="*/ 182 h 182"/>
                  <a:gd name="T4" fmla="*/ 96 w 96"/>
                  <a:gd name="T5" fmla="*/ 182 h 182"/>
                  <a:gd name="T6" fmla="*/ 96 w 96"/>
                  <a:gd name="T7" fmla="*/ 0 h 182"/>
                  <a:gd name="T8" fmla="*/ 0 w 96"/>
                  <a:gd name="T9" fmla="*/ 0 h 182"/>
                  <a:gd name="T10" fmla="*/ 63 w 96"/>
                  <a:gd name="T11" fmla="*/ 71 h 182"/>
                  <a:gd name="T12" fmla="*/ 30 w 96"/>
                  <a:gd name="T13" fmla="*/ 71 h 182"/>
                  <a:gd name="T14" fmla="*/ 30 w 96"/>
                  <a:gd name="T15" fmla="*/ 62 h 182"/>
                  <a:gd name="T16" fmla="*/ 41 w 96"/>
                  <a:gd name="T17" fmla="*/ 62 h 182"/>
                  <a:gd name="T18" fmla="*/ 41 w 96"/>
                  <a:gd name="T19" fmla="*/ 36 h 182"/>
                  <a:gd name="T20" fmla="*/ 30 w 96"/>
                  <a:gd name="T21" fmla="*/ 36 h 182"/>
                  <a:gd name="T22" fmla="*/ 30 w 96"/>
                  <a:gd name="T23" fmla="*/ 27 h 182"/>
                  <a:gd name="T24" fmla="*/ 35 w 96"/>
                  <a:gd name="T25" fmla="*/ 27 h 182"/>
                  <a:gd name="T26" fmla="*/ 38 w 96"/>
                  <a:gd name="T27" fmla="*/ 26 h 182"/>
                  <a:gd name="T28" fmla="*/ 41 w 96"/>
                  <a:gd name="T29" fmla="*/ 24 h 182"/>
                  <a:gd name="T30" fmla="*/ 42 w 96"/>
                  <a:gd name="T31" fmla="*/ 21 h 182"/>
                  <a:gd name="T32" fmla="*/ 53 w 96"/>
                  <a:gd name="T33" fmla="*/ 21 h 182"/>
                  <a:gd name="T34" fmla="*/ 53 w 96"/>
                  <a:gd name="T35" fmla="*/ 62 h 182"/>
                  <a:gd name="T36" fmla="*/ 63 w 96"/>
                  <a:gd name="T37" fmla="*/ 62 h 182"/>
                  <a:gd name="T38" fmla="*/ 63 w 96"/>
                  <a:gd name="T39" fmla="*/ 7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6" h="182">
                    <a:moveTo>
                      <a:pt x="0" y="0"/>
                    </a:moveTo>
                    <a:cubicBezTo>
                      <a:pt x="0" y="182"/>
                      <a:pt x="0" y="182"/>
                      <a:pt x="0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0" y="0"/>
                    </a:lnTo>
                    <a:close/>
                    <a:moveTo>
                      <a:pt x="63" y="71"/>
                    </a:move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1" y="27"/>
                      <a:pt x="33" y="27"/>
                      <a:pt x="35" y="27"/>
                    </a:cubicBezTo>
                    <a:cubicBezTo>
                      <a:pt x="36" y="27"/>
                      <a:pt x="37" y="27"/>
                      <a:pt x="38" y="26"/>
                    </a:cubicBezTo>
                    <a:cubicBezTo>
                      <a:pt x="39" y="26"/>
                      <a:pt x="40" y="25"/>
                      <a:pt x="41" y="24"/>
                    </a:cubicBezTo>
                    <a:cubicBezTo>
                      <a:pt x="41" y="23"/>
                      <a:pt x="42" y="22"/>
                      <a:pt x="42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63" y="62"/>
                      <a:pt x="63" y="62"/>
                      <a:pt x="63" y="62"/>
                    </a:cubicBezTo>
                    <a:lnTo>
                      <a:pt x="63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9" name="Freeform 189"/>
              <p:cNvSpPr>
                <a:spLocks noEditPoints="1"/>
              </p:cNvSpPr>
              <p:nvPr/>
            </p:nvSpPr>
            <p:spPr bwMode="auto">
              <a:xfrm>
                <a:off x="474" y="1077"/>
                <a:ext cx="84" cy="97"/>
              </a:xfrm>
              <a:custGeom>
                <a:avLst/>
                <a:gdLst>
                  <a:gd name="T0" fmla="*/ 0 w 97"/>
                  <a:gd name="T1" fmla="*/ 0 h 112"/>
                  <a:gd name="T2" fmla="*/ 0 w 97"/>
                  <a:gd name="T3" fmla="*/ 112 h 112"/>
                  <a:gd name="T4" fmla="*/ 97 w 97"/>
                  <a:gd name="T5" fmla="*/ 112 h 112"/>
                  <a:gd name="T6" fmla="*/ 97 w 97"/>
                  <a:gd name="T7" fmla="*/ 0 h 112"/>
                  <a:gd name="T8" fmla="*/ 0 w 97"/>
                  <a:gd name="T9" fmla="*/ 0 h 112"/>
                  <a:gd name="T10" fmla="*/ 65 w 97"/>
                  <a:gd name="T11" fmla="*/ 92 h 112"/>
                  <a:gd name="T12" fmla="*/ 28 w 97"/>
                  <a:gd name="T13" fmla="*/ 92 h 112"/>
                  <a:gd name="T14" fmla="*/ 28 w 97"/>
                  <a:gd name="T15" fmla="*/ 84 h 112"/>
                  <a:gd name="T16" fmla="*/ 36 w 97"/>
                  <a:gd name="T17" fmla="*/ 77 h 112"/>
                  <a:gd name="T18" fmla="*/ 43 w 97"/>
                  <a:gd name="T19" fmla="*/ 70 h 112"/>
                  <a:gd name="T20" fmla="*/ 48 w 97"/>
                  <a:gd name="T21" fmla="*/ 63 h 112"/>
                  <a:gd name="T22" fmla="*/ 50 w 97"/>
                  <a:gd name="T23" fmla="*/ 57 h 112"/>
                  <a:gd name="T24" fmla="*/ 47 w 97"/>
                  <a:gd name="T25" fmla="*/ 52 h 112"/>
                  <a:gd name="T26" fmla="*/ 42 w 97"/>
                  <a:gd name="T27" fmla="*/ 50 h 112"/>
                  <a:gd name="T28" fmla="*/ 38 w 97"/>
                  <a:gd name="T29" fmla="*/ 51 h 112"/>
                  <a:gd name="T30" fmla="*/ 34 w 97"/>
                  <a:gd name="T31" fmla="*/ 52 h 112"/>
                  <a:gd name="T32" fmla="*/ 32 w 97"/>
                  <a:gd name="T33" fmla="*/ 53 h 112"/>
                  <a:gd name="T34" fmla="*/ 30 w 97"/>
                  <a:gd name="T35" fmla="*/ 55 h 112"/>
                  <a:gd name="T36" fmla="*/ 29 w 97"/>
                  <a:gd name="T37" fmla="*/ 55 h 112"/>
                  <a:gd name="T38" fmla="*/ 29 w 97"/>
                  <a:gd name="T39" fmla="*/ 44 h 112"/>
                  <a:gd name="T40" fmla="*/ 35 w 97"/>
                  <a:gd name="T41" fmla="*/ 41 h 112"/>
                  <a:gd name="T42" fmla="*/ 44 w 97"/>
                  <a:gd name="T43" fmla="*/ 40 h 112"/>
                  <a:gd name="T44" fmla="*/ 58 w 97"/>
                  <a:gd name="T45" fmla="*/ 44 h 112"/>
                  <a:gd name="T46" fmla="*/ 62 w 97"/>
                  <a:gd name="T47" fmla="*/ 56 h 112"/>
                  <a:gd name="T48" fmla="*/ 60 w 97"/>
                  <a:gd name="T49" fmla="*/ 64 h 112"/>
                  <a:gd name="T50" fmla="*/ 53 w 97"/>
                  <a:gd name="T51" fmla="*/ 74 h 112"/>
                  <a:gd name="T52" fmla="*/ 47 w 97"/>
                  <a:gd name="T53" fmla="*/ 79 h 112"/>
                  <a:gd name="T54" fmla="*/ 43 w 97"/>
                  <a:gd name="T55" fmla="*/ 82 h 112"/>
                  <a:gd name="T56" fmla="*/ 65 w 97"/>
                  <a:gd name="T57" fmla="*/ 82 h 112"/>
                  <a:gd name="T58" fmla="*/ 65 w 97"/>
                  <a:gd name="T59" fmla="*/ 9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112">
                    <a:moveTo>
                      <a:pt x="0" y="0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97" y="112"/>
                      <a:pt x="97" y="112"/>
                      <a:pt x="97" y="112"/>
                    </a:cubicBezTo>
                    <a:cubicBezTo>
                      <a:pt x="97" y="0"/>
                      <a:pt x="97" y="0"/>
                      <a:pt x="97" y="0"/>
                    </a:cubicBezTo>
                    <a:lnTo>
                      <a:pt x="0" y="0"/>
                    </a:lnTo>
                    <a:close/>
                    <a:moveTo>
                      <a:pt x="65" y="92"/>
                    </a:move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31" y="81"/>
                      <a:pt x="33" y="79"/>
                      <a:pt x="36" y="77"/>
                    </a:cubicBezTo>
                    <a:cubicBezTo>
                      <a:pt x="38" y="74"/>
                      <a:pt x="41" y="72"/>
                      <a:pt x="43" y="70"/>
                    </a:cubicBezTo>
                    <a:cubicBezTo>
                      <a:pt x="45" y="68"/>
                      <a:pt x="47" y="65"/>
                      <a:pt x="48" y="63"/>
                    </a:cubicBezTo>
                    <a:cubicBezTo>
                      <a:pt x="49" y="61"/>
                      <a:pt x="50" y="59"/>
                      <a:pt x="50" y="57"/>
                    </a:cubicBezTo>
                    <a:cubicBezTo>
                      <a:pt x="50" y="55"/>
                      <a:pt x="49" y="53"/>
                      <a:pt x="47" y="52"/>
                    </a:cubicBezTo>
                    <a:cubicBezTo>
                      <a:pt x="46" y="51"/>
                      <a:pt x="44" y="50"/>
                      <a:pt x="42" y="50"/>
                    </a:cubicBezTo>
                    <a:cubicBezTo>
                      <a:pt x="40" y="50"/>
                      <a:pt x="39" y="50"/>
                      <a:pt x="38" y="51"/>
                    </a:cubicBezTo>
                    <a:cubicBezTo>
                      <a:pt x="37" y="51"/>
                      <a:pt x="36" y="51"/>
                      <a:pt x="34" y="52"/>
                    </a:cubicBezTo>
                    <a:cubicBezTo>
                      <a:pt x="33" y="52"/>
                      <a:pt x="32" y="53"/>
                      <a:pt x="32" y="53"/>
                    </a:cubicBezTo>
                    <a:cubicBezTo>
                      <a:pt x="31" y="54"/>
                      <a:pt x="30" y="54"/>
                      <a:pt x="30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30" y="43"/>
                      <a:pt x="32" y="42"/>
                      <a:pt x="35" y="41"/>
                    </a:cubicBezTo>
                    <a:cubicBezTo>
                      <a:pt x="38" y="41"/>
                      <a:pt x="41" y="40"/>
                      <a:pt x="44" y="40"/>
                    </a:cubicBezTo>
                    <a:cubicBezTo>
                      <a:pt x="50" y="40"/>
                      <a:pt x="55" y="42"/>
                      <a:pt x="58" y="44"/>
                    </a:cubicBezTo>
                    <a:cubicBezTo>
                      <a:pt x="61" y="47"/>
                      <a:pt x="62" y="51"/>
                      <a:pt x="62" y="56"/>
                    </a:cubicBezTo>
                    <a:cubicBezTo>
                      <a:pt x="62" y="59"/>
                      <a:pt x="62" y="62"/>
                      <a:pt x="60" y="64"/>
                    </a:cubicBezTo>
                    <a:cubicBezTo>
                      <a:pt x="59" y="67"/>
                      <a:pt x="57" y="70"/>
                      <a:pt x="53" y="74"/>
                    </a:cubicBezTo>
                    <a:cubicBezTo>
                      <a:pt x="51" y="76"/>
                      <a:pt x="49" y="77"/>
                      <a:pt x="47" y="79"/>
                    </a:cubicBezTo>
                    <a:cubicBezTo>
                      <a:pt x="45" y="81"/>
                      <a:pt x="44" y="82"/>
                      <a:pt x="43" y="82"/>
                    </a:cubicBezTo>
                    <a:cubicBezTo>
                      <a:pt x="65" y="82"/>
                      <a:pt x="65" y="82"/>
                      <a:pt x="65" y="82"/>
                    </a:cubicBezTo>
                    <a:lnTo>
                      <a:pt x="6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0" name="Freeform 190"/>
              <p:cNvSpPr>
                <a:spLocks/>
              </p:cNvSpPr>
              <p:nvPr/>
            </p:nvSpPr>
            <p:spPr bwMode="auto">
              <a:xfrm>
                <a:off x="490" y="964"/>
                <a:ext cx="52" cy="108"/>
              </a:xfrm>
              <a:custGeom>
                <a:avLst/>
                <a:gdLst>
                  <a:gd name="T0" fmla="*/ 59 w 59"/>
                  <a:gd name="T1" fmla="*/ 16 h 124"/>
                  <a:gd name="T2" fmla="*/ 58 w 59"/>
                  <a:gd name="T3" fmla="*/ 15 h 124"/>
                  <a:gd name="T4" fmla="*/ 58 w 59"/>
                  <a:gd name="T5" fmla="*/ 15 h 124"/>
                  <a:gd name="T6" fmla="*/ 36 w 59"/>
                  <a:gd name="T7" fmla="*/ 2 h 124"/>
                  <a:gd name="T8" fmla="*/ 35 w 59"/>
                  <a:gd name="T9" fmla="*/ 2 h 124"/>
                  <a:gd name="T10" fmla="*/ 26 w 59"/>
                  <a:gd name="T11" fmla="*/ 2 h 124"/>
                  <a:gd name="T12" fmla="*/ 0 w 59"/>
                  <a:gd name="T13" fmla="*/ 17 h 124"/>
                  <a:gd name="T14" fmla="*/ 0 w 59"/>
                  <a:gd name="T15" fmla="*/ 55 h 124"/>
                  <a:gd name="T16" fmla="*/ 6 w 59"/>
                  <a:gd name="T17" fmla="*/ 61 h 124"/>
                  <a:gd name="T18" fmla="*/ 12 w 59"/>
                  <a:gd name="T19" fmla="*/ 55 h 124"/>
                  <a:gd name="T20" fmla="*/ 12 w 59"/>
                  <a:gd name="T21" fmla="*/ 25 h 124"/>
                  <a:gd name="T22" fmla="*/ 14 w 59"/>
                  <a:gd name="T23" fmla="*/ 25 h 124"/>
                  <a:gd name="T24" fmla="*/ 14 w 59"/>
                  <a:gd name="T25" fmla="*/ 43 h 124"/>
                  <a:gd name="T26" fmla="*/ 14 w 59"/>
                  <a:gd name="T27" fmla="*/ 59 h 124"/>
                  <a:gd name="T28" fmla="*/ 14 w 59"/>
                  <a:gd name="T29" fmla="*/ 117 h 124"/>
                  <a:gd name="T30" fmla="*/ 21 w 59"/>
                  <a:gd name="T31" fmla="*/ 124 h 124"/>
                  <a:gd name="T32" fmla="*/ 28 w 59"/>
                  <a:gd name="T33" fmla="*/ 117 h 124"/>
                  <a:gd name="T34" fmla="*/ 28 w 59"/>
                  <a:gd name="T35" fmla="*/ 64 h 124"/>
                  <a:gd name="T36" fmla="*/ 31 w 59"/>
                  <a:gd name="T37" fmla="*/ 64 h 124"/>
                  <a:gd name="T38" fmla="*/ 31 w 59"/>
                  <a:gd name="T39" fmla="*/ 117 h 124"/>
                  <a:gd name="T40" fmla="*/ 38 w 59"/>
                  <a:gd name="T41" fmla="*/ 124 h 124"/>
                  <a:gd name="T42" fmla="*/ 45 w 59"/>
                  <a:gd name="T43" fmla="*/ 117 h 124"/>
                  <a:gd name="T44" fmla="*/ 45 w 59"/>
                  <a:gd name="T45" fmla="*/ 59 h 124"/>
                  <a:gd name="T46" fmla="*/ 45 w 59"/>
                  <a:gd name="T47" fmla="*/ 43 h 124"/>
                  <a:gd name="T48" fmla="*/ 45 w 59"/>
                  <a:gd name="T49" fmla="*/ 25 h 124"/>
                  <a:gd name="T50" fmla="*/ 47 w 59"/>
                  <a:gd name="T51" fmla="*/ 25 h 124"/>
                  <a:gd name="T52" fmla="*/ 47 w 59"/>
                  <a:gd name="T53" fmla="*/ 54 h 124"/>
                  <a:gd name="T54" fmla="*/ 53 w 59"/>
                  <a:gd name="T55" fmla="*/ 60 h 124"/>
                  <a:gd name="T56" fmla="*/ 59 w 59"/>
                  <a:gd name="T57" fmla="*/ 54 h 124"/>
                  <a:gd name="T58" fmla="*/ 59 w 59"/>
                  <a:gd name="T59" fmla="*/ 16 h 124"/>
                  <a:gd name="T60" fmla="*/ 59 w 59"/>
                  <a:gd name="T61" fmla="*/ 16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9" h="124">
                    <a:moveTo>
                      <a:pt x="59" y="16"/>
                    </a:moveTo>
                    <a:cubicBezTo>
                      <a:pt x="59" y="16"/>
                      <a:pt x="59" y="16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5"/>
                      <a:pt x="43" y="3"/>
                      <a:pt x="36" y="2"/>
                    </a:cubicBezTo>
                    <a:cubicBezTo>
                      <a:pt x="36" y="2"/>
                      <a:pt x="35" y="2"/>
                      <a:pt x="3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0" y="0"/>
                      <a:pt x="0" y="1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8"/>
                      <a:pt x="3" y="61"/>
                      <a:pt x="6" y="61"/>
                    </a:cubicBezTo>
                    <a:cubicBezTo>
                      <a:pt x="9" y="61"/>
                      <a:pt x="12" y="58"/>
                      <a:pt x="12" y="5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21"/>
                      <a:pt x="17" y="124"/>
                      <a:pt x="21" y="124"/>
                    </a:cubicBezTo>
                    <a:cubicBezTo>
                      <a:pt x="25" y="124"/>
                      <a:pt x="28" y="121"/>
                      <a:pt x="28" y="117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21"/>
                      <a:pt x="34" y="124"/>
                      <a:pt x="38" y="124"/>
                    </a:cubicBezTo>
                    <a:cubicBezTo>
                      <a:pt x="42" y="124"/>
                      <a:pt x="45" y="121"/>
                      <a:pt x="45" y="117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7"/>
                      <a:pt x="49" y="60"/>
                      <a:pt x="53" y="60"/>
                    </a:cubicBezTo>
                    <a:cubicBezTo>
                      <a:pt x="56" y="60"/>
                      <a:pt x="59" y="57"/>
                      <a:pt x="59" y="5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1" name="Oval 191"/>
              <p:cNvSpPr>
                <a:spLocks noChangeArrowheads="1"/>
              </p:cNvSpPr>
              <p:nvPr/>
            </p:nvSpPr>
            <p:spPr bwMode="auto">
              <a:xfrm>
                <a:off x="504" y="941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2" name="Freeform 192"/>
              <p:cNvSpPr>
                <a:spLocks noEditPoints="1"/>
              </p:cNvSpPr>
              <p:nvPr/>
            </p:nvSpPr>
            <p:spPr bwMode="auto">
              <a:xfrm>
                <a:off x="661" y="1093"/>
                <a:ext cx="83" cy="81"/>
              </a:xfrm>
              <a:custGeom>
                <a:avLst/>
                <a:gdLst>
                  <a:gd name="T0" fmla="*/ 0 w 96"/>
                  <a:gd name="T1" fmla="*/ 0 h 94"/>
                  <a:gd name="T2" fmla="*/ 0 w 96"/>
                  <a:gd name="T3" fmla="*/ 94 h 94"/>
                  <a:gd name="T4" fmla="*/ 96 w 96"/>
                  <a:gd name="T5" fmla="*/ 94 h 94"/>
                  <a:gd name="T6" fmla="*/ 96 w 96"/>
                  <a:gd name="T7" fmla="*/ 0 h 94"/>
                  <a:gd name="T8" fmla="*/ 0 w 96"/>
                  <a:gd name="T9" fmla="*/ 0 h 94"/>
                  <a:gd name="T10" fmla="*/ 64 w 96"/>
                  <a:gd name="T11" fmla="*/ 64 h 94"/>
                  <a:gd name="T12" fmla="*/ 60 w 96"/>
                  <a:gd name="T13" fmla="*/ 69 h 94"/>
                  <a:gd name="T14" fmla="*/ 54 w 96"/>
                  <a:gd name="T15" fmla="*/ 73 h 94"/>
                  <a:gd name="T16" fmla="*/ 45 w 96"/>
                  <a:gd name="T17" fmla="*/ 74 h 94"/>
                  <a:gd name="T18" fmla="*/ 35 w 96"/>
                  <a:gd name="T19" fmla="*/ 73 h 94"/>
                  <a:gd name="T20" fmla="*/ 28 w 96"/>
                  <a:gd name="T21" fmla="*/ 71 h 94"/>
                  <a:gd name="T22" fmla="*/ 28 w 96"/>
                  <a:gd name="T23" fmla="*/ 60 h 94"/>
                  <a:gd name="T24" fmla="*/ 29 w 96"/>
                  <a:gd name="T25" fmla="*/ 60 h 94"/>
                  <a:gd name="T26" fmla="*/ 35 w 96"/>
                  <a:gd name="T27" fmla="*/ 63 h 94"/>
                  <a:gd name="T28" fmla="*/ 42 w 96"/>
                  <a:gd name="T29" fmla="*/ 64 h 94"/>
                  <a:gd name="T30" fmla="*/ 46 w 96"/>
                  <a:gd name="T31" fmla="*/ 64 h 94"/>
                  <a:gd name="T32" fmla="*/ 50 w 96"/>
                  <a:gd name="T33" fmla="*/ 62 h 94"/>
                  <a:gd name="T34" fmla="*/ 52 w 96"/>
                  <a:gd name="T35" fmla="*/ 60 h 94"/>
                  <a:gd name="T36" fmla="*/ 52 w 96"/>
                  <a:gd name="T37" fmla="*/ 57 h 94"/>
                  <a:gd name="T38" fmla="*/ 51 w 96"/>
                  <a:gd name="T39" fmla="*/ 53 h 94"/>
                  <a:gd name="T40" fmla="*/ 49 w 96"/>
                  <a:gd name="T41" fmla="*/ 52 h 94"/>
                  <a:gd name="T42" fmla="*/ 45 w 96"/>
                  <a:gd name="T43" fmla="*/ 51 h 94"/>
                  <a:gd name="T44" fmla="*/ 41 w 96"/>
                  <a:gd name="T45" fmla="*/ 51 h 94"/>
                  <a:gd name="T46" fmla="*/ 39 w 96"/>
                  <a:gd name="T47" fmla="*/ 51 h 94"/>
                  <a:gd name="T48" fmla="*/ 39 w 96"/>
                  <a:gd name="T49" fmla="*/ 42 h 94"/>
                  <a:gd name="T50" fmla="*/ 41 w 96"/>
                  <a:gd name="T51" fmla="*/ 42 h 94"/>
                  <a:gd name="T52" fmla="*/ 45 w 96"/>
                  <a:gd name="T53" fmla="*/ 42 h 94"/>
                  <a:gd name="T54" fmla="*/ 48 w 96"/>
                  <a:gd name="T55" fmla="*/ 41 h 94"/>
                  <a:gd name="T56" fmla="*/ 50 w 96"/>
                  <a:gd name="T57" fmla="*/ 39 h 94"/>
                  <a:gd name="T58" fmla="*/ 51 w 96"/>
                  <a:gd name="T59" fmla="*/ 36 h 94"/>
                  <a:gd name="T60" fmla="*/ 50 w 96"/>
                  <a:gd name="T61" fmla="*/ 34 h 94"/>
                  <a:gd name="T62" fmla="*/ 49 w 96"/>
                  <a:gd name="T63" fmla="*/ 32 h 94"/>
                  <a:gd name="T64" fmla="*/ 46 w 96"/>
                  <a:gd name="T65" fmla="*/ 31 h 94"/>
                  <a:gd name="T66" fmla="*/ 43 w 96"/>
                  <a:gd name="T67" fmla="*/ 31 h 94"/>
                  <a:gd name="T68" fmla="*/ 39 w 96"/>
                  <a:gd name="T69" fmla="*/ 31 h 94"/>
                  <a:gd name="T70" fmla="*/ 36 w 96"/>
                  <a:gd name="T71" fmla="*/ 33 h 94"/>
                  <a:gd name="T72" fmla="*/ 33 w 96"/>
                  <a:gd name="T73" fmla="*/ 34 h 94"/>
                  <a:gd name="T74" fmla="*/ 30 w 96"/>
                  <a:gd name="T75" fmla="*/ 35 h 94"/>
                  <a:gd name="T76" fmla="*/ 29 w 96"/>
                  <a:gd name="T77" fmla="*/ 35 h 94"/>
                  <a:gd name="T78" fmla="*/ 29 w 96"/>
                  <a:gd name="T79" fmla="*/ 24 h 94"/>
                  <a:gd name="T80" fmla="*/ 36 w 96"/>
                  <a:gd name="T81" fmla="*/ 22 h 94"/>
                  <a:gd name="T82" fmla="*/ 45 w 96"/>
                  <a:gd name="T83" fmla="*/ 21 h 94"/>
                  <a:gd name="T84" fmla="*/ 53 w 96"/>
                  <a:gd name="T85" fmla="*/ 22 h 94"/>
                  <a:gd name="T86" fmla="*/ 59 w 96"/>
                  <a:gd name="T87" fmla="*/ 24 h 94"/>
                  <a:gd name="T88" fmla="*/ 63 w 96"/>
                  <a:gd name="T89" fmla="*/ 28 h 94"/>
                  <a:gd name="T90" fmla="*/ 64 w 96"/>
                  <a:gd name="T91" fmla="*/ 34 h 94"/>
                  <a:gd name="T92" fmla="*/ 61 w 96"/>
                  <a:gd name="T93" fmla="*/ 41 h 94"/>
                  <a:gd name="T94" fmla="*/ 55 w 96"/>
                  <a:gd name="T95" fmla="*/ 46 h 94"/>
                  <a:gd name="T96" fmla="*/ 55 w 96"/>
                  <a:gd name="T97" fmla="*/ 46 h 94"/>
                  <a:gd name="T98" fmla="*/ 58 w 96"/>
                  <a:gd name="T99" fmla="*/ 47 h 94"/>
                  <a:gd name="T100" fmla="*/ 62 w 96"/>
                  <a:gd name="T101" fmla="*/ 49 h 94"/>
                  <a:gd name="T102" fmla="*/ 64 w 96"/>
                  <a:gd name="T103" fmla="*/ 53 h 94"/>
                  <a:gd name="T104" fmla="*/ 65 w 96"/>
                  <a:gd name="T105" fmla="*/ 58 h 94"/>
                  <a:gd name="T106" fmla="*/ 64 w 96"/>
                  <a:gd name="T107" fmla="*/ 6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94">
                    <a:moveTo>
                      <a:pt x="0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0" y="0"/>
                    </a:lnTo>
                    <a:close/>
                    <a:moveTo>
                      <a:pt x="64" y="64"/>
                    </a:moveTo>
                    <a:cubicBezTo>
                      <a:pt x="63" y="66"/>
                      <a:pt x="62" y="68"/>
                      <a:pt x="60" y="69"/>
                    </a:cubicBezTo>
                    <a:cubicBezTo>
                      <a:pt x="58" y="71"/>
                      <a:pt x="56" y="72"/>
                      <a:pt x="54" y="73"/>
                    </a:cubicBezTo>
                    <a:cubicBezTo>
                      <a:pt x="51" y="74"/>
                      <a:pt x="48" y="74"/>
                      <a:pt x="45" y="74"/>
                    </a:cubicBezTo>
                    <a:cubicBezTo>
                      <a:pt x="41" y="74"/>
                      <a:pt x="37" y="74"/>
                      <a:pt x="35" y="73"/>
                    </a:cubicBezTo>
                    <a:cubicBezTo>
                      <a:pt x="32" y="72"/>
                      <a:pt x="29" y="72"/>
                      <a:pt x="28" y="7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31" y="61"/>
                      <a:pt x="33" y="62"/>
                      <a:pt x="35" y="63"/>
                    </a:cubicBezTo>
                    <a:cubicBezTo>
                      <a:pt x="38" y="64"/>
                      <a:pt x="40" y="64"/>
                      <a:pt x="42" y="64"/>
                    </a:cubicBezTo>
                    <a:cubicBezTo>
                      <a:pt x="44" y="64"/>
                      <a:pt x="45" y="64"/>
                      <a:pt x="46" y="64"/>
                    </a:cubicBezTo>
                    <a:cubicBezTo>
                      <a:pt x="48" y="64"/>
                      <a:pt x="49" y="63"/>
                      <a:pt x="50" y="62"/>
                    </a:cubicBezTo>
                    <a:cubicBezTo>
                      <a:pt x="51" y="62"/>
                      <a:pt x="51" y="61"/>
                      <a:pt x="52" y="60"/>
                    </a:cubicBezTo>
                    <a:cubicBezTo>
                      <a:pt x="52" y="59"/>
                      <a:pt x="52" y="58"/>
                      <a:pt x="52" y="57"/>
                    </a:cubicBezTo>
                    <a:cubicBezTo>
                      <a:pt x="52" y="55"/>
                      <a:pt x="52" y="54"/>
                      <a:pt x="51" y="53"/>
                    </a:cubicBezTo>
                    <a:cubicBezTo>
                      <a:pt x="51" y="53"/>
                      <a:pt x="50" y="52"/>
                      <a:pt x="49" y="52"/>
                    </a:cubicBezTo>
                    <a:cubicBezTo>
                      <a:pt x="48" y="51"/>
                      <a:pt x="46" y="51"/>
                      <a:pt x="45" y="51"/>
                    </a:cubicBezTo>
                    <a:cubicBezTo>
                      <a:pt x="43" y="51"/>
                      <a:pt x="42" y="51"/>
                      <a:pt x="41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2" y="42"/>
                      <a:pt x="44" y="42"/>
                      <a:pt x="45" y="42"/>
                    </a:cubicBezTo>
                    <a:cubicBezTo>
                      <a:pt x="46" y="42"/>
                      <a:pt x="47" y="41"/>
                      <a:pt x="48" y="41"/>
                    </a:cubicBezTo>
                    <a:cubicBezTo>
                      <a:pt x="49" y="41"/>
                      <a:pt x="50" y="40"/>
                      <a:pt x="50" y="39"/>
                    </a:cubicBezTo>
                    <a:cubicBezTo>
                      <a:pt x="51" y="38"/>
                      <a:pt x="51" y="37"/>
                      <a:pt x="51" y="36"/>
                    </a:cubicBezTo>
                    <a:cubicBezTo>
                      <a:pt x="51" y="35"/>
                      <a:pt x="51" y="34"/>
                      <a:pt x="50" y="34"/>
                    </a:cubicBezTo>
                    <a:cubicBezTo>
                      <a:pt x="50" y="33"/>
                      <a:pt x="49" y="32"/>
                      <a:pt x="49" y="32"/>
                    </a:cubicBezTo>
                    <a:cubicBezTo>
                      <a:pt x="48" y="32"/>
                      <a:pt x="47" y="31"/>
                      <a:pt x="46" y="31"/>
                    </a:cubicBezTo>
                    <a:cubicBezTo>
                      <a:pt x="45" y="31"/>
                      <a:pt x="44" y="31"/>
                      <a:pt x="43" y="31"/>
                    </a:cubicBezTo>
                    <a:cubicBezTo>
                      <a:pt x="42" y="31"/>
                      <a:pt x="41" y="31"/>
                      <a:pt x="39" y="31"/>
                    </a:cubicBezTo>
                    <a:cubicBezTo>
                      <a:pt x="38" y="32"/>
                      <a:pt x="37" y="32"/>
                      <a:pt x="36" y="33"/>
                    </a:cubicBezTo>
                    <a:cubicBezTo>
                      <a:pt x="35" y="33"/>
                      <a:pt x="34" y="33"/>
                      <a:pt x="33" y="34"/>
                    </a:cubicBezTo>
                    <a:cubicBezTo>
                      <a:pt x="32" y="35"/>
                      <a:pt x="31" y="35"/>
                      <a:pt x="30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31" y="24"/>
                      <a:pt x="33" y="23"/>
                      <a:pt x="36" y="22"/>
                    </a:cubicBezTo>
                    <a:cubicBezTo>
                      <a:pt x="39" y="22"/>
                      <a:pt x="42" y="21"/>
                      <a:pt x="45" y="21"/>
                    </a:cubicBezTo>
                    <a:cubicBezTo>
                      <a:pt x="48" y="21"/>
                      <a:pt x="51" y="22"/>
                      <a:pt x="53" y="22"/>
                    </a:cubicBezTo>
                    <a:cubicBezTo>
                      <a:pt x="55" y="23"/>
                      <a:pt x="57" y="23"/>
                      <a:pt x="59" y="24"/>
                    </a:cubicBezTo>
                    <a:cubicBezTo>
                      <a:pt x="60" y="25"/>
                      <a:pt x="62" y="27"/>
                      <a:pt x="63" y="28"/>
                    </a:cubicBezTo>
                    <a:cubicBezTo>
                      <a:pt x="63" y="30"/>
                      <a:pt x="64" y="32"/>
                      <a:pt x="64" y="34"/>
                    </a:cubicBezTo>
                    <a:cubicBezTo>
                      <a:pt x="64" y="37"/>
                      <a:pt x="63" y="39"/>
                      <a:pt x="61" y="41"/>
                    </a:cubicBezTo>
                    <a:cubicBezTo>
                      <a:pt x="60" y="44"/>
                      <a:pt x="58" y="45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6" y="46"/>
                      <a:pt x="57" y="47"/>
                      <a:pt x="58" y="47"/>
                    </a:cubicBezTo>
                    <a:cubicBezTo>
                      <a:pt x="59" y="47"/>
                      <a:pt x="61" y="48"/>
                      <a:pt x="62" y="49"/>
                    </a:cubicBezTo>
                    <a:cubicBezTo>
                      <a:pt x="63" y="50"/>
                      <a:pt x="64" y="51"/>
                      <a:pt x="64" y="53"/>
                    </a:cubicBezTo>
                    <a:cubicBezTo>
                      <a:pt x="65" y="54"/>
                      <a:pt x="65" y="56"/>
                      <a:pt x="65" y="58"/>
                    </a:cubicBezTo>
                    <a:cubicBezTo>
                      <a:pt x="65" y="60"/>
                      <a:pt x="65" y="62"/>
                      <a:pt x="6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3" name="Freeform 193"/>
              <p:cNvSpPr>
                <a:spLocks/>
              </p:cNvSpPr>
              <p:nvPr/>
            </p:nvSpPr>
            <p:spPr bwMode="auto">
              <a:xfrm>
                <a:off x="677" y="978"/>
                <a:ext cx="51" cy="108"/>
              </a:xfrm>
              <a:custGeom>
                <a:avLst/>
                <a:gdLst>
                  <a:gd name="T0" fmla="*/ 58 w 58"/>
                  <a:gd name="T1" fmla="*/ 16 h 124"/>
                  <a:gd name="T2" fmla="*/ 58 w 58"/>
                  <a:gd name="T3" fmla="*/ 15 h 124"/>
                  <a:gd name="T4" fmla="*/ 58 w 58"/>
                  <a:gd name="T5" fmla="*/ 15 h 124"/>
                  <a:gd name="T6" fmla="*/ 36 w 58"/>
                  <a:gd name="T7" fmla="*/ 2 h 124"/>
                  <a:gd name="T8" fmla="*/ 35 w 58"/>
                  <a:gd name="T9" fmla="*/ 2 h 124"/>
                  <a:gd name="T10" fmla="*/ 26 w 58"/>
                  <a:gd name="T11" fmla="*/ 2 h 124"/>
                  <a:gd name="T12" fmla="*/ 0 w 58"/>
                  <a:gd name="T13" fmla="*/ 17 h 124"/>
                  <a:gd name="T14" fmla="*/ 0 w 58"/>
                  <a:gd name="T15" fmla="*/ 55 h 124"/>
                  <a:gd name="T16" fmla="*/ 6 w 58"/>
                  <a:gd name="T17" fmla="*/ 61 h 124"/>
                  <a:gd name="T18" fmla="*/ 12 w 58"/>
                  <a:gd name="T19" fmla="*/ 55 h 124"/>
                  <a:gd name="T20" fmla="*/ 12 w 58"/>
                  <a:gd name="T21" fmla="*/ 25 h 124"/>
                  <a:gd name="T22" fmla="*/ 14 w 58"/>
                  <a:gd name="T23" fmla="*/ 25 h 124"/>
                  <a:gd name="T24" fmla="*/ 14 w 58"/>
                  <a:gd name="T25" fmla="*/ 43 h 124"/>
                  <a:gd name="T26" fmla="*/ 14 w 58"/>
                  <a:gd name="T27" fmla="*/ 59 h 124"/>
                  <a:gd name="T28" fmla="*/ 14 w 58"/>
                  <a:gd name="T29" fmla="*/ 117 h 124"/>
                  <a:gd name="T30" fmla="*/ 21 w 58"/>
                  <a:gd name="T31" fmla="*/ 124 h 124"/>
                  <a:gd name="T32" fmla="*/ 28 w 58"/>
                  <a:gd name="T33" fmla="*/ 117 h 124"/>
                  <a:gd name="T34" fmla="*/ 28 w 58"/>
                  <a:gd name="T35" fmla="*/ 64 h 124"/>
                  <a:gd name="T36" fmla="*/ 30 w 58"/>
                  <a:gd name="T37" fmla="*/ 64 h 124"/>
                  <a:gd name="T38" fmla="*/ 30 w 58"/>
                  <a:gd name="T39" fmla="*/ 117 h 124"/>
                  <a:gd name="T40" fmla="*/ 37 w 58"/>
                  <a:gd name="T41" fmla="*/ 124 h 124"/>
                  <a:gd name="T42" fmla="*/ 44 w 58"/>
                  <a:gd name="T43" fmla="*/ 117 h 124"/>
                  <a:gd name="T44" fmla="*/ 44 w 58"/>
                  <a:gd name="T45" fmla="*/ 59 h 124"/>
                  <a:gd name="T46" fmla="*/ 44 w 58"/>
                  <a:gd name="T47" fmla="*/ 43 h 124"/>
                  <a:gd name="T48" fmla="*/ 44 w 58"/>
                  <a:gd name="T49" fmla="*/ 25 h 124"/>
                  <a:gd name="T50" fmla="*/ 46 w 58"/>
                  <a:gd name="T51" fmla="*/ 25 h 124"/>
                  <a:gd name="T52" fmla="*/ 46 w 58"/>
                  <a:gd name="T53" fmla="*/ 54 h 124"/>
                  <a:gd name="T54" fmla="*/ 52 w 58"/>
                  <a:gd name="T55" fmla="*/ 60 h 124"/>
                  <a:gd name="T56" fmla="*/ 58 w 58"/>
                  <a:gd name="T57" fmla="*/ 54 h 124"/>
                  <a:gd name="T58" fmla="*/ 58 w 58"/>
                  <a:gd name="T59" fmla="*/ 16 h 124"/>
                  <a:gd name="T60" fmla="*/ 58 w 58"/>
                  <a:gd name="T61" fmla="*/ 16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124">
                    <a:moveTo>
                      <a:pt x="58" y="16"/>
                    </a:moveTo>
                    <a:cubicBezTo>
                      <a:pt x="58" y="16"/>
                      <a:pt x="58" y="16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5"/>
                      <a:pt x="43" y="3"/>
                      <a:pt x="36" y="2"/>
                    </a:cubicBezTo>
                    <a:cubicBezTo>
                      <a:pt x="36" y="2"/>
                      <a:pt x="35" y="2"/>
                      <a:pt x="3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0" y="0"/>
                      <a:pt x="0" y="1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8"/>
                      <a:pt x="3" y="61"/>
                      <a:pt x="6" y="61"/>
                    </a:cubicBezTo>
                    <a:cubicBezTo>
                      <a:pt x="9" y="61"/>
                      <a:pt x="12" y="58"/>
                      <a:pt x="12" y="5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21"/>
                      <a:pt x="17" y="124"/>
                      <a:pt x="21" y="124"/>
                    </a:cubicBezTo>
                    <a:cubicBezTo>
                      <a:pt x="25" y="124"/>
                      <a:pt x="28" y="121"/>
                      <a:pt x="28" y="117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117"/>
                      <a:pt x="30" y="117"/>
                      <a:pt x="30" y="117"/>
                    </a:cubicBezTo>
                    <a:cubicBezTo>
                      <a:pt x="30" y="121"/>
                      <a:pt x="34" y="124"/>
                      <a:pt x="37" y="124"/>
                    </a:cubicBezTo>
                    <a:cubicBezTo>
                      <a:pt x="41" y="124"/>
                      <a:pt x="44" y="121"/>
                      <a:pt x="44" y="117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8"/>
                      <a:pt x="49" y="60"/>
                      <a:pt x="52" y="60"/>
                    </a:cubicBezTo>
                    <a:cubicBezTo>
                      <a:pt x="56" y="60"/>
                      <a:pt x="58" y="58"/>
                      <a:pt x="58" y="54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4" name="Oval 194"/>
              <p:cNvSpPr>
                <a:spLocks noChangeArrowheads="1"/>
              </p:cNvSpPr>
              <p:nvPr/>
            </p:nvSpPr>
            <p:spPr bwMode="auto">
              <a:xfrm>
                <a:off x="691" y="955"/>
                <a:ext cx="24" cy="2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5" name="Freeform 195"/>
              <p:cNvSpPr>
                <a:spLocks/>
              </p:cNvSpPr>
              <p:nvPr/>
            </p:nvSpPr>
            <p:spPr bwMode="auto">
              <a:xfrm>
                <a:off x="715" y="1588"/>
                <a:ext cx="65" cy="112"/>
              </a:xfrm>
              <a:custGeom>
                <a:avLst/>
                <a:gdLst>
                  <a:gd name="T0" fmla="*/ 53 w 74"/>
                  <a:gd name="T1" fmla="*/ 36 h 129"/>
                  <a:gd name="T2" fmla="*/ 72 w 74"/>
                  <a:gd name="T3" fmla="*/ 9 h 129"/>
                  <a:gd name="T4" fmla="*/ 71 w 74"/>
                  <a:gd name="T5" fmla="*/ 1 h 129"/>
                  <a:gd name="T6" fmla="*/ 64 w 74"/>
                  <a:gd name="T7" fmla="*/ 3 h 129"/>
                  <a:gd name="T8" fmla="*/ 46 w 74"/>
                  <a:gd name="T9" fmla="*/ 28 h 129"/>
                  <a:gd name="T10" fmla="*/ 41 w 74"/>
                  <a:gd name="T11" fmla="*/ 28 h 129"/>
                  <a:gd name="T12" fmla="*/ 41 w 74"/>
                  <a:gd name="T13" fmla="*/ 28 h 129"/>
                  <a:gd name="T14" fmla="*/ 32 w 74"/>
                  <a:gd name="T15" fmla="*/ 28 h 129"/>
                  <a:gd name="T16" fmla="*/ 32 w 74"/>
                  <a:gd name="T17" fmla="*/ 28 h 129"/>
                  <a:gd name="T18" fmla="*/ 27 w 74"/>
                  <a:gd name="T19" fmla="*/ 28 h 129"/>
                  <a:gd name="T20" fmla="*/ 10 w 74"/>
                  <a:gd name="T21" fmla="*/ 3 h 129"/>
                  <a:gd name="T22" fmla="*/ 3 w 74"/>
                  <a:gd name="T23" fmla="*/ 1 h 129"/>
                  <a:gd name="T24" fmla="*/ 1 w 74"/>
                  <a:gd name="T25" fmla="*/ 9 h 129"/>
                  <a:gd name="T26" fmla="*/ 21 w 74"/>
                  <a:gd name="T27" fmla="*/ 36 h 129"/>
                  <a:gd name="T28" fmla="*/ 24 w 74"/>
                  <a:gd name="T29" fmla="*/ 72 h 129"/>
                  <a:gd name="T30" fmla="*/ 24 w 74"/>
                  <a:gd name="T31" fmla="*/ 72 h 129"/>
                  <a:gd name="T32" fmla="*/ 20 w 74"/>
                  <a:gd name="T33" fmla="*/ 122 h 129"/>
                  <a:gd name="T34" fmla="*/ 25 w 74"/>
                  <a:gd name="T35" fmla="*/ 128 h 129"/>
                  <a:gd name="T36" fmla="*/ 32 w 74"/>
                  <a:gd name="T37" fmla="*/ 123 h 129"/>
                  <a:gd name="T38" fmla="*/ 35 w 74"/>
                  <a:gd name="T39" fmla="*/ 76 h 129"/>
                  <a:gd name="T40" fmla="*/ 38 w 74"/>
                  <a:gd name="T41" fmla="*/ 76 h 129"/>
                  <a:gd name="T42" fmla="*/ 42 w 74"/>
                  <a:gd name="T43" fmla="*/ 123 h 129"/>
                  <a:gd name="T44" fmla="*/ 48 w 74"/>
                  <a:gd name="T45" fmla="*/ 128 h 129"/>
                  <a:gd name="T46" fmla="*/ 54 w 74"/>
                  <a:gd name="T47" fmla="*/ 122 h 129"/>
                  <a:gd name="T48" fmla="*/ 50 w 74"/>
                  <a:gd name="T49" fmla="*/ 72 h 129"/>
                  <a:gd name="T50" fmla="*/ 50 w 74"/>
                  <a:gd name="T51" fmla="*/ 72 h 129"/>
                  <a:gd name="T52" fmla="*/ 53 w 74"/>
                  <a:gd name="T53" fmla="*/ 3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4" h="129">
                    <a:moveTo>
                      <a:pt x="53" y="36"/>
                    </a:moveTo>
                    <a:cubicBezTo>
                      <a:pt x="72" y="9"/>
                      <a:pt x="72" y="9"/>
                      <a:pt x="72" y="9"/>
                    </a:cubicBezTo>
                    <a:cubicBezTo>
                      <a:pt x="74" y="6"/>
                      <a:pt x="73" y="3"/>
                      <a:pt x="71" y="1"/>
                    </a:cubicBezTo>
                    <a:cubicBezTo>
                      <a:pt x="69" y="0"/>
                      <a:pt x="65" y="0"/>
                      <a:pt x="64" y="3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28"/>
                      <a:pt x="43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0" y="28"/>
                      <a:pt x="29" y="28"/>
                      <a:pt x="27" y="28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0"/>
                      <a:pt x="5" y="0"/>
                      <a:pt x="3" y="1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19" y="125"/>
                      <a:pt x="22" y="128"/>
                      <a:pt x="25" y="128"/>
                    </a:cubicBezTo>
                    <a:cubicBezTo>
                      <a:pt x="28" y="129"/>
                      <a:pt x="31" y="126"/>
                      <a:pt x="32" y="123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6"/>
                      <a:pt x="45" y="129"/>
                      <a:pt x="48" y="128"/>
                    </a:cubicBezTo>
                    <a:cubicBezTo>
                      <a:pt x="52" y="128"/>
                      <a:pt x="54" y="125"/>
                      <a:pt x="54" y="12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lnTo>
                      <a:pt x="53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6" name="Oval 196"/>
              <p:cNvSpPr>
                <a:spLocks noChangeArrowheads="1"/>
              </p:cNvSpPr>
              <p:nvPr/>
            </p:nvSpPr>
            <p:spPr bwMode="auto">
              <a:xfrm>
                <a:off x="737" y="1590"/>
                <a:ext cx="20" cy="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7" name="Freeform 197"/>
              <p:cNvSpPr>
                <a:spLocks/>
              </p:cNvSpPr>
              <p:nvPr/>
            </p:nvSpPr>
            <p:spPr bwMode="auto">
              <a:xfrm>
                <a:off x="1086" y="1919"/>
                <a:ext cx="117" cy="203"/>
              </a:xfrm>
              <a:custGeom>
                <a:avLst/>
                <a:gdLst>
                  <a:gd name="T0" fmla="*/ 96 w 134"/>
                  <a:gd name="T1" fmla="*/ 66 h 233"/>
                  <a:gd name="T2" fmla="*/ 131 w 134"/>
                  <a:gd name="T3" fmla="*/ 16 h 233"/>
                  <a:gd name="T4" fmla="*/ 128 w 134"/>
                  <a:gd name="T5" fmla="*/ 3 h 233"/>
                  <a:gd name="T6" fmla="*/ 115 w 134"/>
                  <a:gd name="T7" fmla="*/ 6 h 233"/>
                  <a:gd name="T8" fmla="*/ 83 w 134"/>
                  <a:gd name="T9" fmla="*/ 51 h 233"/>
                  <a:gd name="T10" fmla="*/ 75 w 134"/>
                  <a:gd name="T11" fmla="*/ 51 h 233"/>
                  <a:gd name="T12" fmla="*/ 75 w 134"/>
                  <a:gd name="T13" fmla="*/ 51 h 233"/>
                  <a:gd name="T14" fmla="*/ 58 w 134"/>
                  <a:gd name="T15" fmla="*/ 51 h 233"/>
                  <a:gd name="T16" fmla="*/ 58 w 134"/>
                  <a:gd name="T17" fmla="*/ 51 h 233"/>
                  <a:gd name="T18" fmla="*/ 50 w 134"/>
                  <a:gd name="T19" fmla="*/ 51 h 233"/>
                  <a:gd name="T20" fmla="*/ 18 w 134"/>
                  <a:gd name="T21" fmla="*/ 6 h 233"/>
                  <a:gd name="T22" fmla="*/ 5 w 134"/>
                  <a:gd name="T23" fmla="*/ 3 h 233"/>
                  <a:gd name="T24" fmla="*/ 2 w 134"/>
                  <a:gd name="T25" fmla="*/ 16 h 233"/>
                  <a:gd name="T26" fmla="*/ 37 w 134"/>
                  <a:gd name="T27" fmla="*/ 66 h 233"/>
                  <a:gd name="T28" fmla="*/ 43 w 134"/>
                  <a:gd name="T29" fmla="*/ 130 h 233"/>
                  <a:gd name="T30" fmla="*/ 43 w 134"/>
                  <a:gd name="T31" fmla="*/ 131 h 233"/>
                  <a:gd name="T32" fmla="*/ 36 w 134"/>
                  <a:gd name="T33" fmla="*/ 221 h 233"/>
                  <a:gd name="T34" fmla="*/ 46 w 134"/>
                  <a:gd name="T35" fmla="*/ 232 h 233"/>
                  <a:gd name="T36" fmla="*/ 57 w 134"/>
                  <a:gd name="T37" fmla="*/ 222 h 233"/>
                  <a:gd name="T38" fmla="*/ 64 w 134"/>
                  <a:gd name="T39" fmla="*/ 138 h 233"/>
                  <a:gd name="T40" fmla="*/ 69 w 134"/>
                  <a:gd name="T41" fmla="*/ 138 h 233"/>
                  <a:gd name="T42" fmla="*/ 76 w 134"/>
                  <a:gd name="T43" fmla="*/ 222 h 233"/>
                  <a:gd name="T44" fmla="*/ 87 w 134"/>
                  <a:gd name="T45" fmla="*/ 232 h 233"/>
                  <a:gd name="T46" fmla="*/ 97 w 134"/>
                  <a:gd name="T47" fmla="*/ 221 h 233"/>
                  <a:gd name="T48" fmla="*/ 90 w 134"/>
                  <a:gd name="T49" fmla="*/ 131 h 233"/>
                  <a:gd name="T50" fmla="*/ 90 w 134"/>
                  <a:gd name="T51" fmla="*/ 130 h 233"/>
                  <a:gd name="T52" fmla="*/ 96 w 134"/>
                  <a:gd name="T53" fmla="*/ 6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233">
                    <a:moveTo>
                      <a:pt x="96" y="66"/>
                    </a:moveTo>
                    <a:cubicBezTo>
                      <a:pt x="131" y="16"/>
                      <a:pt x="131" y="16"/>
                      <a:pt x="131" y="16"/>
                    </a:cubicBezTo>
                    <a:cubicBezTo>
                      <a:pt x="134" y="12"/>
                      <a:pt x="132" y="6"/>
                      <a:pt x="128" y="3"/>
                    </a:cubicBezTo>
                    <a:cubicBezTo>
                      <a:pt x="124" y="0"/>
                      <a:pt x="118" y="2"/>
                      <a:pt x="115" y="6"/>
                    </a:cubicBezTo>
                    <a:cubicBezTo>
                      <a:pt x="83" y="51"/>
                      <a:pt x="83" y="51"/>
                      <a:pt x="83" y="51"/>
                    </a:cubicBezTo>
                    <a:cubicBezTo>
                      <a:pt x="81" y="51"/>
                      <a:pt x="78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5" y="51"/>
                      <a:pt x="52" y="51"/>
                      <a:pt x="50" y="5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2"/>
                      <a:pt x="9" y="0"/>
                      <a:pt x="5" y="3"/>
                    </a:cubicBezTo>
                    <a:cubicBezTo>
                      <a:pt x="1" y="6"/>
                      <a:pt x="0" y="12"/>
                      <a:pt x="2" y="16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43" y="130"/>
                      <a:pt x="43" y="130"/>
                      <a:pt x="43" y="130"/>
                    </a:cubicBezTo>
                    <a:cubicBezTo>
                      <a:pt x="43" y="130"/>
                      <a:pt x="43" y="131"/>
                      <a:pt x="43" y="131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35" y="227"/>
                      <a:pt x="40" y="232"/>
                      <a:pt x="46" y="232"/>
                    </a:cubicBezTo>
                    <a:cubicBezTo>
                      <a:pt x="52" y="233"/>
                      <a:pt x="57" y="228"/>
                      <a:pt x="57" y="222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76" y="222"/>
                      <a:pt x="76" y="222"/>
                      <a:pt x="76" y="222"/>
                    </a:cubicBezTo>
                    <a:cubicBezTo>
                      <a:pt x="76" y="228"/>
                      <a:pt x="81" y="233"/>
                      <a:pt x="87" y="232"/>
                    </a:cubicBezTo>
                    <a:cubicBezTo>
                      <a:pt x="93" y="232"/>
                      <a:pt x="98" y="227"/>
                      <a:pt x="97" y="221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90" y="131"/>
                      <a:pt x="90" y="130"/>
                      <a:pt x="90" y="130"/>
                    </a:cubicBezTo>
                    <a:lnTo>
                      <a:pt x="96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8" name="Oval 198"/>
              <p:cNvSpPr>
                <a:spLocks noChangeArrowheads="1"/>
              </p:cNvSpPr>
              <p:nvPr/>
            </p:nvSpPr>
            <p:spPr bwMode="auto">
              <a:xfrm>
                <a:off x="1126" y="1925"/>
                <a:ext cx="36" cy="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9" name="Rectangle 199"/>
              <p:cNvSpPr>
                <a:spLocks noChangeArrowheads="1"/>
              </p:cNvSpPr>
              <p:nvPr/>
            </p:nvSpPr>
            <p:spPr bwMode="auto">
              <a:xfrm>
                <a:off x="1073" y="1907"/>
                <a:ext cx="142" cy="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0" name="Rectangle 200"/>
              <p:cNvSpPr>
                <a:spLocks noChangeArrowheads="1"/>
              </p:cNvSpPr>
              <p:nvPr/>
            </p:nvSpPr>
            <p:spPr bwMode="auto">
              <a:xfrm>
                <a:off x="1053" y="1891"/>
                <a:ext cx="17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1" name="Rectangle 201"/>
              <p:cNvSpPr>
                <a:spLocks noChangeArrowheads="1"/>
              </p:cNvSpPr>
              <p:nvPr/>
            </p:nvSpPr>
            <p:spPr bwMode="auto">
              <a:xfrm>
                <a:off x="1039" y="1897"/>
                <a:ext cx="11" cy="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2" name="Rectangle 202"/>
              <p:cNvSpPr>
                <a:spLocks noChangeArrowheads="1"/>
              </p:cNvSpPr>
              <p:nvPr/>
            </p:nvSpPr>
            <p:spPr bwMode="auto">
              <a:xfrm>
                <a:off x="1218" y="1891"/>
                <a:ext cx="17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3" name="Rectangle 203"/>
              <p:cNvSpPr>
                <a:spLocks noChangeArrowheads="1"/>
              </p:cNvSpPr>
              <p:nvPr/>
            </p:nvSpPr>
            <p:spPr bwMode="auto">
              <a:xfrm>
                <a:off x="1238" y="1897"/>
                <a:ext cx="11" cy="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4" name="Rectangle 204"/>
              <p:cNvSpPr>
                <a:spLocks noChangeArrowheads="1"/>
              </p:cNvSpPr>
              <p:nvPr/>
            </p:nvSpPr>
            <p:spPr bwMode="auto">
              <a:xfrm>
                <a:off x="677" y="2040"/>
                <a:ext cx="25" cy="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5" name="Rectangle 205"/>
              <p:cNvSpPr>
                <a:spLocks noChangeArrowheads="1"/>
              </p:cNvSpPr>
              <p:nvPr/>
            </p:nvSpPr>
            <p:spPr bwMode="auto">
              <a:xfrm>
                <a:off x="656" y="2023"/>
                <a:ext cx="17" cy="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30" name="Rectangle 207"/>
            <p:cNvSpPr>
              <a:spLocks noChangeArrowheads="1"/>
            </p:cNvSpPr>
            <p:nvPr/>
          </p:nvSpPr>
          <p:spPr bwMode="auto">
            <a:xfrm>
              <a:off x="1019175" y="3222625"/>
              <a:ext cx="17463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Rectangle 208"/>
            <p:cNvSpPr>
              <a:spLocks noChangeArrowheads="1"/>
            </p:cNvSpPr>
            <p:nvPr/>
          </p:nvSpPr>
          <p:spPr bwMode="auto">
            <a:xfrm>
              <a:off x="1119188" y="3211513"/>
              <a:ext cx="25400" cy="6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Rectangle 209"/>
            <p:cNvSpPr>
              <a:spLocks noChangeArrowheads="1"/>
            </p:cNvSpPr>
            <p:nvPr/>
          </p:nvSpPr>
          <p:spPr bwMode="auto">
            <a:xfrm>
              <a:off x="1150938" y="3222625"/>
              <a:ext cx="15875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Rectangle 210"/>
            <p:cNvSpPr>
              <a:spLocks noChangeArrowheads="1"/>
            </p:cNvSpPr>
            <p:nvPr/>
          </p:nvSpPr>
          <p:spPr bwMode="auto">
            <a:xfrm>
              <a:off x="1438275" y="2816225"/>
              <a:ext cx="39688" cy="1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Rectangle 211"/>
            <p:cNvSpPr>
              <a:spLocks noChangeArrowheads="1"/>
            </p:cNvSpPr>
            <p:nvPr/>
          </p:nvSpPr>
          <p:spPr bwMode="auto">
            <a:xfrm>
              <a:off x="1408113" y="2790825"/>
              <a:ext cx="23813" cy="6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212"/>
            <p:cNvSpPr>
              <a:spLocks noChangeArrowheads="1"/>
            </p:cNvSpPr>
            <p:nvPr/>
          </p:nvSpPr>
          <p:spPr bwMode="auto">
            <a:xfrm>
              <a:off x="1385888" y="2800350"/>
              <a:ext cx="15875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Rectangle 213"/>
            <p:cNvSpPr>
              <a:spLocks noChangeArrowheads="1"/>
            </p:cNvSpPr>
            <p:nvPr/>
          </p:nvSpPr>
          <p:spPr bwMode="auto">
            <a:xfrm>
              <a:off x="1484313" y="2790825"/>
              <a:ext cx="25400" cy="6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Rectangle 214"/>
            <p:cNvSpPr>
              <a:spLocks noChangeArrowheads="1"/>
            </p:cNvSpPr>
            <p:nvPr/>
          </p:nvSpPr>
          <p:spPr bwMode="auto">
            <a:xfrm>
              <a:off x="1514475" y="2800350"/>
              <a:ext cx="19050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Rectangle 215"/>
            <p:cNvSpPr>
              <a:spLocks noChangeArrowheads="1"/>
            </p:cNvSpPr>
            <p:nvPr/>
          </p:nvSpPr>
          <p:spPr bwMode="auto">
            <a:xfrm>
              <a:off x="1266825" y="2135188"/>
              <a:ext cx="38100" cy="1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Rectangle 216"/>
            <p:cNvSpPr>
              <a:spLocks noChangeArrowheads="1"/>
            </p:cNvSpPr>
            <p:nvPr/>
          </p:nvSpPr>
          <p:spPr bwMode="auto">
            <a:xfrm>
              <a:off x="1235075" y="2109788"/>
              <a:ext cx="25400" cy="6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Rectangle 217"/>
            <p:cNvSpPr>
              <a:spLocks noChangeArrowheads="1"/>
            </p:cNvSpPr>
            <p:nvPr/>
          </p:nvSpPr>
          <p:spPr bwMode="auto">
            <a:xfrm>
              <a:off x="1212850" y="2119313"/>
              <a:ext cx="15875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Rectangle 218"/>
            <p:cNvSpPr>
              <a:spLocks noChangeArrowheads="1"/>
            </p:cNvSpPr>
            <p:nvPr/>
          </p:nvSpPr>
          <p:spPr bwMode="auto">
            <a:xfrm>
              <a:off x="1312863" y="2109788"/>
              <a:ext cx="25400" cy="6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Rectangle 219"/>
            <p:cNvSpPr>
              <a:spLocks noChangeArrowheads="1"/>
            </p:cNvSpPr>
            <p:nvPr/>
          </p:nvSpPr>
          <p:spPr bwMode="auto">
            <a:xfrm>
              <a:off x="1344613" y="2119313"/>
              <a:ext cx="15875" cy="4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Rectangle 220"/>
            <p:cNvSpPr>
              <a:spLocks noChangeArrowheads="1"/>
            </p:cNvSpPr>
            <p:nvPr/>
          </p:nvSpPr>
          <p:spPr bwMode="auto">
            <a:xfrm>
              <a:off x="1768475" y="2978150"/>
              <a:ext cx="23813" cy="7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Rectangle 221"/>
            <p:cNvSpPr>
              <a:spLocks noChangeArrowheads="1"/>
            </p:cNvSpPr>
            <p:nvPr/>
          </p:nvSpPr>
          <p:spPr bwMode="auto">
            <a:xfrm>
              <a:off x="1749425" y="2962275"/>
              <a:ext cx="14288" cy="39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Rectangle 222"/>
            <p:cNvSpPr>
              <a:spLocks noChangeArrowheads="1"/>
            </p:cNvSpPr>
            <p:nvPr/>
          </p:nvSpPr>
          <p:spPr bwMode="auto">
            <a:xfrm>
              <a:off x="1735138" y="2968625"/>
              <a:ext cx="9525" cy="2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Rectangle 223"/>
            <p:cNvSpPr>
              <a:spLocks noChangeArrowheads="1"/>
            </p:cNvSpPr>
            <p:nvPr/>
          </p:nvSpPr>
          <p:spPr bwMode="auto">
            <a:xfrm>
              <a:off x="1795463" y="2962275"/>
              <a:ext cx="15875" cy="39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Rectangle 224"/>
            <p:cNvSpPr>
              <a:spLocks noChangeArrowheads="1"/>
            </p:cNvSpPr>
            <p:nvPr/>
          </p:nvSpPr>
          <p:spPr bwMode="auto">
            <a:xfrm>
              <a:off x="1814513" y="2968625"/>
              <a:ext cx="11113" cy="2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Rectangle 225"/>
            <p:cNvSpPr>
              <a:spLocks noChangeArrowheads="1"/>
            </p:cNvSpPr>
            <p:nvPr/>
          </p:nvSpPr>
          <p:spPr bwMode="auto">
            <a:xfrm>
              <a:off x="1758950" y="2771775"/>
              <a:ext cx="23813" cy="7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Rectangle 226"/>
            <p:cNvSpPr>
              <a:spLocks noChangeArrowheads="1"/>
            </p:cNvSpPr>
            <p:nvPr/>
          </p:nvSpPr>
          <p:spPr bwMode="auto">
            <a:xfrm>
              <a:off x="1739900" y="2754313"/>
              <a:ext cx="14288" cy="41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Rectangle 227"/>
            <p:cNvSpPr>
              <a:spLocks noChangeArrowheads="1"/>
            </p:cNvSpPr>
            <p:nvPr/>
          </p:nvSpPr>
          <p:spPr bwMode="auto">
            <a:xfrm>
              <a:off x="1725613" y="2760663"/>
              <a:ext cx="11113" cy="28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Rectangle 228"/>
            <p:cNvSpPr>
              <a:spLocks noChangeArrowheads="1"/>
            </p:cNvSpPr>
            <p:nvPr/>
          </p:nvSpPr>
          <p:spPr bwMode="auto">
            <a:xfrm>
              <a:off x="1785938" y="2754313"/>
              <a:ext cx="15875" cy="41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Rectangle 229"/>
            <p:cNvSpPr>
              <a:spLocks noChangeArrowheads="1"/>
            </p:cNvSpPr>
            <p:nvPr/>
          </p:nvSpPr>
          <p:spPr bwMode="auto">
            <a:xfrm>
              <a:off x="1804988" y="2760663"/>
              <a:ext cx="11113" cy="28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Rectangle 230"/>
            <p:cNvSpPr>
              <a:spLocks noChangeArrowheads="1"/>
            </p:cNvSpPr>
            <p:nvPr/>
          </p:nvSpPr>
          <p:spPr bwMode="auto">
            <a:xfrm>
              <a:off x="334963" y="1347788"/>
              <a:ext cx="30163" cy="9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Rectangle 231"/>
            <p:cNvSpPr>
              <a:spLocks noChangeArrowheads="1"/>
            </p:cNvSpPr>
            <p:nvPr/>
          </p:nvSpPr>
          <p:spPr bwMode="auto">
            <a:xfrm>
              <a:off x="307975" y="1327150"/>
              <a:ext cx="20638" cy="52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Rectangle 232"/>
            <p:cNvSpPr>
              <a:spLocks noChangeArrowheads="1"/>
            </p:cNvSpPr>
            <p:nvPr/>
          </p:nvSpPr>
          <p:spPr bwMode="auto">
            <a:xfrm>
              <a:off x="290513" y="1336675"/>
              <a:ext cx="14288" cy="34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Rectangle 233"/>
            <p:cNvSpPr>
              <a:spLocks noChangeArrowheads="1"/>
            </p:cNvSpPr>
            <p:nvPr/>
          </p:nvSpPr>
          <p:spPr bwMode="auto">
            <a:xfrm>
              <a:off x="369888" y="1327150"/>
              <a:ext cx="20638" cy="52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Rectangle 234"/>
            <p:cNvSpPr>
              <a:spLocks noChangeArrowheads="1"/>
            </p:cNvSpPr>
            <p:nvPr/>
          </p:nvSpPr>
          <p:spPr bwMode="auto">
            <a:xfrm>
              <a:off x="395288" y="1336675"/>
              <a:ext cx="14288" cy="34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Rectangle 235"/>
            <p:cNvSpPr>
              <a:spLocks noChangeArrowheads="1"/>
            </p:cNvSpPr>
            <p:nvPr/>
          </p:nvSpPr>
          <p:spPr bwMode="auto">
            <a:xfrm>
              <a:off x="2109788" y="3367088"/>
              <a:ext cx="23813" cy="6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Rectangle 236"/>
            <p:cNvSpPr>
              <a:spLocks noChangeArrowheads="1"/>
            </p:cNvSpPr>
            <p:nvPr/>
          </p:nvSpPr>
          <p:spPr bwMode="auto">
            <a:xfrm>
              <a:off x="2090738" y="3349625"/>
              <a:ext cx="15875" cy="39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8" name="Rectangle 237"/>
            <p:cNvSpPr>
              <a:spLocks noChangeArrowheads="1"/>
            </p:cNvSpPr>
            <p:nvPr/>
          </p:nvSpPr>
          <p:spPr bwMode="auto">
            <a:xfrm>
              <a:off x="2078038" y="3355975"/>
              <a:ext cx="9525" cy="2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9" name="Rectangle 238"/>
            <p:cNvSpPr>
              <a:spLocks noChangeArrowheads="1"/>
            </p:cNvSpPr>
            <p:nvPr/>
          </p:nvSpPr>
          <p:spPr bwMode="auto">
            <a:xfrm>
              <a:off x="2138363" y="3349625"/>
              <a:ext cx="14288" cy="39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Rectangle 239"/>
            <p:cNvSpPr>
              <a:spLocks noChangeArrowheads="1"/>
            </p:cNvSpPr>
            <p:nvPr/>
          </p:nvSpPr>
          <p:spPr bwMode="auto">
            <a:xfrm>
              <a:off x="2155825" y="3355975"/>
              <a:ext cx="11113" cy="2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1" name="Freeform 240"/>
            <p:cNvSpPr>
              <a:spLocks/>
            </p:cNvSpPr>
            <p:nvPr/>
          </p:nvSpPr>
          <p:spPr bwMode="auto">
            <a:xfrm>
              <a:off x="2274888" y="3994150"/>
              <a:ext cx="23813" cy="26987"/>
            </a:xfrm>
            <a:custGeom>
              <a:avLst/>
              <a:gdLst>
                <a:gd name="T0" fmla="*/ 0 w 15"/>
                <a:gd name="T1" fmla="*/ 3 h 17"/>
                <a:gd name="T2" fmla="*/ 10 w 15"/>
                <a:gd name="T3" fmla="*/ 17 h 17"/>
                <a:gd name="T4" fmla="*/ 15 w 15"/>
                <a:gd name="T5" fmla="*/ 14 h 17"/>
                <a:gd name="T6" fmla="*/ 4 w 15"/>
                <a:gd name="T7" fmla="*/ 0 h 17"/>
                <a:gd name="T8" fmla="*/ 0 w 15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0" y="3"/>
                  </a:moveTo>
                  <a:lnTo>
                    <a:pt x="10" y="17"/>
                  </a:lnTo>
                  <a:lnTo>
                    <a:pt x="15" y="14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2" name="Freeform 241"/>
            <p:cNvSpPr>
              <a:spLocks/>
            </p:cNvSpPr>
            <p:nvPr/>
          </p:nvSpPr>
          <p:spPr bwMode="auto">
            <a:xfrm>
              <a:off x="2244725" y="3962400"/>
              <a:ext cx="50800" cy="46037"/>
            </a:xfrm>
            <a:custGeom>
              <a:avLst/>
              <a:gdLst>
                <a:gd name="T0" fmla="*/ 0 w 32"/>
                <a:gd name="T1" fmla="*/ 19 h 29"/>
                <a:gd name="T2" fmla="*/ 7 w 32"/>
                <a:gd name="T3" fmla="*/ 29 h 29"/>
                <a:gd name="T4" fmla="*/ 32 w 32"/>
                <a:gd name="T5" fmla="*/ 9 h 29"/>
                <a:gd name="T6" fmla="*/ 24 w 32"/>
                <a:gd name="T7" fmla="*/ 0 h 29"/>
                <a:gd name="T8" fmla="*/ 0 w 32"/>
                <a:gd name="T9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0" y="19"/>
                  </a:moveTo>
                  <a:lnTo>
                    <a:pt x="7" y="29"/>
                  </a:lnTo>
                  <a:lnTo>
                    <a:pt x="32" y="9"/>
                  </a:lnTo>
                  <a:lnTo>
                    <a:pt x="24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Freeform 242"/>
            <p:cNvSpPr>
              <a:spLocks/>
            </p:cNvSpPr>
            <p:nvPr/>
          </p:nvSpPr>
          <p:spPr bwMode="auto">
            <a:xfrm>
              <a:off x="2239963" y="3954463"/>
              <a:ext cx="34925" cy="30162"/>
            </a:xfrm>
            <a:custGeom>
              <a:avLst/>
              <a:gdLst>
                <a:gd name="T0" fmla="*/ 0 w 22"/>
                <a:gd name="T1" fmla="*/ 12 h 19"/>
                <a:gd name="T2" fmla="*/ 4 w 22"/>
                <a:gd name="T3" fmla="*/ 19 h 19"/>
                <a:gd name="T4" fmla="*/ 22 w 22"/>
                <a:gd name="T5" fmla="*/ 6 h 19"/>
                <a:gd name="T6" fmla="*/ 17 w 22"/>
                <a:gd name="T7" fmla="*/ 0 h 19"/>
                <a:gd name="T8" fmla="*/ 0 w 22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0" y="12"/>
                  </a:moveTo>
                  <a:lnTo>
                    <a:pt x="4" y="19"/>
                  </a:lnTo>
                  <a:lnTo>
                    <a:pt x="22" y="6"/>
                  </a:lnTo>
                  <a:lnTo>
                    <a:pt x="1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4" name="Freeform 243"/>
            <p:cNvSpPr>
              <a:spLocks/>
            </p:cNvSpPr>
            <p:nvPr/>
          </p:nvSpPr>
          <p:spPr bwMode="auto">
            <a:xfrm>
              <a:off x="2278063" y="4008438"/>
              <a:ext cx="52388" cy="44450"/>
            </a:xfrm>
            <a:custGeom>
              <a:avLst/>
              <a:gdLst>
                <a:gd name="T0" fmla="*/ 0 w 33"/>
                <a:gd name="T1" fmla="*/ 19 h 28"/>
                <a:gd name="T2" fmla="*/ 7 w 33"/>
                <a:gd name="T3" fmla="*/ 28 h 28"/>
                <a:gd name="T4" fmla="*/ 33 w 33"/>
                <a:gd name="T5" fmla="*/ 9 h 28"/>
                <a:gd name="T6" fmla="*/ 25 w 33"/>
                <a:gd name="T7" fmla="*/ 0 h 28"/>
                <a:gd name="T8" fmla="*/ 0 w 33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0" y="19"/>
                  </a:moveTo>
                  <a:lnTo>
                    <a:pt x="7" y="28"/>
                  </a:lnTo>
                  <a:lnTo>
                    <a:pt x="33" y="9"/>
                  </a:lnTo>
                  <a:lnTo>
                    <a:pt x="2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5" name="Freeform 244"/>
            <p:cNvSpPr>
              <a:spLocks/>
            </p:cNvSpPr>
            <p:nvPr/>
          </p:nvSpPr>
          <p:spPr bwMode="auto">
            <a:xfrm>
              <a:off x="2298700" y="4030663"/>
              <a:ext cx="34925" cy="30162"/>
            </a:xfrm>
            <a:custGeom>
              <a:avLst/>
              <a:gdLst>
                <a:gd name="T0" fmla="*/ 17 w 22"/>
                <a:gd name="T1" fmla="*/ 0 h 19"/>
                <a:gd name="T2" fmla="*/ 0 w 22"/>
                <a:gd name="T3" fmla="*/ 13 h 19"/>
                <a:gd name="T4" fmla="*/ 5 w 22"/>
                <a:gd name="T5" fmla="*/ 19 h 19"/>
                <a:gd name="T6" fmla="*/ 22 w 22"/>
                <a:gd name="T7" fmla="*/ 7 h 19"/>
                <a:gd name="T8" fmla="*/ 17 w 2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7" y="0"/>
                  </a:moveTo>
                  <a:lnTo>
                    <a:pt x="0" y="13"/>
                  </a:lnTo>
                  <a:lnTo>
                    <a:pt x="5" y="19"/>
                  </a:lnTo>
                  <a:lnTo>
                    <a:pt x="22" y="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6" name="Freeform 245"/>
            <p:cNvSpPr>
              <a:spLocks/>
            </p:cNvSpPr>
            <p:nvPr/>
          </p:nvSpPr>
          <p:spPr bwMode="auto">
            <a:xfrm>
              <a:off x="2601913" y="4405313"/>
              <a:ext cx="23813" cy="28575"/>
            </a:xfrm>
            <a:custGeom>
              <a:avLst/>
              <a:gdLst>
                <a:gd name="T0" fmla="*/ 11 w 15"/>
                <a:gd name="T1" fmla="*/ 0 h 18"/>
                <a:gd name="T2" fmla="*/ 0 w 15"/>
                <a:gd name="T3" fmla="*/ 15 h 18"/>
                <a:gd name="T4" fmla="*/ 6 w 15"/>
                <a:gd name="T5" fmla="*/ 18 h 18"/>
                <a:gd name="T6" fmla="*/ 15 w 15"/>
                <a:gd name="T7" fmla="*/ 2 h 18"/>
                <a:gd name="T8" fmla="*/ 11 w 1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8">
                  <a:moveTo>
                    <a:pt x="11" y="0"/>
                  </a:moveTo>
                  <a:lnTo>
                    <a:pt x="0" y="15"/>
                  </a:lnTo>
                  <a:lnTo>
                    <a:pt x="6" y="18"/>
                  </a:lnTo>
                  <a:lnTo>
                    <a:pt x="15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7" name="Freeform 246"/>
            <p:cNvSpPr>
              <a:spLocks/>
            </p:cNvSpPr>
            <p:nvPr/>
          </p:nvSpPr>
          <p:spPr bwMode="auto">
            <a:xfrm>
              <a:off x="2603500" y="4373563"/>
              <a:ext cx="52388" cy="42862"/>
            </a:xfrm>
            <a:custGeom>
              <a:avLst/>
              <a:gdLst>
                <a:gd name="T0" fmla="*/ 7 w 33"/>
                <a:gd name="T1" fmla="*/ 0 h 27"/>
                <a:gd name="T2" fmla="*/ 0 w 33"/>
                <a:gd name="T3" fmla="*/ 10 h 27"/>
                <a:gd name="T4" fmla="*/ 27 w 33"/>
                <a:gd name="T5" fmla="*/ 27 h 27"/>
                <a:gd name="T6" fmla="*/ 33 w 33"/>
                <a:gd name="T7" fmla="*/ 17 h 27"/>
                <a:gd name="T8" fmla="*/ 7 w 3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">
                  <a:moveTo>
                    <a:pt x="7" y="0"/>
                  </a:moveTo>
                  <a:lnTo>
                    <a:pt x="0" y="10"/>
                  </a:lnTo>
                  <a:lnTo>
                    <a:pt x="27" y="27"/>
                  </a:lnTo>
                  <a:lnTo>
                    <a:pt x="33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8" name="Freeform 247"/>
            <p:cNvSpPr>
              <a:spLocks/>
            </p:cNvSpPr>
            <p:nvPr/>
          </p:nvSpPr>
          <p:spPr bwMode="auto">
            <a:xfrm>
              <a:off x="2624138" y="4364038"/>
              <a:ext cx="34925" cy="28575"/>
            </a:xfrm>
            <a:custGeom>
              <a:avLst/>
              <a:gdLst>
                <a:gd name="T0" fmla="*/ 4 w 22"/>
                <a:gd name="T1" fmla="*/ 0 h 18"/>
                <a:gd name="T2" fmla="*/ 0 w 22"/>
                <a:gd name="T3" fmla="*/ 7 h 18"/>
                <a:gd name="T4" fmla="*/ 18 w 22"/>
                <a:gd name="T5" fmla="*/ 18 h 18"/>
                <a:gd name="T6" fmla="*/ 22 w 22"/>
                <a:gd name="T7" fmla="*/ 11 h 18"/>
                <a:gd name="T8" fmla="*/ 4 w 2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4" y="0"/>
                  </a:moveTo>
                  <a:lnTo>
                    <a:pt x="0" y="7"/>
                  </a:lnTo>
                  <a:lnTo>
                    <a:pt x="18" y="18"/>
                  </a:lnTo>
                  <a:lnTo>
                    <a:pt x="22" y="1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9" name="Freeform 248"/>
            <p:cNvSpPr>
              <a:spLocks/>
            </p:cNvSpPr>
            <p:nvPr/>
          </p:nvSpPr>
          <p:spPr bwMode="auto">
            <a:xfrm>
              <a:off x="2573338" y="4422775"/>
              <a:ext cx="52388" cy="42862"/>
            </a:xfrm>
            <a:custGeom>
              <a:avLst/>
              <a:gdLst>
                <a:gd name="T0" fmla="*/ 6 w 33"/>
                <a:gd name="T1" fmla="*/ 0 h 27"/>
                <a:gd name="T2" fmla="*/ 0 w 33"/>
                <a:gd name="T3" fmla="*/ 9 h 27"/>
                <a:gd name="T4" fmla="*/ 26 w 33"/>
                <a:gd name="T5" fmla="*/ 27 h 27"/>
                <a:gd name="T6" fmla="*/ 33 w 33"/>
                <a:gd name="T7" fmla="*/ 16 h 27"/>
                <a:gd name="T8" fmla="*/ 6 w 3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">
                  <a:moveTo>
                    <a:pt x="6" y="0"/>
                  </a:moveTo>
                  <a:lnTo>
                    <a:pt x="0" y="9"/>
                  </a:lnTo>
                  <a:lnTo>
                    <a:pt x="26" y="27"/>
                  </a:lnTo>
                  <a:lnTo>
                    <a:pt x="33" y="1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0" name="Freeform 249"/>
            <p:cNvSpPr>
              <a:spLocks/>
            </p:cNvSpPr>
            <p:nvPr/>
          </p:nvSpPr>
          <p:spPr bwMode="auto">
            <a:xfrm>
              <a:off x="2571750" y="4446588"/>
              <a:ext cx="34925" cy="28575"/>
            </a:xfrm>
            <a:custGeom>
              <a:avLst/>
              <a:gdLst>
                <a:gd name="T0" fmla="*/ 22 w 22"/>
                <a:gd name="T1" fmla="*/ 11 h 18"/>
                <a:gd name="T2" fmla="*/ 4 w 22"/>
                <a:gd name="T3" fmla="*/ 0 h 18"/>
                <a:gd name="T4" fmla="*/ 0 w 22"/>
                <a:gd name="T5" fmla="*/ 7 h 18"/>
                <a:gd name="T6" fmla="*/ 18 w 22"/>
                <a:gd name="T7" fmla="*/ 18 h 18"/>
                <a:gd name="T8" fmla="*/ 22 w 22"/>
                <a:gd name="T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22" y="11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8" y="18"/>
                  </a:lnTo>
                  <a:lnTo>
                    <a:pt x="2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1" name="Freeform 250"/>
            <p:cNvSpPr>
              <a:spLocks/>
            </p:cNvSpPr>
            <p:nvPr/>
          </p:nvSpPr>
          <p:spPr bwMode="auto">
            <a:xfrm>
              <a:off x="1919288" y="1866900"/>
              <a:ext cx="61913" cy="107950"/>
            </a:xfrm>
            <a:custGeom>
              <a:avLst/>
              <a:gdLst>
                <a:gd name="T0" fmla="*/ 32 w 45"/>
                <a:gd name="T1" fmla="*/ 22 h 78"/>
                <a:gd name="T2" fmla="*/ 44 w 45"/>
                <a:gd name="T3" fmla="*/ 6 h 78"/>
                <a:gd name="T4" fmla="*/ 43 w 45"/>
                <a:gd name="T5" fmla="*/ 1 h 78"/>
                <a:gd name="T6" fmla="*/ 39 w 45"/>
                <a:gd name="T7" fmla="*/ 2 h 78"/>
                <a:gd name="T8" fmla="*/ 28 w 45"/>
                <a:gd name="T9" fmla="*/ 17 h 78"/>
                <a:gd name="T10" fmla="*/ 26 w 45"/>
                <a:gd name="T11" fmla="*/ 17 h 78"/>
                <a:gd name="T12" fmla="*/ 25 w 45"/>
                <a:gd name="T13" fmla="*/ 17 h 78"/>
                <a:gd name="T14" fmla="*/ 20 w 45"/>
                <a:gd name="T15" fmla="*/ 17 h 78"/>
                <a:gd name="T16" fmla="*/ 20 w 45"/>
                <a:gd name="T17" fmla="*/ 17 h 78"/>
                <a:gd name="T18" fmla="*/ 17 w 45"/>
                <a:gd name="T19" fmla="*/ 17 h 78"/>
                <a:gd name="T20" fmla="*/ 6 w 45"/>
                <a:gd name="T21" fmla="*/ 2 h 78"/>
                <a:gd name="T22" fmla="*/ 2 w 45"/>
                <a:gd name="T23" fmla="*/ 1 h 78"/>
                <a:gd name="T24" fmla="*/ 1 w 45"/>
                <a:gd name="T25" fmla="*/ 6 h 78"/>
                <a:gd name="T26" fmla="*/ 13 w 45"/>
                <a:gd name="T27" fmla="*/ 22 h 78"/>
                <a:gd name="T28" fmla="*/ 15 w 45"/>
                <a:gd name="T29" fmla="*/ 44 h 78"/>
                <a:gd name="T30" fmla="*/ 15 w 45"/>
                <a:gd name="T31" fmla="*/ 44 h 78"/>
                <a:gd name="T32" fmla="*/ 12 w 45"/>
                <a:gd name="T33" fmla="*/ 74 h 78"/>
                <a:gd name="T34" fmla="*/ 16 w 45"/>
                <a:gd name="T35" fmla="*/ 78 h 78"/>
                <a:gd name="T36" fmla="*/ 20 w 45"/>
                <a:gd name="T37" fmla="*/ 74 h 78"/>
                <a:gd name="T38" fmla="*/ 22 w 45"/>
                <a:gd name="T39" fmla="*/ 46 h 78"/>
                <a:gd name="T40" fmla="*/ 24 w 45"/>
                <a:gd name="T41" fmla="*/ 46 h 78"/>
                <a:gd name="T42" fmla="*/ 26 w 45"/>
                <a:gd name="T43" fmla="*/ 74 h 78"/>
                <a:gd name="T44" fmla="*/ 30 w 45"/>
                <a:gd name="T45" fmla="*/ 78 h 78"/>
                <a:gd name="T46" fmla="*/ 33 w 45"/>
                <a:gd name="T47" fmla="*/ 74 h 78"/>
                <a:gd name="T48" fmla="*/ 31 w 45"/>
                <a:gd name="T49" fmla="*/ 44 h 78"/>
                <a:gd name="T50" fmla="*/ 31 w 45"/>
                <a:gd name="T51" fmla="*/ 44 h 78"/>
                <a:gd name="T52" fmla="*/ 32 w 45"/>
                <a:gd name="T5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78">
                  <a:moveTo>
                    <a:pt x="32" y="22"/>
                  </a:moveTo>
                  <a:cubicBezTo>
                    <a:pt x="44" y="6"/>
                    <a:pt x="44" y="6"/>
                    <a:pt x="44" y="6"/>
                  </a:cubicBezTo>
                  <a:cubicBezTo>
                    <a:pt x="45" y="4"/>
                    <a:pt x="45" y="2"/>
                    <a:pt x="43" y="1"/>
                  </a:cubicBezTo>
                  <a:cubicBezTo>
                    <a:pt x="42" y="0"/>
                    <a:pt x="40" y="1"/>
                    <a:pt x="39" y="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7" y="17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4" y="78"/>
                    <a:pt x="16" y="78"/>
                  </a:cubicBezTo>
                  <a:cubicBezTo>
                    <a:pt x="18" y="78"/>
                    <a:pt x="19" y="76"/>
                    <a:pt x="20" y="74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6"/>
                    <a:pt x="28" y="78"/>
                    <a:pt x="30" y="78"/>
                  </a:cubicBezTo>
                  <a:cubicBezTo>
                    <a:pt x="32" y="78"/>
                    <a:pt x="33" y="76"/>
                    <a:pt x="33" y="7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lnTo>
                    <a:pt x="32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Oval 251"/>
            <p:cNvSpPr>
              <a:spLocks noChangeArrowheads="1"/>
            </p:cNvSpPr>
            <p:nvPr/>
          </p:nvSpPr>
          <p:spPr bwMode="auto">
            <a:xfrm>
              <a:off x="1941513" y="1870075"/>
              <a:ext cx="19050" cy="19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3" name="Freeform 252"/>
            <p:cNvSpPr>
              <a:spLocks/>
            </p:cNvSpPr>
            <p:nvPr/>
          </p:nvSpPr>
          <p:spPr bwMode="auto">
            <a:xfrm>
              <a:off x="992188" y="2081213"/>
              <a:ext cx="61913" cy="107950"/>
            </a:xfrm>
            <a:custGeom>
              <a:avLst/>
              <a:gdLst>
                <a:gd name="T0" fmla="*/ 32 w 45"/>
                <a:gd name="T1" fmla="*/ 22 h 78"/>
                <a:gd name="T2" fmla="*/ 44 w 45"/>
                <a:gd name="T3" fmla="*/ 6 h 78"/>
                <a:gd name="T4" fmla="*/ 43 w 45"/>
                <a:gd name="T5" fmla="*/ 1 h 78"/>
                <a:gd name="T6" fmla="*/ 38 w 45"/>
                <a:gd name="T7" fmla="*/ 2 h 78"/>
                <a:gd name="T8" fmla="*/ 28 w 45"/>
                <a:gd name="T9" fmla="*/ 17 h 78"/>
                <a:gd name="T10" fmla="*/ 25 w 45"/>
                <a:gd name="T11" fmla="*/ 17 h 78"/>
                <a:gd name="T12" fmla="*/ 25 w 45"/>
                <a:gd name="T13" fmla="*/ 17 h 78"/>
                <a:gd name="T14" fmla="*/ 19 w 45"/>
                <a:gd name="T15" fmla="*/ 17 h 78"/>
                <a:gd name="T16" fmla="*/ 19 w 45"/>
                <a:gd name="T17" fmla="*/ 17 h 78"/>
                <a:gd name="T18" fmla="*/ 16 w 45"/>
                <a:gd name="T19" fmla="*/ 17 h 78"/>
                <a:gd name="T20" fmla="*/ 6 w 45"/>
                <a:gd name="T21" fmla="*/ 2 h 78"/>
                <a:gd name="T22" fmla="*/ 1 w 45"/>
                <a:gd name="T23" fmla="*/ 1 h 78"/>
                <a:gd name="T24" fmla="*/ 1 w 45"/>
                <a:gd name="T25" fmla="*/ 6 h 78"/>
                <a:gd name="T26" fmla="*/ 12 w 45"/>
                <a:gd name="T27" fmla="*/ 22 h 78"/>
                <a:gd name="T28" fmla="*/ 14 w 45"/>
                <a:gd name="T29" fmla="*/ 44 h 78"/>
                <a:gd name="T30" fmla="*/ 14 w 45"/>
                <a:gd name="T31" fmla="*/ 44 h 78"/>
                <a:gd name="T32" fmla="*/ 12 w 45"/>
                <a:gd name="T33" fmla="*/ 74 h 78"/>
                <a:gd name="T34" fmla="*/ 15 w 45"/>
                <a:gd name="T35" fmla="*/ 78 h 78"/>
                <a:gd name="T36" fmla="*/ 19 w 45"/>
                <a:gd name="T37" fmla="*/ 74 h 78"/>
                <a:gd name="T38" fmla="*/ 21 w 45"/>
                <a:gd name="T39" fmla="*/ 46 h 78"/>
                <a:gd name="T40" fmla="*/ 23 w 45"/>
                <a:gd name="T41" fmla="*/ 46 h 78"/>
                <a:gd name="T42" fmla="*/ 25 w 45"/>
                <a:gd name="T43" fmla="*/ 74 h 78"/>
                <a:gd name="T44" fmla="*/ 29 w 45"/>
                <a:gd name="T45" fmla="*/ 78 h 78"/>
                <a:gd name="T46" fmla="*/ 32 w 45"/>
                <a:gd name="T47" fmla="*/ 74 h 78"/>
                <a:gd name="T48" fmla="*/ 30 w 45"/>
                <a:gd name="T49" fmla="*/ 44 h 78"/>
                <a:gd name="T50" fmla="*/ 30 w 45"/>
                <a:gd name="T51" fmla="*/ 44 h 78"/>
                <a:gd name="T52" fmla="*/ 32 w 45"/>
                <a:gd name="T5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78">
                  <a:moveTo>
                    <a:pt x="32" y="22"/>
                  </a:moveTo>
                  <a:cubicBezTo>
                    <a:pt x="44" y="6"/>
                    <a:pt x="44" y="6"/>
                    <a:pt x="44" y="6"/>
                  </a:cubicBezTo>
                  <a:cubicBezTo>
                    <a:pt x="45" y="4"/>
                    <a:pt x="44" y="2"/>
                    <a:pt x="43" y="1"/>
                  </a:cubicBezTo>
                  <a:cubicBezTo>
                    <a:pt x="41" y="0"/>
                    <a:pt x="39" y="1"/>
                    <a:pt x="38" y="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3" y="78"/>
                    <a:pt x="15" y="78"/>
                  </a:cubicBezTo>
                  <a:cubicBezTo>
                    <a:pt x="17" y="78"/>
                    <a:pt x="19" y="76"/>
                    <a:pt x="19" y="74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6"/>
                    <a:pt x="27" y="78"/>
                    <a:pt x="29" y="78"/>
                  </a:cubicBezTo>
                  <a:cubicBezTo>
                    <a:pt x="31" y="78"/>
                    <a:pt x="33" y="76"/>
                    <a:pt x="32" y="7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lnTo>
                    <a:pt x="32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4" name="Oval 253"/>
            <p:cNvSpPr>
              <a:spLocks noChangeArrowheads="1"/>
            </p:cNvSpPr>
            <p:nvPr/>
          </p:nvSpPr>
          <p:spPr bwMode="auto">
            <a:xfrm>
              <a:off x="1012825" y="2084388"/>
              <a:ext cx="19050" cy="19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5" name="Freeform 254"/>
            <p:cNvSpPr>
              <a:spLocks/>
            </p:cNvSpPr>
            <p:nvPr/>
          </p:nvSpPr>
          <p:spPr bwMode="auto">
            <a:xfrm>
              <a:off x="1263650" y="2547938"/>
              <a:ext cx="141288" cy="244475"/>
            </a:xfrm>
            <a:custGeom>
              <a:avLst/>
              <a:gdLst>
                <a:gd name="T0" fmla="*/ 73 w 102"/>
                <a:gd name="T1" fmla="*/ 50 h 177"/>
                <a:gd name="T2" fmla="*/ 100 w 102"/>
                <a:gd name="T3" fmla="*/ 12 h 177"/>
                <a:gd name="T4" fmla="*/ 98 w 102"/>
                <a:gd name="T5" fmla="*/ 2 h 177"/>
                <a:gd name="T6" fmla="*/ 88 w 102"/>
                <a:gd name="T7" fmla="*/ 4 h 177"/>
                <a:gd name="T8" fmla="*/ 64 w 102"/>
                <a:gd name="T9" fmla="*/ 39 h 177"/>
                <a:gd name="T10" fmla="*/ 58 w 102"/>
                <a:gd name="T11" fmla="*/ 38 h 177"/>
                <a:gd name="T12" fmla="*/ 57 w 102"/>
                <a:gd name="T13" fmla="*/ 38 h 177"/>
                <a:gd name="T14" fmla="*/ 45 w 102"/>
                <a:gd name="T15" fmla="*/ 38 h 177"/>
                <a:gd name="T16" fmla="*/ 44 w 102"/>
                <a:gd name="T17" fmla="*/ 38 h 177"/>
                <a:gd name="T18" fmla="*/ 38 w 102"/>
                <a:gd name="T19" fmla="*/ 39 h 177"/>
                <a:gd name="T20" fmla="*/ 14 w 102"/>
                <a:gd name="T21" fmla="*/ 4 h 177"/>
                <a:gd name="T22" fmla="*/ 4 w 102"/>
                <a:gd name="T23" fmla="*/ 2 h 177"/>
                <a:gd name="T24" fmla="*/ 2 w 102"/>
                <a:gd name="T25" fmla="*/ 12 h 177"/>
                <a:gd name="T26" fmla="*/ 29 w 102"/>
                <a:gd name="T27" fmla="*/ 50 h 177"/>
                <a:gd name="T28" fmla="*/ 33 w 102"/>
                <a:gd name="T29" fmla="*/ 99 h 177"/>
                <a:gd name="T30" fmla="*/ 33 w 102"/>
                <a:gd name="T31" fmla="*/ 100 h 177"/>
                <a:gd name="T32" fmla="*/ 27 w 102"/>
                <a:gd name="T33" fmla="*/ 168 h 177"/>
                <a:gd name="T34" fmla="*/ 35 w 102"/>
                <a:gd name="T35" fmla="*/ 177 h 177"/>
                <a:gd name="T36" fmla="*/ 44 w 102"/>
                <a:gd name="T37" fmla="*/ 169 h 177"/>
                <a:gd name="T38" fmla="*/ 49 w 102"/>
                <a:gd name="T39" fmla="*/ 106 h 177"/>
                <a:gd name="T40" fmla="*/ 53 w 102"/>
                <a:gd name="T41" fmla="*/ 106 h 177"/>
                <a:gd name="T42" fmla="*/ 58 w 102"/>
                <a:gd name="T43" fmla="*/ 169 h 177"/>
                <a:gd name="T44" fmla="*/ 67 w 102"/>
                <a:gd name="T45" fmla="*/ 177 h 177"/>
                <a:gd name="T46" fmla="*/ 75 w 102"/>
                <a:gd name="T47" fmla="*/ 168 h 177"/>
                <a:gd name="T48" fmla="*/ 69 w 102"/>
                <a:gd name="T49" fmla="*/ 100 h 177"/>
                <a:gd name="T50" fmla="*/ 69 w 102"/>
                <a:gd name="T51" fmla="*/ 99 h 177"/>
                <a:gd name="T52" fmla="*/ 73 w 102"/>
                <a:gd name="T5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77">
                  <a:moveTo>
                    <a:pt x="73" y="50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2" y="9"/>
                    <a:pt x="101" y="5"/>
                    <a:pt x="98" y="2"/>
                  </a:cubicBezTo>
                  <a:cubicBezTo>
                    <a:pt x="95" y="0"/>
                    <a:pt x="90" y="1"/>
                    <a:pt x="88" y="4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2" y="39"/>
                    <a:pt x="60" y="38"/>
                    <a:pt x="5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2" y="38"/>
                    <a:pt x="40" y="39"/>
                    <a:pt x="38" y="3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1"/>
                    <a:pt x="7" y="0"/>
                    <a:pt x="4" y="2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3" y="99"/>
                    <a:pt x="33" y="100"/>
                    <a:pt x="33" y="100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7" y="173"/>
                    <a:pt x="30" y="177"/>
                    <a:pt x="35" y="177"/>
                  </a:cubicBezTo>
                  <a:cubicBezTo>
                    <a:pt x="40" y="177"/>
                    <a:pt x="44" y="174"/>
                    <a:pt x="44" y="169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8" y="169"/>
                    <a:pt x="58" y="169"/>
                    <a:pt x="58" y="169"/>
                  </a:cubicBezTo>
                  <a:cubicBezTo>
                    <a:pt x="58" y="174"/>
                    <a:pt x="62" y="177"/>
                    <a:pt x="67" y="177"/>
                  </a:cubicBezTo>
                  <a:cubicBezTo>
                    <a:pt x="71" y="177"/>
                    <a:pt x="75" y="173"/>
                    <a:pt x="75" y="168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99"/>
                    <a:pt x="69" y="99"/>
                  </a:cubicBezTo>
                  <a:lnTo>
                    <a:pt x="73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6" name="Oval 255"/>
            <p:cNvSpPr>
              <a:spLocks noChangeArrowheads="1"/>
            </p:cNvSpPr>
            <p:nvPr/>
          </p:nvSpPr>
          <p:spPr bwMode="auto">
            <a:xfrm>
              <a:off x="1312863" y="2554288"/>
              <a:ext cx="42863" cy="428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7" name="Freeform 256"/>
            <p:cNvSpPr>
              <a:spLocks noEditPoints="1"/>
            </p:cNvSpPr>
            <p:nvPr/>
          </p:nvSpPr>
          <p:spPr bwMode="auto">
            <a:xfrm>
              <a:off x="1289050" y="1468438"/>
              <a:ext cx="147638" cy="203200"/>
            </a:xfrm>
            <a:custGeom>
              <a:avLst/>
              <a:gdLst>
                <a:gd name="T0" fmla="*/ 97 w 107"/>
                <a:gd name="T1" fmla="*/ 3 h 147"/>
                <a:gd name="T2" fmla="*/ 40 w 107"/>
                <a:gd name="T3" fmla="*/ 1 h 147"/>
                <a:gd name="T4" fmla="*/ 27 w 107"/>
                <a:gd name="T5" fmla="*/ 1 h 147"/>
                <a:gd name="T6" fmla="*/ 21 w 107"/>
                <a:gd name="T7" fmla="*/ 3 h 147"/>
                <a:gd name="T8" fmla="*/ 17 w 107"/>
                <a:gd name="T9" fmla="*/ 11 h 147"/>
                <a:gd name="T10" fmla="*/ 2 w 107"/>
                <a:gd name="T11" fmla="*/ 40 h 147"/>
                <a:gd name="T12" fmla="*/ 6 w 107"/>
                <a:gd name="T13" fmla="*/ 52 h 147"/>
                <a:gd name="T14" fmla="*/ 19 w 107"/>
                <a:gd name="T15" fmla="*/ 49 h 147"/>
                <a:gd name="T16" fmla="*/ 23 w 107"/>
                <a:gd name="T17" fmla="*/ 40 h 147"/>
                <a:gd name="T18" fmla="*/ 33 w 107"/>
                <a:gd name="T19" fmla="*/ 43 h 147"/>
                <a:gd name="T20" fmla="*/ 69 w 107"/>
                <a:gd name="T21" fmla="*/ 48 h 147"/>
                <a:gd name="T22" fmla="*/ 51 w 107"/>
                <a:gd name="T23" fmla="*/ 77 h 147"/>
                <a:gd name="T24" fmla="*/ 52 w 107"/>
                <a:gd name="T25" fmla="*/ 87 h 147"/>
                <a:gd name="T26" fmla="*/ 69 w 107"/>
                <a:gd name="T27" fmla="*/ 134 h 147"/>
                <a:gd name="T28" fmla="*/ 84 w 107"/>
                <a:gd name="T29" fmla="*/ 140 h 147"/>
                <a:gd name="T30" fmla="*/ 85 w 107"/>
                <a:gd name="T31" fmla="*/ 139 h 147"/>
                <a:gd name="T32" fmla="*/ 96 w 107"/>
                <a:gd name="T33" fmla="*/ 147 h 147"/>
                <a:gd name="T34" fmla="*/ 107 w 107"/>
                <a:gd name="T35" fmla="*/ 136 h 147"/>
                <a:gd name="T36" fmla="*/ 107 w 107"/>
                <a:gd name="T37" fmla="*/ 21 h 147"/>
                <a:gd name="T38" fmla="*/ 106 w 107"/>
                <a:gd name="T39" fmla="*/ 18 h 147"/>
                <a:gd name="T40" fmla="*/ 97 w 107"/>
                <a:gd name="T41" fmla="*/ 3 h 147"/>
                <a:gd name="T42" fmla="*/ 73 w 107"/>
                <a:gd name="T43" fmla="*/ 82 h 147"/>
                <a:gd name="T44" fmla="*/ 85 w 107"/>
                <a:gd name="T45" fmla="*/ 64 h 147"/>
                <a:gd name="T46" fmla="*/ 85 w 107"/>
                <a:gd name="T47" fmla="*/ 113 h 147"/>
                <a:gd name="T48" fmla="*/ 73 w 107"/>
                <a:gd name="T49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7">
                  <a:moveTo>
                    <a:pt x="97" y="3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34" y="0"/>
                    <a:pt x="30" y="0"/>
                    <a:pt x="27" y="1"/>
                  </a:cubicBezTo>
                  <a:cubicBezTo>
                    <a:pt x="25" y="1"/>
                    <a:pt x="23" y="2"/>
                    <a:pt x="21" y="3"/>
                  </a:cubicBezTo>
                  <a:cubicBezTo>
                    <a:pt x="19" y="5"/>
                    <a:pt x="18" y="8"/>
                    <a:pt x="17" y="1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44"/>
                    <a:pt x="2" y="50"/>
                    <a:pt x="6" y="52"/>
                  </a:cubicBezTo>
                  <a:cubicBezTo>
                    <a:pt x="11" y="55"/>
                    <a:pt x="16" y="53"/>
                    <a:pt x="19" y="4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6" y="42"/>
                    <a:pt x="30" y="43"/>
                    <a:pt x="33" y="43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49" y="80"/>
                    <a:pt x="50" y="84"/>
                    <a:pt x="52" y="87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72" y="140"/>
                    <a:pt x="78" y="142"/>
                    <a:pt x="84" y="140"/>
                  </a:cubicBezTo>
                  <a:cubicBezTo>
                    <a:pt x="84" y="140"/>
                    <a:pt x="85" y="140"/>
                    <a:pt x="85" y="139"/>
                  </a:cubicBezTo>
                  <a:cubicBezTo>
                    <a:pt x="87" y="144"/>
                    <a:pt x="91" y="147"/>
                    <a:pt x="96" y="147"/>
                  </a:cubicBezTo>
                  <a:cubicBezTo>
                    <a:pt x="102" y="147"/>
                    <a:pt x="107" y="142"/>
                    <a:pt x="107" y="13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6" y="19"/>
                    <a:pt x="106" y="18"/>
                  </a:cubicBezTo>
                  <a:cubicBezTo>
                    <a:pt x="106" y="11"/>
                    <a:pt x="103" y="4"/>
                    <a:pt x="97" y="3"/>
                  </a:cubicBezTo>
                  <a:close/>
                  <a:moveTo>
                    <a:pt x="73" y="82"/>
                  </a:moveTo>
                  <a:cubicBezTo>
                    <a:pt x="85" y="64"/>
                    <a:pt x="85" y="64"/>
                    <a:pt x="85" y="64"/>
                  </a:cubicBezTo>
                  <a:cubicBezTo>
                    <a:pt x="85" y="113"/>
                    <a:pt x="85" y="113"/>
                    <a:pt x="85" y="113"/>
                  </a:cubicBezTo>
                  <a:lnTo>
                    <a:pt x="73" y="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8" name="Freeform 257"/>
            <p:cNvSpPr>
              <a:spLocks/>
            </p:cNvSpPr>
            <p:nvPr/>
          </p:nvSpPr>
          <p:spPr bwMode="auto">
            <a:xfrm>
              <a:off x="1254125" y="1435100"/>
              <a:ext cx="58738" cy="60325"/>
            </a:xfrm>
            <a:custGeom>
              <a:avLst/>
              <a:gdLst>
                <a:gd name="T0" fmla="*/ 18 w 43"/>
                <a:gd name="T1" fmla="*/ 42 h 44"/>
                <a:gd name="T2" fmla="*/ 42 w 43"/>
                <a:gd name="T3" fmla="*/ 25 h 44"/>
                <a:gd name="T4" fmla="*/ 25 w 43"/>
                <a:gd name="T5" fmla="*/ 2 h 44"/>
                <a:gd name="T6" fmla="*/ 1 w 43"/>
                <a:gd name="T7" fmla="*/ 19 h 44"/>
                <a:gd name="T8" fmla="*/ 18 w 43"/>
                <a:gd name="T9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4">
                  <a:moveTo>
                    <a:pt x="18" y="42"/>
                  </a:moveTo>
                  <a:cubicBezTo>
                    <a:pt x="30" y="44"/>
                    <a:pt x="40" y="36"/>
                    <a:pt x="42" y="25"/>
                  </a:cubicBezTo>
                  <a:cubicBezTo>
                    <a:pt x="43" y="14"/>
                    <a:pt x="36" y="3"/>
                    <a:pt x="25" y="2"/>
                  </a:cubicBezTo>
                  <a:cubicBezTo>
                    <a:pt x="14" y="0"/>
                    <a:pt x="3" y="8"/>
                    <a:pt x="1" y="19"/>
                  </a:cubicBezTo>
                  <a:cubicBezTo>
                    <a:pt x="0" y="30"/>
                    <a:pt x="7" y="40"/>
                    <a:pt x="18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9" name="Freeform 258"/>
            <p:cNvSpPr>
              <a:spLocks noEditPoints="1"/>
            </p:cNvSpPr>
            <p:nvPr/>
          </p:nvSpPr>
          <p:spPr bwMode="auto">
            <a:xfrm>
              <a:off x="1208088" y="1544638"/>
              <a:ext cx="157163" cy="155575"/>
            </a:xfrm>
            <a:custGeom>
              <a:avLst/>
              <a:gdLst>
                <a:gd name="T0" fmla="*/ 57 w 114"/>
                <a:gd name="T1" fmla="*/ 0 h 113"/>
                <a:gd name="T2" fmla="*/ 0 w 114"/>
                <a:gd name="T3" fmla="*/ 56 h 113"/>
                <a:gd name="T4" fmla="*/ 57 w 114"/>
                <a:gd name="T5" fmla="*/ 113 h 113"/>
                <a:gd name="T6" fmla="*/ 114 w 114"/>
                <a:gd name="T7" fmla="*/ 56 h 113"/>
                <a:gd name="T8" fmla="*/ 57 w 114"/>
                <a:gd name="T9" fmla="*/ 0 h 113"/>
                <a:gd name="T10" fmla="*/ 57 w 114"/>
                <a:gd name="T11" fmla="*/ 102 h 113"/>
                <a:gd name="T12" fmla="*/ 12 w 114"/>
                <a:gd name="T13" fmla="*/ 56 h 113"/>
                <a:gd name="T14" fmla="*/ 57 w 114"/>
                <a:gd name="T15" fmla="*/ 11 h 113"/>
                <a:gd name="T16" fmla="*/ 102 w 114"/>
                <a:gd name="T17" fmla="*/ 56 h 113"/>
                <a:gd name="T18" fmla="*/ 57 w 114"/>
                <a:gd name="T19" fmla="*/ 10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57" y="0"/>
                  </a:moveTo>
                  <a:cubicBezTo>
                    <a:pt x="26" y="0"/>
                    <a:pt x="0" y="25"/>
                    <a:pt x="0" y="56"/>
                  </a:cubicBezTo>
                  <a:cubicBezTo>
                    <a:pt x="0" y="88"/>
                    <a:pt x="26" y="113"/>
                    <a:pt x="57" y="113"/>
                  </a:cubicBezTo>
                  <a:cubicBezTo>
                    <a:pt x="88" y="113"/>
                    <a:pt x="114" y="88"/>
                    <a:pt x="114" y="56"/>
                  </a:cubicBezTo>
                  <a:cubicBezTo>
                    <a:pt x="114" y="25"/>
                    <a:pt x="88" y="0"/>
                    <a:pt x="57" y="0"/>
                  </a:cubicBezTo>
                  <a:close/>
                  <a:moveTo>
                    <a:pt x="57" y="102"/>
                  </a:moveTo>
                  <a:cubicBezTo>
                    <a:pt x="32" y="102"/>
                    <a:pt x="12" y="81"/>
                    <a:pt x="12" y="56"/>
                  </a:cubicBezTo>
                  <a:cubicBezTo>
                    <a:pt x="12" y="31"/>
                    <a:pt x="32" y="11"/>
                    <a:pt x="57" y="11"/>
                  </a:cubicBezTo>
                  <a:cubicBezTo>
                    <a:pt x="82" y="11"/>
                    <a:pt x="102" y="31"/>
                    <a:pt x="102" y="56"/>
                  </a:cubicBezTo>
                  <a:cubicBezTo>
                    <a:pt x="102" y="81"/>
                    <a:pt x="82" y="102"/>
                    <a:pt x="57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0" name="Freeform 259"/>
            <p:cNvSpPr>
              <a:spLocks noEditPoints="1"/>
            </p:cNvSpPr>
            <p:nvPr/>
          </p:nvSpPr>
          <p:spPr bwMode="auto">
            <a:xfrm>
              <a:off x="1438275" y="1544638"/>
              <a:ext cx="157163" cy="155575"/>
            </a:xfrm>
            <a:custGeom>
              <a:avLst/>
              <a:gdLst>
                <a:gd name="T0" fmla="*/ 56 w 113"/>
                <a:gd name="T1" fmla="*/ 0 h 113"/>
                <a:gd name="T2" fmla="*/ 0 w 113"/>
                <a:gd name="T3" fmla="*/ 56 h 113"/>
                <a:gd name="T4" fmla="*/ 56 w 113"/>
                <a:gd name="T5" fmla="*/ 113 h 113"/>
                <a:gd name="T6" fmla="*/ 113 w 113"/>
                <a:gd name="T7" fmla="*/ 56 h 113"/>
                <a:gd name="T8" fmla="*/ 56 w 113"/>
                <a:gd name="T9" fmla="*/ 0 h 113"/>
                <a:gd name="T10" fmla="*/ 56 w 113"/>
                <a:gd name="T11" fmla="*/ 102 h 113"/>
                <a:gd name="T12" fmla="*/ 11 w 113"/>
                <a:gd name="T13" fmla="*/ 56 h 113"/>
                <a:gd name="T14" fmla="*/ 56 w 113"/>
                <a:gd name="T15" fmla="*/ 11 h 113"/>
                <a:gd name="T16" fmla="*/ 102 w 113"/>
                <a:gd name="T17" fmla="*/ 56 h 113"/>
                <a:gd name="T18" fmla="*/ 56 w 113"/>
                <a:gd name="T19" fmla="*/ 10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6" y="113"/>
                  </a:cubicBezTo>
                  <a:cubicBezTo>
                    <a:pt x="88" y="113"/>
                    <a:pt x="113" y="88"/>
                    <a:pt x="113" y="56"/>
                  </a:cubicBezTo>
                  <a:cubicBezTo>
                    <a:pt x="113" y="25"/>
                    <a:pt x="88" y="0"/>
                    <a:pt x="56" y="0"/>
                  </a:cubicBezTo>
                  <a:close/>
                  <a:moveTo>
                    <a:pt x="56" y="102"/>
                  </a:moveTo>
                  <a:cubicBezTo>
                    <a:pt x="31" y="102"/>
                    <a:pt x="11" y="81"/>
                    <a:pt x="11" y="56"/>
                  </a:cubicBez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1"/>
                    <a:pt x="81" y="102"/>
                    <a:pt x="56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1" name="Freeform 260"/>
            <p:cNvSpPr>
              <a:spLocks noEditPoints="1"/>
            </p:cNvSpPr>
            <p:nvPr/>
          </p:nvSpPr>
          <p:spPr bwMode="auto">
            <a:xfrm>
              <a:off x="306388" y="1084263"/>
              <a:ext cx="147638" cy="201612"/>
            </a:xfrm>
            <a:custGeom>
              <a:avLst/>
              <a:gdLst>
                <a:gd name="T0" fmla="*/ 97 w 107"/>
                <a:gd name="T1" fmla="*/ 3 h 147"/>
                <a:gd name="T2" fmla="*/ 40 w 107"/>
                <a:gd name="T3" fmla="*/ 0 h 147"/>
                <a:gd name="T4" fmla="*/ 28 w 107"/>
                <a:gd name="T5" fmla="*/ 0 h 147"/>
                <a:gd name="T6" fmla="*/ 21 w 107"/>
                <a:gd name="T7" fmla="*/ 3 h 147"/>
                <a:gd name="T8" fmla="*/ 17 w 107"/>
                <a:gd name="T9" fmla="*/ 10 h 147"/>
                <a:gd name="T10" fmla="*/ 3 w 107"/>
                <a:gd name="T11" fmla="*/ 39 h 147"/>
                <a:gd name="T12" fmla="*/ 7 w 107"/>
                <a:gd name="T13" fmla="*/ 52 h 147"/>
                <a:gd name="T14" fmla="*/ 19 w 107"/>
                <a:gd name="T15" fmla="*/ 48 h 147"/>
                <a:gd name="T16" fmla="*/ 23 w 107"/>
                <a:gd name="T17" fmla="*/ 40 h 147"/>
                <a:gd name="T18" fmla="*/ 34 w 107"/>
                <a:gd name="T19" fmla="*/ 43 h 147"/>
                <a:gd name="T20" fmla="*/ 70 w 107"/>
                <a:gd name="T21" fmla="*/ 47 h 147"/>
                <a:gd name="T22" fmla="*/ 51 w 107"/>
                <a:gd name="T23" fmla="*/ 76 h 147"/>
                <a:gd name="T24" fmla="*/ 52 w 107"/>
                <a:gd name="T25" fmla="*/ 87 h 147"/>
                <a:gd name="T26" fmla="*/ 70 w 107"/>
                <a:gd name="T27" fmla="*/ 134 h 147"/>
                <a:gd name="T28" fmla="*/ 84 w 107"/>
                <a:gd name="T29" fmla="*/ 140 h 147"/>
                <a:gd name="T30" fmla="*/ 86 w 107"/>
                <a:gd name="T31" fmla="*/ 139 h 147"/>
                <a:gd name="T32" fmla="*/ 96 w 107"/>
                <a:gd name="T33" fmla="*/ 147 h 147"/>
                <a:gd name="T34" fmla="*/ 107 w 107"/>
                <a:gd name="T35" fmla="*/ 136 h 147"/>
                <a:gd name="T36" fmla="*/ 107 w 107"/>
                <a:gd name="T37" fmla="*/ 20 h 147"/>
                <a:gd name="T38" fmla="*/ 107 w 107"/>
                <a:gd name="T39" fmla="*/ 18 h 147"/>
                <a:gd name="T40" fmla="*/ 97 w 107"/>
                <a:gd name="T41" fmla="*/ 3 h 147"/>
                <a:gd name="T42" fmla="*/ 73 w 107"/>
                <a:gd name="T43" fmla="*/ 82 h 147"/>
                <a:gd name="T44" fmla="*/ 85 w 107"/>
                <a:gd name="T45" fmla="*/ 64 h 147"/>
                <a:gd name="T46" fmla="*/ 85 w 107"/>
                <a:gd name="T47" fmla="*/ 113 h 147"/>
                <a:gd name="T48" fmla="*/ 73 w 107"/>
                <a:gd name="T49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7">
                  <a:moveTo>
                    <a:pt x="97" y="3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5" y="0"/>
                    <a:pt x="31" y="0"/>
                    <a:pt x="28" y="0"/>
                  </a:cubicBezTo>
                  <a:cubicBezTo>
                    <a:pt x="25" y="0"/>
                    <a:pt x="23" y="1"/>
                    <a:pt x="21" y="3"/>
                  </a:cubicBezTo>
                  <a:cubicBezTo>
                    <a:pt x="19" y="5"/>
                    <a:pt x="18" y="7"/>
                    <a:pt x="17" y="1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4"/>
                    <a:pt x="2" y="49"/>
                    <a:pt x="7" y="52"/>
                  </a:cubicBezTo>
                  <a:cubicBezTo>
                    <a:pt x="11" y="54"/>
                    <a:pt x="17" y="53"/>
                    <a:pt x="19" y="48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7" y="41"/>
                    <a:pt x="30" y="42"/>
                    <a:pt x="34" y="43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0" y="80"/>
                    <a:pt x="50" y="84"/>
                    <a:pt x="52" y="87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2" y="139"/>
                    <a:pt x="78" y="142"/>
                    <a:pt x="84" y="140"/>
                  </a:cubicBezTo>
                  <a:cubicBezTo>
                    <a:pt x="85" y="140"/>
                    <a:pt x="85" y="139"/>
                    <a:pt x="86" y="139"/>
                  </a:cubicBezTo>
                  <a:cubicBezTo>
                    <a:pt x="87" y="143"/>
                    <a:pt x="91" y="147"/>
                    <a:pt x="96" y="147"/>
                  </a:cubicBezTo>
                  <a:cubicBezTo>
                    <a:pt x="102" y="147"/>
                    <a:pt x="107" y="142"/>
                    <a:pt x="107" y="136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19"/>
                    <a:pt x="107" y="18"/>
                  </a:cubicBezTo>
                  <a:cubicBezTo>
                    <a:pt x="106" y="11"/>
                    <a:pt x="103" y="4"/>
                    <a:pt x="97" y="3"/>
                  </a:cubicBezTo>
                  <a:close/>
                  <a:moveTo>
                    <a:pt x="73" y="82"/>
                  </a:moveTo>
                  <a:cubicBezTo>
                    <a:pt x="85" y="64"/>
                    <a:pt x="85" y="64"/>
                    <a:pt x="85" y="64"/>
                  </a:cubicBezTo>
                  <a:cubicBezTo>
                    <a:pt x="85" y="113"/>
                    <a:pt x="85" y="113"/>
                    <a:pt x="85" y="113"/>
                  </a:cubicBezTo>
                  <a:lnTo>
                    <a:pt x="73" y="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" name="Freeform 261"/>
            <p:cNvSpPr>
              <a:spLocks/>
            </p:cNvSpPr>
            <p:nvPr/>
          </p:nvSpPr>
          <p:spPr bwMode="auto">
            <a:xfrm>
              <a:off x="271463" y="1050925"/>
              <a:ext cx="60325" cy="58737"/>
            </a:xfrm>
            <a:custGeom>
              <a:avLst/>
              <a:gdLst>
                <a:gd name="T0" fmla="*/ 19 w 44"/>
                <a:gd name="T1" fmla="*/ 42 h 43"/>
                <a:gd name="T2" fmla="*/ 42 w 44"/>
                <a:gd name="T3" fmla="*/ 25 h 43"/>
                <a:gd name="T4" fmla="*/ 25 w 44"/>
                <a:gd name="T5" fmla="*/ 1 h 43"/>
                <a:gd name="T6" fmla="*/ 2 w 44"/>
                <a:gd name="T7" fmla="*/ 18 h 43"/>
                <a:gd name="T8" fmla="*/ 19 w 44"/>
                <a:gd name="T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19" y="42"/>
                  </a:moveTo>
                  <a:cubicBezTo>
                    <a:pt x="30" y="43"/>
                    <a:pt x="40" y="36"/>
                    <a:pt x="42" y="25"/>
                  </a:cubicBezTo>
                  <a:cubicBezTo>
                    <a:pt x="44" y="13"/>
                    <a:pt x="36" y="3"/>
                    <a:pt x="25" y="1"/>
                  </a:cubicBezTo>
                  <a:cubicBezTo>
                    <a:pt x="14" y="0"/>
                    <a:pt x="4" y="7"/>
                    <a:pt x="2" y="18"/>
                  </a:cubicBezTo>
                  <a:cubicBezTo>
                    <a:pt x="0" y="29"/>
                    <a:pt x="8" y="40"/>
                    <a:pt x="19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262"/>
            <p:cNvSpPr>
              <a:spLocks noEditPoints="1"/>
            </p:cNvSpPr>
            <p:nvPr/>
          </p:nvSpPr>
          <p:spPr bwMode="auto">
            <a:xfrm>
              <a:off x="227013" y="1158875"/>
              <a:ext cx="155575" cy="157162"/>
            </a:xfrm>
            <a:custGeom>
              <a:avLst/>
              <a:gdLst>
                <a:gd name="T0" fmla="*/ 56 w 113"/>
                <a:gd name="T1" fmla="*/ 0 h 114"/>
                <a:gd name="T2" fmla="*/ 0 w 113"/>
                <a:gd name="T3" fmla="*/ 57 h 114"/>
                <a:gd name="T4" fmla="*/ 56 w 113"/>
                <a:gd name="T5" fmla="*/ 114 h 114"/>
                <a:gd name="T6" fmla="*/ 113 w 113"/>
                <a:gd name="T7" fmla="*/ 57 h 114"/>
                <a:gd name="T8" fmla="*/ 56 w 113"/>
                <a:gd name="T9" fmla="*/ 0 h 114"/>
                <a:gd name="T10" fmla="*/ 56 w 113"/>
                <a:gd name="T11" fmla="*/ 102 h 114"/>
                <a:gd name="T12" fmla="*/ 11 w 113"/>
                <a:gd name="T13" fmla="*/ 57 h 114"/>
                <a:gd name="T14" fmla="*/ 56 w 113"/>
                <a:gd name="T15" fmla="*/ 12 h 114"/>
                <a:gd name="T16" fmla="*/ 102 w 113"/>
                <a:gd name="T17" fmla="*/ 57 h 114"/>
                <a:gd name="T18" fmla="*/ 56 w 113"/>
                <a:gd name="T19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4">
                  <a:moveTo>
                    <a:pt x="56" y="0"/>
                  </a:moveTo>
                  <a:cubicBezTo>
                    <a:pt x="25" y="0"/>
                    <a:pt x="0" y="26"/>
                    <a:pt x="0" y="57"/>
                  </a:cubicBezTo>
                  <a:cubicBezTo>
                    <a:pt x="0" y="88"/>
                    <a:pt x="25" y="114"/>
                    <a:pt x="56" y="114"/>
                  </a:cubicBezTo>
                  <a:cubicBezTo>
                    <a:pt x="88" y="114"/>
                    <a:pt x="113" y="88"/>
                    <a:pt x="113" y="57"/>
                  </a:cubicBezTo>
                  <a:cubicBezTo>
                    <a:pt x="113" y="26"/>
                    <a:pt x="88" y="0"/>
                    <a:pt x="56" y="0"/>
                  </a:cubicBezTo>
                  <a:close/>
                  <a:moveTo>
                    <a:pt x="56" y="102"/>
                  </a:moveTo>
                  <a:cubicBezTo>
                    <a:pt x="31" y="102"/>
                    <a:pt x="11" y="82"/>
                    <a:pt x="11" y="57"/>
                  </a:cubicBezTo>
                  <a:cubicBezTo>
                    <a:pt x="11" y="32"/>
                    <a:pt x="31" y="12"/>
                    <a:pt x="56" y="12"/>
                  </a:cubicBezTo>
                  <a:cubicBezTo>
                    <a:pt x="81" y="12"/>
                    <a:pt x="102" y="32"/>
                    <a:pt x="102" y="57"/>
                  </a:cubicBezTo>
                  <a:cubicBezTo>
                    <a:pt x="102" y="82"/>
                    <a:pt x="81" y="102"/>
                    <a:pt x="56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4" name="Freeform 263"/>
            <p:cNvSpPr>
              <a:spLocks noEditPoints="1"/>
            </p:cNvSpPr>
            <p:nvPr/>
          </p:nvSpPr>
          <p:spPr bwMode="auto">
            <a:xfrm>
              <a:off x="455613" y="1158875"/>
              <a:ext cx="157163" cy="157162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2 h 114"/>
                <a:gd name="T12" fmla="*/ 11 w 114"/>
                <a:gd name="T13" fmla="*/ 57 h 114"/>
                <a:gd name="T14" fmla="*/ 57 w 114"/>
                <a:gd name="T15" fmla="*/ 12 h 114"/>
                <a:gd name="T16" fmla="*/ 102 w 114"/>
                <a:gd name="T17" fmla="*/ 57 h 114"/>
                <a:gd name="T18" fmla="*/ 57 w 114"/>
                <a:gd name="T19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88" y="114"/>
                    <a:pt x="114" y="8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lose/>
                  <a:moveTo>
                    <a:pt x="57" y="102"/>
                  </a:moveTo>
                  <a:cubicBezTo>
                    <a:pt x="32" y="102"/>
                    <a:pt x="11" y="82"/>
                    <a:pt x="11" y="57"/>
                  </a:cubicBezTo>
                  <a:cubicBezTo>
                    <a:pt x="11" y="32"/>
                    <a:pt x="32" y="12"/>
                    <a:pt x="57" y="12"/>
                  </a:cubicBezTo>
                  <a:cubicBezTo>
                    <a:pt x="82" y="12"/>
                    <a:pt x="102" y="32"/>
                    <a:pt x="102" y="57"/>
                  </a:cubicBezTo>
                  <a:cubicBezTo>
                    <a:pt x="102" y="82"/>
                    <a:pt x="82" y="102"/>
                    <a:pt x="57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5" name="Freeform 264"/>
            <p:cNvSpPr>
              <a:spLocks/>
            </p:cNvSpPr>
            <p:nvPr/>
          </p:nvSpPr>
          <p:spPr bwMode="auto">
            <a:xfrm>
              <a:off x="1403350" y="2073275"/>
              <a:ext cx="141288" cy="82550"/>
            </a:xfrm>
            <a:custGeom>
              <a:avLst/>
              <a:gdLst>
                <a:gd name="T0" fmla="*/ 5 w 103"/>
                <a:gd name="T1" fmla="*/ 29 h 60"/>
                <a:gd name="T2" fmla="*/ 52 w 103"/>
                <a:gd name="T3" fmla="*/ 38 h 60"/>
                <a:gd name="T4" fmla="*/ 54 w 103"/>
                <a:gd name="T5" fmla="*/ 40 h 60"/>
                <a:gd name="T6" fmla="*/ 60 w 103"/>
                <a:gd name="T7" fmla="*/ 48 h 60"/>
                <a:gd name="T8" fmla="*/ 79 w 103"/>
                <a:gd name="T9" fmla="*/ 44 h 60"/>
                <a:gd name="T10" fmla="*/ 96 w 103"/>
                <a:gd name="T11" fmla="*/ 55 h 60"/>
                <a:gd name="T12" fmla="*/ 101 w 103"/>
                <a:gd name="T13" fmla="*/ 60 h 60"/>
                <a:gd name="T14" fmla="*/ 101 w 103"/>
                <a:gd name="T15" fmla="*/ 53 h 60"/>
                <a:gd name="T16" fmla="*/ 76 w 103"/>
                <a:gd name="T17" fmla="*/ 22 h 60"/>
                <a:gd name="T18" fmla="*/ 75 w 103"/>
                <a:gd name="T19" fmla="*/ 21 h 60"/>
                <a:gd name="T20" fmla="*/ 83 w 103"/>
                <a:gd name="T21" fmla="*/ 14 h 60"/>
                <a:gd name="T22" fmla="*/ 92 w 103"/>
                <a:gd name="T23" fmla="*/ 26 h 60"/>
                <a:gd name="T24" fmla="*/ 100 w 103"/>
                <a:gd name="T25" fmla="*/ 26 h 60"/>
                <a:gd name="T26" fmla="*/ 101 w 103"/>
                <a:gd name="T27" fmla="*/ 19 h 60"/>
                <a:gd name="T28" fmla="*/ 89 w 103"/>
                <a:gd name="T29" fmla="*/ 3 h 60"/>
                <a:gd name="T30" fmla="*/ 88 w 103"/>
                <a:gd name="T31" fmla="*/ 3 h 60"/>
                <a:gd name="T32" fmla="*/ 88 w 103"/>
                <a:gd name="T33" fmla="*/ 3 h 60"/>
                <a:gd name="T34" fmla="*/ 80 w 103"/>
                <a:gd name="T35" fmla="*/ 2 h 60"/>
                <a:gd name="T36" fmla="*/ 62 w 103"/>
                <a:gd name="T37" fmla="*/ 17 h 60"/>
                <a:gd name="T38" fmla="*/ 61 w 103"/>
                <a:gd name="T39" fmla="*/ 18 h 60"/>
                <a:gd name="T40" fmla="*/ 53 w 103"/>
                <a:gd name="T41" fmla="*/ 24 h 60"/>
                <a:gd name="T42" fmla="*/ 51 w 103"/>
                <a:gd name="T43" fmla="*/ 26 h 60"/>
                <a:gd name="T44" fmla="*/ 7 w 103"/>
                <a:gd name="T45" fmla="*/ 18 h 60"/>
                <a:gd name="T46" fmla="*/ 0 w 103"/>
                <a:gd name="T47" fmla="*/ 23 h 60"/>
                <a:gd name="T48" fmla="*/ 5 w 103"/>
                <a:gd name="T49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60">
                  <a:moveTo>
                    <a:pt x="5" y="29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9"/>
                    <a:pt x="54" y="40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5" y="45"/>
                    <a:pt x="70" y="43"/>
                    <a:pt x="79" y="44"/>
                  </a:cubicBezTo>
                  <a:cubicBezTo>
                    <a:pt x="88" y="46"/>
                    <a:pt x="92" y="51"/>
                    <a:pt x="96" y="55"/>
                  </a:cubicBezTo>
                  <a:cubicBezTo>
                    <a:pt x="97" y="57"/>
                    <a:pt x="99" y="59"/>
                    <a:pt x="101" y="60"/>
                  </a:cubicBezTo>
                  <a:cubicBezTo>
                    <a:pt x="102" y="58"/>
                    <a:pt x="103" y="56"/>
                    <a:pt x="101" y="53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5" y="21"/>
                    <a:pt x="75" y="21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4" y="28"/>
                    <a:pt x="97" y="28"/>
                    <a:pt x="100" y="26"/>
                  </a:cubicBezTo>
                  <a:cubicBezTo>
                    <a:pt x="102" y="24"/>
                    <a:pt x="103" y="21"/>
                    <a:pt x="101" y="19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3"/>
                    <a:pt x="88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6" y="0"/>
                    <a:pt x="83" y="0"/>
                    <a:pt x="80" y="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1" y="17"/>
                    <a:pt x="61" y="18"/>
                    <a:pt x="61" y="18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2" y="25"/>
                    <a:pt x="52" y="25"/>
                    <a:pt x="51" y="2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0" y="26"/>
                    <a:pt x="2" y="29"/>
                    <a:pt x="5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6" name="Freeform 265"/>
            <p:cNvSpPr>
              <a:spLocks/>
            </p:cNvSpPr>
            <p:nvPr/>
          </p:nvSpPr>
          <p:spPr bwMode="auto">
            <a:xfrm>
              <a:off x="1387475" y="2122488"/>
              <a:ext cx="200025" cy="50800"/>
            </a:xfrm>
            <a:custGeom>
              <a:avLst/>
              <a:gdLst>
                <a:gd name="T0" fmla="*/ 145 w 145"/>
                <a:gd name="T1" fmla="*/ 21 h 36"/>
                <a:gd name="T2" fmla="*/ 128 w 145"/>
                <a:gd name="T3" fmla="*/ 26 h 36"/>
                <a:gd name="T4" fmla="*/ 115 w 145"/>
                <a:gd name="T5" fmla="*/ 29 h 36"/>
                <a:gd name="T6" fmla="*/ 104 w 145"/>
                <a:gd name="T7" fmla="*/ 21 h 36"/>
                <a:gd name="T8" fmla="*/ 89 w 145"/>
                <a:gd name="T9" fmla="*/ 12 h 36"/>
                <a:gd name="T10" fmla="*/ 72 w 145"/>
                <a:gd name="T11" fmla="*/ 16 h 36"/>
                <a:gd name="T12" fmla="*/ 59 w 145"/>
                <a:gd name="T13" fmla="*/ 19 h 36"/>
                <a:gd name="T14" fmla="*/ 48 w 145"/>
                <a:gd name="T15" fmla="*/ 11 h 36"/>
                <a:gd name="T16" fmla="*/ 33 w 145"/>
                <a:gd name="T17" fmla="*/ 2 h 36"/>
                <a:gd name="T18" fmla="*/ 15 w 145"/>
                <a:gd name="T19" fmla="*/ 6 h 36"/>
                <a:gd name="T20" fmla="*/ 2 w 145"/>
                <a:gd name="T21" fmla="*/ 9 h 36"/>
                <a:gd name="T22" fmla="*/ 1 w 145"/>
                <a:gd name="T23" fmla="*/ 9 h 36"/>
                <a:gd name="T24" fmla="*/ 0 w 145"/>
                <a:gd name="T25" fmla="*/ 15 h 36"/>
                <a:gd name="T26" fmla="*/ 1 w 145"/>
                <a:gd name="T27" fmla="*/ 15 h 36"/>
                <a:gd name="T28" fmla="*/ 19 w 145"/>
                <a:gd name="T29" fmla="*/ 11 h 36"/>
                <a:gd name="T30" fmla="*/ 32 w 145"/>
                <a:gd name="T31" fmla="*/ 8 h 36"/>
                <a:gd name="T32" fmla="*/ 43 w 145"/>
                <a:gd name="T33" fmla="*/ 15 h 36"/>
                <a:gd name="T34" fmla="*/ 58 w 145"/>
                <a:gd name="T35" fmla="*/ 25 h 36"/>
                <a:gd name="T36" fmla="*/ 75 w 145"/>
                <a:gd name="T37" fmla="*/ 21 h 36"/>
                <a:gd name="T38" fmla="*/ 88 w 145"/>
                <a:gd name="T39" fmla="*/ 18 h 36"/>
                <a:gd name="T40" fmla="*/ 99 w 145"/>
                <a:gd name="T41" fmla="*/ 25 h 36"/>
                <a:gd name="T42" fmla="*/ 114 w 145"/>
                <a:gd name="T43" fmla="*/ 35 h 36"/>
                <a:gd name="T44" fmla="*/ 131 w 145"/>
                <a:gd name="T45" fmla="*/ 31 h 36"/>
                <a:gd name="T46" fmla="*/ 144 w 145"/>
                <a:gd name="T47" fmla="*/ 28 h 36"/>
                <a:gd name="T48" fmla="*/ 145 w 145"/>
                <a:gd name="T49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36">
                  <a:moveTo>
                    <a:pt x="145" y="21"/>
                  </a:moveTo>
                  <a:cubicBezTo>
                    <a:pt x="137" y="20"/>
                    <a:pt x="132" y="23"/>
                    <a:pt x="128" y="26"/>
                  </a:cubicBezTo>
                  <a:cubicBezTo>
                    <a:pt x="124" y="28"/>
                    <a:pt x="121" y="30"/>
                    <a:pt x="115" y="29"/>
                  </a:cubicBezTo>
                  <a:cubicBezTo>
                    <a:pt x="109" y="28"/>
                    <a:pt x="107" y="25"/>
                    <a:pt x="104" y="21"/>
                  </a:cubicBezTo>
                  <a:cubicBezTo>
                    <a:pt x="101" y="17"/>
                    <a:pt x="97" y="13"/>
                    <a:pt x="89" y="12"/>
                  </a:cubicBezTo>
                  <a:cubicBezTo>
                    <a:pt x="81" y="10"/>
                    <a:pt x="76" y="13"/>
                    <a:pt x="72" y="16"/>
                  </a:cubicBezTo>
                  <a:cubicBezTo>
                    <a:pt x="68" y="18"/>
                    <a:pt x="65" y="20"/>
                    <a:pt x="59" y="19"/>
                  </a:cubicBezTo>
                  <a:cubicBezTo>
                    <a:pt x="53" y="18"/>
                    <a:pt x="50" y="15"/>
                    <a:pt x="48" y="11"/>
                  </a:cubicBezTo>
                  <a:cubicBezTo>
                    <a:pt x="44" y="8"/>
                    <a:pt x="41" y="3"/>
                    <a:pt x="33" y="2"/>
                  </a:cubicBezTo>
                  <a:cubicBezTo>
                    <a:pt x="24" y="0"/>
                    <a:pt x="20" y="3"/>
                    <a:pt x="15" y="6"/>
                  </a:cubicBezTo>
                  <a:cubicBezTo>
                    <a:pt x="12" y="8"/>
                    <a:pt x="8" y="10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9" y="17"/>
                    <a:pt x="14" y="14"/>
                    <a:pt x="19" y="11"/>
                  </a:cubicBezTo>
                  <a:cubicBezTo>
                    <a:pt x="22" y="9"/>
                    <a:pt x="26" y="7"/>
                    <a:pt x="32" y="8"/>
                  </a:cubicBezTo>
                  <a:cubicBezTo>
                    <a:pt x="37" y="9"/>
                    <a:pt x="40" y="12"/>
                    <a:pt x="43" y="15"/>
                  </a:cubicBezTo>
                  <a:cubicBezTo>
                    <a:pt x="46" y="19"/>
                    <a:pt x="49" y="24"/>
                    <a:pt x="58" y="25"/>
                  </a:cubicBezTo>
                  <a:cubicBezTo>
                    <a:pt x="66" y="27"/>
                    <a:pt x="71" y="24"/>
                    <a:pt x="75" y="21"/>
                  </a:cubicBezTo>
                  <a:cubicBezTo>
                    <a:pt x="79" y="19"/>
                    <a:pt x="82" y="17"/>
                    <a:pt x="88" y="18"/>
                  </a:cubicBezTo>
                  <a:cubicBezTo>
                    <a:pt x="94" y="19"/>
                    <a:pt x="96" y="22"/>
                    <a:pt x="99" y="25"/>
                  </a:cubicBezTo>
                  <a:cubicBezTo>
                    <a:pt x="102" y="29"/>
                    <a:pt x="106" y="34"/>
                    <a:pt x="114" y="35"/>
                  </a:cubicBezTo>
                  <a:cubicBezTo>
                    <a:pt x="122" y="36"/>
                    <a:pt x="127" y="33"/>
                    <a:pt x="131" y="31"/>
                  </a:cubicBezTo>
                  <a:cubicBezTo>
                    <a:pt x="135" y="29"/>
                    <a:pt x="138" y="27"/>
                    <a:pt x="144" y="28"/>
                  </a:cubicBezTo>
                  <a:lnTo>
                    <a:pt x="145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7" name="Freeform 266"/>
            <p:cNvSpPr>
              <a:spLocks/>
            </p:cNvSpPr>
            <p:nvPr/>
          </p:nvSpPr>
          <p:spPr bwMode="auto">
            <a:xfrm>
              <a:off x="1385888" y="2138363"/>
              <a:ext cx="200025" cy="50800"/>
            </a:xfrm>
            <a:custGeom>
              <a:avLst/>
              <a:gdLst>
                <a:gd name="T0" fmla="*/ 145 w 145"/>
                <a:gd name="T1" fmla="*/ 21 h 37"/>
                <a:gd name="T2" fmla="*/ 128 w 145"/>
                <a:gd name="T3" fmla="*/ 26 h 37"/>
                <a:gd name="T4" fmla="*/ 115 w 145"/>
                <a:gd name="T5" fmla="*/ 29 h 37"/>
                <a:gd name="T6" fmla="*/ 104 w 145"/>
                <a:gd name="T7" fmla="*/ 21 h 37"/>
                <a:gd name="T8" fmla="*/ 89 w 145"/>
                <a:gd name="T9" fmla="*/ 12 h 37"/>
                <a:gd name="T10" fmla="*/ 72 w 145"/>
                <a:gd name="T11" fmla="*/ 16 h 37"/>
                <a:gd name="T12" fmla="*/ 59 w 145"/>
                <a:gd name="T13" fmla="*/ 19 h 37"/>
                <a:gd name="T14" fmla="*/ 48 w 145"/>
                <a:gd name="T15" fmla="*/ 12 h 37"/>
                <a:gd name="T16" fmla="*/ 33 w 145"/>
                <a:gd name="T17" fmla="*/ 2 h 37"/>
                <a:gd name="T18" fmla="*/ 15 w 145"/>
                <a:gd name="T19" fmla="*/ 6 h 37"/>
                <a:gd name="T20" fmla="*/ 2 w 145"/>
                <a:gd name="T21" fmla="*/ 9 h 37"/>
                <a:gd name="T22" fmla="*/ 2 w 145"/>
                <a:gd name="T23" fmla="*/ 9 h 37"/>
                <a:gd name="T24" fmla="*/ 0 w 145"/>
                <a:gd name="T25" fmla="*/ 15 h 37"/>
                <a:gd name="T26" fmla="*/ 1 w 145"/>
                <a:gd name="T27" fmla="*/ 15 h 37"/>
                <a:gd name="T28" fmla="*/ 19 w 145"/>
                <a:gd name="T29" fmla="*/ 11 h 37"/>
                <a:gd name="T30" fmla="*/ 32 w 145"/>
                <a:gd name="T31" fmla="*/ 8 h 37"/>
                <a:gd name="T32" fmla="*/ 43 w 145"/>
                <a:gd name="T33" fmla="*/ 16 h 37"/>
                <a:gd name="T34" fmla="*/ 58 w 145"/>
                <a:gd name="T35" fmla="*/ 25 h 37"/>
                <a:gd name="T36" fmla="*/ 75 w 145"/>
                <a:gd name="T37" fmla="*/ 21 h 37"/>
                <a:gd name="T38" fmla="*/ 88 w 145"/>
                <a:gd name="T39" fmla="*/ 18 h 37"/>
                <a:gd name="T40" fmla="*/ 99 w 145"/>
                <a:gd name="T41" fmla="*/ 25 h 37"/>
                <a:gd name="T42" fmla="*/ 114 w 145"/>
                <a:gd name="T43" fmla="*/ 35 h 37"/>
                <a:gd name="T44" fmla="*/ 131 w 145"/>
                <a:gd name="T45" fmla="*/ 31 h 37"/>
                <a:gd name="T46" fmla="*/ 144 w 145"/>
                <a:gd name="T47" fmla="*/ 28 h 37"/>
                <a:gd name="T48" fmla="*/ 145 w 145"/>
                <a:gd name="T4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37">
                  <a:moveTo>
                    <a:pt x="145" y="21"/>
                  </a:moveTo>
                  <a:cubicBezTo>
                    <a:pt x="137" y="20"/>
                    <a:pt x="132" y="23"/>
                    <a:pt x="128" y="26"/>
                  </a:cubicBezTo>
                  <a:cubicBezTo>
                    <a:pt x="124" y="28"/>
                    <a:pt x="121" y="30"/>
                    <a:pt x="115" y="29"/>
                  </a:cubicBezTo>
                  <a:cubicBezTo>
                    <a:pt x="109" y="28"/>
                    <a:pt x="107" y="25"/>
                    <a:pt x="104" y="21"/>
                  </a:cubicBezTo>
                  <a:cubicBezTo>
                    <a:pt x="101" y="17"/>
                    <a:pt x="97" y="13"/>
                    <a:pt x="89" y="12"/>
                  </a:cubicBezTo>
                  <a:cubicBezTo>
                    <a:pt x="81" y="10"/>
                    <a:pt x="76" y="13"/>
                    <a:pt x="72" y="16"/>
                  </a:cubicBezTo>
                  <a:cubicBezTo>
                    <a:pt x="68" y="18"/>
                    <a:pt x="65" y="20"/>
                    <a:pt x="59" y="19"/>
                  </a:cubicBezTo>
                  <a:cubicBezTo>
                    <a:pt x="53" y="18"/>
                    <a:pt x="50" y="15"/>
                    <a:pt x="48" y="12"/>
                  </a:cubicBezTo>
                  <a:cubicBezTo>
                    <a:pt x="44" y="8"/>
                    <a:pt x="41" y="3"/>
                    <a:pt x="33" y="2"/>
                  </a:cubicBezTo>
                  <a:cubicBezTo>
                    <a:pt x="25" y="0"/>
                    <a:pt x="20" y="3"/>
                    <a:pt x="15" y="6"/>
                  </a:cubicBezTo>
                  <a:cubicBezTo>
                    <a:pt x="12" y="8"/>
                    <a:pt x="8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0" y="17"/>
                    <a:pt x="14" y="14"/>
                    <a:pt x="19" y="11"/>
                  </a:cubicBezTo>
                  <a:cubicBezTo>
                    <a:pt x="22" y="9"/>
                    <a:pt x="26" y="7"/>
                    <a:pt x="32" y="8"/>
                  </a:cubicBezTo>
                  <a:cubicBezTo>
                    <a:pt x="38" y="9"/>
                    <a:pt x="40" y="12"/>
                    <a:pt x="43" y="16"/>
                  </a:cubicBezTo>
                  <a:cubicBezTo>
                    <a:pt x="46" y="19"/>
                    <a:pt x="49" y="24"/>
                    <a:pt x="58" y="25"/>
                  </a:cubicBezTo>
                  <a:cubicBezTo>
                    <a:pt x="66" y="27"/>
                    <a:pt x="71" y="24"/>
                    <a:pt x="75" y="21"/>
                  </a:cubicBezTo>
                  <a:cubicBezTo>
                    <a:pt x="79" y="19"/>
                    <a:pt x="82" y="17"/>
                    <a:pt x="88" y="18"/>
                  </a:cubicBezTo>
                  <a:cubicBezTo>
                    <a:pt x="94" y="19"/>
                    <a:pt x="96" y="22"/>
                    <a:pt x="99" y="25"/>
                  </a:cubicBezTo>
                  <a:cubicBezTo>
                    <a:pt x="102" y="29"/>
                    <a:pt x="106" y="34"/>
                    <a:pt x="114" y="35"/>
                  </a:cubicBezTo>
                  <a:cubicBezTo>
                    <a:pt x="122" y="37"/>
                    <a:pt x="127" y="34"/>
                    <a:pt x="131" y="31"/>
                  </a:cubicBezTo>
                  <a:cubicBezTo>
                    <a:pt x="135" y="29"/>
                    <a:pt x="138" y="27"/>
                    <a:pt x="144" y="28"/>
                  </a:cubicBezTo>
                  <a:lnTo>
                    <a:pt x="145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8" name="Freeform 267"/>
            <p:cNvSpPr>
              <a:spLocks/>
            </p:cNvSpPr>
            <p:nvPr/>
          </p:nvSpPr>
          <p:spPr bwMode="auto">
            <a:xfrm>
              <a:off x="1382713" y="2154238"/>
              <a:ext cx="200025" cy="50800"/>
            </a:xfrm>
            <a:custGeom>
              <a:avLst/>
              <a:gdLst>
                <a:gd name="T0" fmla="*/ 145 w 145"/>
                <a:gd name="T1" fmla="*/ 21 h 37"/>
                <a:gd name="T2" fmla="*/ 128 w 145"/>
                <a:gd name="T3" fmla="*/ 26 h 37"/>
                <a:gd name="T4" fmla="*/ 115 w 145"/>
                <a:gd name="T5" fmla="*/ 29 h 37"/>
                <a:gd name="T6" fmla="*/ 104 w 145"/>
                <a:gd name="T7" fmla="*/ 21 h 37"/>
                <a:gd name="T8" fmla="*/ 89 w 145"/>
                <a:gd name="T9" fmla="*/ 12 h 37"/>
                <a:gd name="T10" fmla="*/ 72 w 145"/>
                <a:gd name="T11" fmla="*/ 16 h 37"/>
                <a:gd name="T12" fmla="*/ 59 w 145"/>
                <a:gd name="T13" fmla="*/ 19 h 37"/>
                <a:gd name="T14" fmla="*/ 48 w 145"/>
                <a:gd name="T15" fmla="*/ 12 h 37"/>
                <a:gd name="T16" fmla="*/ 33 w 145"/>
                <a:gd name="T17" fmla="*/ 2 h 37"/>
                <a:gd name="T18" fmla="*/ 15 w 145"/>
                <a:gd name="T19" fmla="*/ 6 h 37"/>
                <a:gd name="T20" fmla="*/ 2 w 145"/>
                <a:gd name="T21" fmla="*/ 9 h 37"/>
                <a:gd name="T22" fmla="*/ 2 w 145"/>
                <a:gd name="T23" fmla="*/ 9 h 37"/>
                <a:gd name="T24" fmla="*/ 0 w 145"/>
                <a:gd name="T25" fmla="*/ 15 h 37"/>
                <a:gd name="T26" fmla="*/ 1 w 145"/>
                <a:gd name="T27" fmla="*/ 16 h 37"/>
                <a:gd name="T28" fmla="*/ 19 w 145"/>
                <a:gd name="T29" fmla="*/ 11 h 37"/>
                <a:gd name="T30" fmla="*/ 32 w 145"/>
                <a:gd name="T31" fmla="*/ 8 h 37"/>
                <a:gd name="T32" fmla="*/ 43 w 145"/>
                <a:gd name="T33" fmla="*/ 16 h 37"/>
                <a:gd name="T34" fmla="*/ 58 w 145"/>
                <a:gd name="T35" fmla="*/ 25 h 37"/>
                <a:gd name="T36" fmla="*/ 75 w 145"/>
                <a:gd name="T37" fmla="*/ 21 h 37"/>
                <a:gd name="T38" fmla="*/ 88 w 145"/>
                <a:gd name="T39" fmla="*/ 18 h 37"/>
                <a:gd name="T40" fmla="*/ 99 w 145"/>
                <a:gd name="T41" fmla="*/ 25 h 37"/>
                <a:gd name="T42" fmla="*/ 114 w 145"/>
                <a:gd name="T43" fmla="*/ 35 h 37"/>
                <a:gd name="T44" fmla="*/ 131 w 145"/>
                <a:gd name="T45" fmla="*/ 31 h 37"/>
                <a:gd name="T46" fmla="*/ 144 w 145"/>
                <a:gd name="T47" fmla="*/ 28 h 37"/>
                <a:gd name="T48" fmla="*/ 145 w 145"/>
                <a:gd name="T4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37">
                  <a:moveTo>
                    <a:pt x="145" y="21"/>
                  </a:moveTo>
                  <a:cubicBezTo>
                    <a:pt x="137" y="20"/>
                    <a:pt x="132" y="23"/>
                    <a:pt x="128" y="26"/>
                  </a:cubicBezTo>
                  <a:cubicBezTo>
                    <a:pt x="124" y="28"/>
                    <a:pt x="121" y="30"/>
                    <a:pt x="115" y="29"/>
                  </a:cubicBezTo>
                  <a:cubicBezTo>
                    <a:pt x="109" y="28"/>
                    <a:pt x="107" y="25"/>
                    <a:pt x="104" y="21"/>
                  </a:cubicBezTo>
                  <a:cubicBezTo>
                    <a:pt x="101" y="18"/>
                    <a:pt x="97" y="13"/>
                    <a:pt x="89" y="12"/>
                  </a:cubicBezTo>
                  <a:cubicBezTo>
                    <a:pt x="81" y="10"/>
                    <a:pt x="76" y="13"/>
                    <a:pt x="72" y="16"/>
                  </a:cubicBezTo>
                  <a:cubicBezTo>
                    <a:pt x="68" y="18"/>
                    <a:pt x="65" y="20"/>
                    <a:pt x="59" y="19"/>
                  </a:cubicBezTo>
                  <a:cubicBezTo>
                    <a:pt x="53" y="18"/>
                    <a:pt x="51" y="15"/>
                    <a:pt x="48" y="12"/>
                  </a:cubicBezTo>
                  <a:cubicBezTo>
                    <a:pt x="45" y="8"/>
                    <a:pt x="41" y="3"/>
                    <a:pt x="33" y="2"/>
                  </a:cubicBezTo>
                  <a:cubicBezTo>
                    <a:pt x="25" y="0"/>
                    <a:pt x="20" y="3"/>
                    <a:pt x="15" y="6"/>
                  </a:cubicBezTo>
                  <a:cubicBezTo>
                    <a:pt x="12" y="8"/>
                    <a:pt x="8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0" y="17"/>
                    <a:pt x="14" y="14"/>
                    <a:pt x="19" y="11"/>
                  </a:cubicBezTo>
                  <a:cubicBezTo>
                    <a:pt x="23" y="9"/>
                    <a:pt x="26" y="7"/>
                    <a:pt x="32" y="8"/>
                  </a:cubicBezTo>
                  <a:cubicBezTo>
                    <a:pt x="38" y="9"/>
                    <a:pt x="40" y="12"/>
                    <a:pt x="43" y="16"/>
                  </a:cubicBezTo>
                  <a:cubicBezTo>
                    <a:pt x="46" y="19"/>
                    <a:pt x="50" y="24"/>
                    <a:pt x="58" y="25"/>
                  </a:cubicBezTo>
                  <a:cubicBezTo>
                    <a:pt x="66" y="27"/>
                    <a:pt x="71" y="24"/>
                    <a:pt x="75" y="21"/>
                  </a:cubicBezTo>
                  <a:cubicBezTo>
                    <a:pt x="79" y="19"/>
                    <a:pt x="82" y="17"/>
                    <a:pt x="88" y="18"/>
                  </a:cubicBezTo>
                  <a:cubicBezTo>
                    <a:pt x="94" y="19"/>
                    <a:pt x="96" y="22"/>
                    <a:pt x="99" y="25"/>
                  </a:cubicBezTo>
                  <a:cubicBezTo>
                    <a:pt x="102" y="29"/>
                    <a:pt x="106" y="34"/>
                    <a:pt x="114" y="35"/>
                  </a:cubicBezTo>
                  <a:cubicBezTo>
                    <a:pt x="122" y="37"/>
                    <a:pt x="127" y="34"/>
                    <a:pt x="131" y="31"/>
                  </a:cubicBezTo>
                  <a:cubicBezTo>
                    <a:pt x="135" y="29"/>
                    <a:pt x="138" y="27"/>
                    <a:pt x="144" y="28"/>
                  </a:cubicBezTo>
                  <a:lnTo>
                    <a:pt x="145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9" name="Freeform 268"/>
            <p:cNvSpPr>
              <a:spLocks/>
            </p:cNvSpPr>
            <p:nvPr/>
          </p:nvSpPr>
          <p:spPr bwMode="auto">
            <a:xfrm>
              <a:off x="1449388" y="2068513"/>
              <a:ext cx="39688" cy="38100"/>
            </a:xfrm>
            <a:custGeom>
              <a:avLst/>
              <a:gdLst>
                <a:gd name="T0" fmla="*/ 4 w 28"/>
                <a:gd name="T1" fmla="*/ 22 h 28"/>
                <a:gd name="T2" fmla="*/ 22 w 28"/>
                <a:gd name="T3" fmla="*/ 24 h 28"/>
                <a:gd name="T4" fmla="*/ 24 w 28"/>
                <a:gd name="T5" fmla="*/ 6 h 28"/>
                <a:gd name="T6" fmla="*/ 6 w 28"/>
                <a:gd name="T7" fmla="*/ 4 h 28"/>
                <a:gd name="T8" fmla="*/ 4 w 28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4" y="22"/>
                  </a:moveTo>
                  <a:cubicBezTo>
                    <a:pt x="9" y="27"/>
                    <a:pt x="16" y="28"/>
                    <a:pt x="22" y="24"/>
                  </a:cubicBezTo>
                  <a:cubicBezTo>
                    <a:pt x="27" y="19"/>
                    <a:pt x="28" y="12"/>
                    <a:pt x="24" y="6"/>
                  </a:cubicBezTo>
                  <a:cubicBezTo>
                    <a:pt x="19" y="1"/>
                    <a:pt x="12" y="0"/>
                    <a:pt x="6" y="4"/>
                  </a:cubicBezTo>
                  <a:cubicBezTo>
                    <a:pt x="1" y="9"/>
                    <a:pt x="0" y="16"/>
                    <a:pt x="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0" name="Freeform 269"/>
            <p:cNvSpPr>
              <a:spLocks/>
            </p:cNvSpPr>
            <p:nvPr/>
          </p:nvSpPr>
          <p:spPr bwMode="auto">
            <a:xfrm>
              <a:off x="323850" y="1382713"/>
              <a:ext cx="184150" cy="98425"/>
            </a:xfrm>
            <a:custGeom>
              <a:avLst/>
              <a:gdLst>
                <a:gd name="T0" fmla="*/ 7 w 134"/>
                <a:gd name="T1" fmla="*/ 54 h 71"/>
                <a:gd name="T2" fmla="*/ 67 w 134"/>
                <a:gd name="T3" fmla="*/ 54 h 71"/>
                <a:gd name="T4" fmla="*/ 70 w 134"/>
                <a:gd name="T5" fmla="*/ 56 h 71"/>
                <a:gd name="T6" fmla="*/ 79 w 134"/>
                <a:gd name="T7" fmla="*/ 65 h 71"/>
                <a:gd name="T8" fmla="*/ 101 w 134"/>
                <a:gd name="T9" fmla="*/ 56 h 71"/>
                <a:gd name="T10" fmla="*/ 125 w 134"/>
                <a:gd name="T11" fmla="*/ 66 h 71"/>
                <a:gd name="T12" fmla="*/ 132 w 134"/>
                <a:gd name="T13" fmla="*/ 71 h 71"/>
                <a:gd name="T14" fmla="*/ 131 w 134"/>
                <a:gd name="T15" fmla="*/ 63 h 71"/>
                <a:gd name="T16" fmla="*/ 93 w 134"/>
                <a:gd name="T17" fmla="*/ 30 h 71"/>
                <a:gd name="T18" fmla="*/ 92 w 134"/>
                <a:gd name="T19" fmla="*/ 28 h 71"/>
                <a:gd name="T20" fmla="*/ 100 w 134"/>
                <a:gd name="T21" fmla="*/ 18 h 71"/>
                <a:gd name="T22" fmla="*/ 114 w 134"/>
                <a:gd name="T23" fmla="*/ 30 h 71"/>
                <a:gd name="T24" fmla="*/ 124 w 134"/>
                <a:gd name="T25" fmla="*/ 30 h 71"/>
                <a:gd name="T26" fmla="*/ 123 w 134"/>
                <a:gd name="T27" fmla="*/ 20 h 71"/>
                <a:gd name="T28" fmla="*/ 105 w 134"/>
                <a:gd name="T29" fmla="*/ 4 h 71"/>
                <a:gd name="T30" fmla="*/ 104 w 134"/>
                <a:gd name="T31" fmla="*/ 3 h 71"/>
                <a:gd name="T32" fmla="*/ 104 w 134"/>
                <a:gd name="T33" fmla="*/ 3 h 71"/>
                <a:gd name="T34" fmla="*/ 94 w 134"/>
                <a:gd name="T35" fmla="*/ 4 h 71"/>
                <a:gd name="T36" fmla="*/ 74 w 134"/>
                <a:gd name="T37" fmla="*/ 27 h 71"/>
                <a:gd name="T38" fmla="*/ 74 w 134"/>
                <a:gd name="T39" fmla="*/ 28 h 71"/>
                <a:gd name="T40" fmla="*/ 65 w 134"/>
                <a:gd name="T41" fmla="*/ 37 h 71"/>
                <a:gd name="T42" fmla="*/ 64 w 134"/>
                <a:gd name="T43" fmla="*/ 40 h 71"/>
                <a:gd name="T44" fmla="*/ 7 w 134"/>
                <a:gd name="T45" fmla="*/ 40 h 71"/>
                <a:gd name="T46" fmla="*/ 0 w 134"/>
                <a:gd name="T47" fmla="*/ 47 h 71"/>
                <a:gd name="T48" fmla="*/ 7 w 134"/>
                <a:gd name="T49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" h="71">
                  <a:moveTo>
                    <a:pt x="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8" y="55"/>
                    <a:pt x="69" y="56"/>
                    <a:pt x="70" y="5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84" y="61"/>
                    <a:pt x="90" y="56"/>
                    <a:pt x="101" y="56"/>
                  </a:cubicBezTo>
                  <a:cubicBezTo>
                    <a:pt x="113" y="56"/>
                    <a:pt x="120" y="62"/>
                    <a:pt x="125" y="66"/>
                  </a:cubicBezTo>
                  <a:cubicBezTo>
                    <a:pt x="127" y="68"/>
                    <a:pt x="129" y="70"/>
                    <a:pt x="132" y="71"/>
                  </a:cubicBezTo>
                  <a:cubicBezTo>
                    <a:pt x="134" y="68"/>
                    <a:pt x="134" y="66"/>
                    <a:pt x="131" y="63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3" y="29"/>
                    <a:pt x="92" y="29"/>
                    <a:pt x="92" y="2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7" y="33"/>
                    <a:pt x="121" y="33"/>
                    <a:pt x="124" y="30"/>
                  </a:cubicBezTo>
                  <a:cubicBezTo>
                    <a:pt x="126" y="27"/>
                    <a:pt x="126" y="22"/>
                    <a:pt x="123" y="2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3"/>
                    <a:pt x="105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1" y="0"/>
                    <a:pt x="97" y="1"/>
                    <a:pt x="94" y="4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7"/>
                    <a:pt x="74" y="27"/>
                    <a:pt x="74" y="28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8"/>
                    <a:pt x="64" y="39"/>
                    <a:pt x="64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0"/>
                    <a:pt x="0" y="43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1" name="Freeform 270"/>
            <p:cNvSpPr>
              <a:spLocks/>
            </p:cNvSpPr>
            <p:nvPr/>
          </p:nvSpPr>
          <p:spPr bwMode="auto">
            <a:xfrm>
              <a:off x="312738" y="1466850"/>
              <a:ext cx="247650" cy="31750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9 h 23"/>
                <a:gd name="T4" fmla="*/ 145 w 180"/>
                <a:gd name="T5" fmla="*/ 15 h 23"/>
                <a:gd name="T6" fmla="*/ 130 w 180"/>
                <a:gd name="T7" fmla="*/ 9 h 23"/>
                <a:gd name="T8" fmla="*/ 109 w 180"/>
                <a:gd name="T9" fmla="*/ 0 h 23"/>
                <a:gd name="T10" fmla="*/ 89 w 180"/>
                <a:gd name="T11" fmla="*/ 9 h 23"/>
                <a:gd name="T12" fmla="*/ 73 w 180"/>
                <a:gd name="T13" fmla="*/ 15 h 23"/>
                <a:gd name="T14" fmla="*/ 58 w 180"/>
                <a:gd name="T15" fmla="*/ 9 h 23"/>
                <a:gd name="T16" fmla="*/ 38 w 180"/>
                <a:gd name="T17" fmla="*/ 0 h 23"/>
                <a:gd name="T18" fmla="*/ 17 w 180"/>
                <a:gd name="T19" fmla="*/ 9 h 23"/>
                <a:gd name="T20" fmla="*/ 2 w 180"/>
                <a:gd name="T21" fmla="*/ 15 h 23"/>
                <a:gd name="T22" fmla="*/ 0 w 180"/>
                <a:gd name="T23" fmla="*/ 15 h 23"/>
                <a:gd name="T24" fmla="*/ 0 w 180"/>
                <a:gd name="T25" fmla="*/ 23 h 23"/>
                <a:gd name="T26" fmla="*/ 2 w 180"/>
                <a:gd name="T27" fmla="*/ 23 h 23"/>
                <a:gd name="T28" fmla="*/ 22 w 180"/>
                <a:gd name="T29" fmla="*/ 14 h 23"/>
                <a:gd name="T30" fmla="*/ 38 w 180"/>
                <a:gd name="T31" fmla="*/ 8 h 23"/>
                <a:gd name="T32" fmla="*/ 53 w 180"/>
                <a:gd name="T33" fmla="*/ 14 h 23"/>
                <a:gd name="T34" fmla="*/ 73 w 180"/>
                <a:gd name="T35" fmla="*/ 23 h 23"/>
                <a:gd name="T36" fmla="*/ 94 w 180"/>
                <a:gd name="T37" fmla="*/ 14 h 23"/>
                <a:gd name="T38" fmla="*/ 109 w 180"/>
                <a:gd name="T39" fmla="*/ 8 h 23"/>
                <a:gd name="T40" fmla="*/ 125 w 180"/>
                <a:gd name="T41" fmla="*/ 14 h 23"/>
                <a:gd name="T42" fmla="*/ 145 w 180"/>
                <a:gd name="T43" fmla="*/ 23 h 23"/>
                <a:gd name="T44" fmla="*/ 166 w 180"/>
                <a:gd name="T45" fmla="*/ 14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4"/>
                    <a:pt x="160" y="9"/>
                  </a:cubicBezTo>
                  <a:cubicBezTo>
                    <a:pt x="156" y="12"/>
                    <a:pt x="153" y="15"/>
                    <a:pt x="145" y="15"/>
                  </a:cubicBezTo>
                  <a:cubicBezTo>
                    <a:pt x="138" y="15"/>
                    <a:pt x="134" y="12"/>
                    <a:pt x="130" y="9"/>
                  </a:cubicBezTo>
                  <a:cubicBezTo>
                    <a:pt x="125" y="4"/>
                    <a:pt x="120" y="0"/>
                    <a:pt x="109" y="0"/>
                  </a:cubicBezTo>
                  <a:cubicBezTo>
                    <a:pt x="99" y="0"/>
                    <a:pt x="93" y="4"/>
                    <a:pt x="89" y="9"/>
                  </a:cubicBezTo>
                  <a:cubicBezTo>
                    <a:pt x="85" y="12"/>
                    <a:pt x="81" y="15"/>
                    <a:pt x="73" y="15"/>
                  </a:cubicBezTo>
                  <a:cubicBezTo>
                    <a:pt x="66" y="15"/>
                    <a:pt x="62" y="12"/>
                    <a:pt x="58" y="9"/>
                  </a:cubicBezTo>
                  <a:cubicBezTo>
                    <a:pt x="53" y="4"/>
                    <a:pt x="48" y="0"/>
                    <a:pt x="38" y="0"/>
                  </a:cubicBezTo>
                  <a:cubicBezTo>
                    <a:pt x="27" y="0"/>
                    <a:pt x="22" y="4"/>
                    <a:pt x="17" y="9"/>
                  </a:cubicBezTo>
                  <a:cubicBezTo>
                    <a:pt x="13" y="12"/>
                    <a:pt x="9" y="15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12" y="23"/>
                    <a:pt x="17" y="19"/>
                    <a:pt x="22" y="14"/>
                  </a:cubicBezTo>
                  <a:cubicBezTo>
                    <a:pt x="26" y="11"/>
                    <a:pt x="30" y="8"/>
                    <a:pt x="38" y="8"/>
                  </a:cubicBezTo>
                  <a:cubicBezTo>
                    <a:pt x="45" y="8"/>
                    <a:pt x="49" y="11"/>
                    <a:pt x="53" y="14"/>
                  </a:cubicBezTo>
                  <a:cubicBezTo>
                    <a:pt x="58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4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5" y="14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6" y="23"/>
                    <a:pt x="161" y="19"/>
                    <a:pt x="166" y="14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2" name="Freeform 271"/>
            <p:cNvSpPr>
              <a:spLocks/>
            </p:cNvSpPr>
            <p:nvPr/>
          </p:nvSpPr>
          <p:spPr bwMode="auto">
            <a:xfrm>
              <a:off x="312738" y="1485900"/>
              <a:ext cx="247650" cy="31750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9 h 23"/>
                <a:gd name="T4" fmla="*/ 145 w 180"/>
                <a:gd name="T5" fmla="*/ 16 h 23"/>
                <a:gd name="T6" fmla="*/ 130 w 180"/>
                <a:gd name="T7" fmla="*/ 9 h 23"/>
                <a:gd name="T8" fmla="*/ 109 w 180"/>
                <a:gd name="T9" fmla="*/ 0 h 23"/>
                <a:gd name="T10" fmla="*/ 89 w 180"/>
                <a:gd name="T11" fmla="*/ 9 h 23"/>
                <a:gd name="T12" fmla="*/ 73 w 180"/>
                <a:gd name="T13" fmla="*/ 16 h 23"/>
                <a:gd name="T14" fmla="*/ 58 w 180"/>
                <a:gd name="T15" fmla="*/ 9 h 23"/>
                <a:gd name="T16" fmla="*/ 38 w 180"/>
                <a:gd name="T17" fmla="*/ 0 h 23"/>
                <a:gd name="T18" fmla="*/ 17 w 180"/>
                <a:gd name="T19" fmla="*/ 9 h 23"/>
                <a:gd name="T20" fmla="*/ 2 w 180"/>
                <a:gd name="T21" fmla="*/ 16 h 23"/>
                <a:gd name="T22" fmla="*/ 0 w 180"/>
                <a:gd name="T23" fmla="*/ 16 h 23"/>
                <a:gd name="T24" fmla="*/ 0 w 180"/>
                <a:gd name="T25" fmla="*/ 23 h 23"/>
                <a:gd name="T26" fmla="*/ 2 w 180"/>
                <a:gd name="T27" fmla="*/ 23 h 23"/>
                <a:gd name="T28" fmla="*/ 22 w 180"/>
                <a:gd name="T29" fmla="*/ 15 h 23"/>
                <a:gd name="T30" fmla="*/ 38 w 180"/>
                <a:gd name="T31" fmla="*/ 8 h 23"/>
                <a:gd name="T32" fmla="*/ 53 w 180"/>
                <a:gd name="T33" fmla="*/ 15 h 23"/>
                <a:gd name="T34" fmla="*/ 73 w 180"/>
                <a:gd name="T35" fmla="*/ 23 h 23"/>
                <a:gd name="T36" fmla="*/ 94 w 180"/>
                <a:gd name="T37" fmla="*/ 15 h 23"/>
                <a:gd name="T38" fmla="*/ 109 w 180"/>
                <a:gd name="T39" fmla="*/ 8 h 23"/>
                <a:gd name="T40" fmla="*/ 125 w 180"/>
                <a:gd name="T41" fmla="*/ 15 h 23"/>
                <a:gd name="T42" fmla="*/ 145 w 180"/>
                <a:gd name="T43" fmla="*/ 23 h 23"/>
                <a:gd name="T44" fmla="*/ 166 w 180"/>
                <a:gd name="T45" fmla="*/ 15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3" y="16"/>
                    <a:pt x="145" y="16"/>
                  </a:cubicBezTo>
                  <a:cubicBezTo>
                    <a:pt x="138" y="16"/>
                    <a:pt x="134" y="12"/>
                    <a:pt x="130" y="9"/>
                  </a:cubicBezTo>
                  <a:cubicBezTo>
                    <a:pt x="125" y="5"/>
                    <a:pt x="120" y="0"/>
                    <a:pt x="109" y="0"/>
                  </a:cubicBezTo>
                  <a:cubicBezTo>
                    <a:pt x="99" y="0"/>
                    <a:pt x="93" y="5"/>
                    <a:pt x="89" y="9"/>
                  </a:cubicBezTo>
                  <a:cubicBezTo>
                    <a:pt x="85" y="12"/>
                    <a:pt x="81" y="16"/>
                    <a:pt x="73" y="16"/>
                  </a:cubicBezTo>
                  <a:cubicBezTo>
                    <a:pt x="66" y="16"/>
                    <a:pt x="62" y="12"/>
                    <a:pt x="58" y="9"/>
                  </a:cubicBezTo>
                  <a:cubicBezTo>
                    <a:pt x="53" y="5"/>
                    <a:pt x="48" y="0"/>
                    <a:pt x="38" y="0"/>
                  </a:cubicBezTo>
                  <a:cubicBezTo>
                    <a:pt x="27" y="0"/>
                    <a:pt x="22" y="5"/>
                    <a:pt x="17" y="9"/>
                  </a:cubicBezTo>
                  <a:cubicBezTo>
                    <a:pt x="13" y="12"/>
                    <a:pt x="9" y="16"/>
                    <a:pt x="2" y="16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12" y="23"/>
                    <a:pt x="17" y="19"/>
                    <a:pt x="22" y="15"/>
                  </a:cubicBezTo>
                  <a:cubicBezTo>
                    <a:pt x="26" y="11"/>
                    <a:pt x="30" y="8"/>
                    <a:pt x="38" y="8"/>
                  </a:cubicBezTo>
                  <a:cubicBezTo>
                    <a:pt x="45" y="8"/>
                    <a:pt x="49" y="11"/>
                    <a:pt x="53" y="15"/>
                  </a:cubicBezTo>
                  <a:cubicBezTo>
                    <a:pt x="58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5" y="15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6" y="23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" name="Freeform 272"/>
            <p:cNvSpPr>
              <a:spLocks/>
            </p:cNvSpPr>
            <p:nvPr/>
          </p:nvSpPr>
          <p:spPr bwMode="auto">
            <a:xfrm>
              <a:off x="312738" y="1504950"/>
              <a:ext cx="247650" cy="33337"/>
            </a:xfrm>
            <a:custGeom>
              <a:avLst/>
              <a:gdLst>
                <a:gd name="T0" fmla="*/ 180 w 180"/>
                <a:gd name="T1" fmla="*/ 0 h 24"/>
                <a:gd name="T2" fmla="*/ 160 w 180"/>
                <a:gd name="T3" fmla="*/ 9 h 24"/>
                <a:gd name="T4" fmla="*/ 145 w 180"/>
                <a:gd name="T5" fmla="*/ 16 h 24"/>
                <a:gd name="T6" fmla="*/ 130 w 180"/>
                <a:gd name="T7" fmla="*/ 9 h 24"/>
                <a:gd name="T8" fmla="*/ 109 w 180"/>
                <a:gd name="T9" fmla="*/ 0 h 24"/>
                <a:gd name="T10" fmla="*/ 89 w 180"/>
                <a:gd name="T11" fmla="*/ 9 h 24"/>
                <a:gd name="T12" fmla="*/ 73 w 180"/>
                <a:gd name="T13" fmla="*/ 16 h 24"/>
                <a:gd name="T14" fmla="*/ 58 w 180"/>
                <a:gd name="T15" fmla="*/ 9 h 24"/>
                <a:gd name="T16" fmla="*/ 38 w 180"/>
                <a:gd name="T17" fmla="*/ 0 h 24"/>
                <a:gd name="T18" fmla="*/ 17 w 180"/>
                <a:gd name="T19" fmla="*/ 9 h 24"/>
                <a:gd name="T20" fmla="*/ 2 w 180"/>
                <a:gd name="T21" fmla="*/ 16 h 24"/>
                <a:gd name="T22" fmla="*/ 0 w 180"/>
                <a:gd name="T23" fmla="*/ 16 h 24"/>
                <a:gd name="T24" fmla="*/ 0 w 180"/>
                <a:gd name="T25" fmla="*/ 24 h 24"/>
                <a:gd name="T26" fmla="*/ 2 w 180"/>
                <a:gd name="T27" fmla="*/ 24 h 24"/>
                <a:gd name="T28" fmla="*/ 22 w 180"/>
                <a:gd name="T29" fmla="*/ 15 h 24"/>
                <a:gd name="T30" fmla="*/ 38 w 180"/>
                <a:gd name="T31" fmla="*/ 8 h 24"/>
                <a:gd name="T32" fmla="*/ 53 w 180"/>
                <a:gd name="T33" fmla="*/ 15 h 24"/>
                <a:gd name="T34" fmla="*/ 73 w 180"/>
                <a:gd name="T35" fmla="*/ 24 h 24"/>
                <a:gd name="T36" fmla="*/ 94 w 180"/>
                <a:gd name="T37" fmla="*/ 15 h 24"/>
                <a:gd name="T38" fmla="*/ 109 w 180"/>
                <a:gd name="T39" fmla="*/ 8 h 24"/>
                <a:gd name="T40" fmla="*/ 125 w 180"/>
                <a:gd name="T41" fmla="*/ 15 h 24"/>
                <a:gd name="T42" fmla="*/ 145 w 180"/>
                <a:gd name="T43" fmla="*/ 24 h 24"/>
                <a:gd name="T44" fmla="*/ 166 w 180"/>
                <a:gd name="T45" fmla="*/ 15 h 24"/>
                <a:gd name="T46" fmla="*/ 180 w 180"/>
                <a:gd name="T47" fmla="*/ 8 h 24"/>
                <a:gd name="T48" fmla="*/ 180 w 180"/>
                <a:gd name="T4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4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3" y="16"/>
                    <a:pt x="145" y="16"/>
                  </a:cubicBezTo>
                  <a:cubicBezTo>
                    <a:pt x="138" y="16"/>
                    <a:pt x="134" y="12"/>
                    <a:pt x="130" y="9"/>
                  </a:cubicBezTo>
                  <a:cubicBezTo>
                    <a:pt x="125" y="5"/>
                    <a:pt x="120" y="0"/>
                    <a:pt x="109" y="0"/>
                  </a:cubicBezTo>
                  <a:cubicBezTo>
                    <a:pt x="99" y="0"/>
                    <a:pt x="93" y="5"/>
                    <a:pt x="89" y="9"/>
                  </a:cubicBezTo>
                  <a:cubicBezTo>
                    <a:pt x="85" y="12"/>
                    <a:pt x="81" y="16"/>
                    <a:pt x="73" y="16"/>
                  </a:cubicBezTo>
                  <a:cubicBezTo>
                    <a:pt x="66" y="16"/>
                    <a:pt x="62" y="12"/>
                    <a:pt x="58" y="9"/>
                  </a:cubicBezTo>
                  <a:cubicBezTo>
                    <a:pt x="53" y="5"/>
                    <a:pt x="48" y="0"/>
                    <a:pt x="38" y="0"/>
                  </a:cubicBezTo>
                  <a:cubicBezTo>
                    <a:pt x="27" y="0"/>
                    <a:pt x="22" y="5"/>
                    <a:pt x="17" y="9"/>
                  </a:cubicBezTo>
                  <a:cubicBezTo>
                    <a:pt x="13" y="12"/>
                    <a:pt x="9" y="16"/>
                    <a:pt x="2" y="16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2" y="24"/>
                    <a:pt x="17" y="19"/>
                    <a:pt x="22" y="15"/>
                  </a:cubicBezTo>
                  <a:cubicBezTo>
                    <a:pt x="26" y="11"/>
                    <a:pt x="30" y="8"/>
                    <a:pt x="38" y="8"/>
                  </a:cubicBezTo>
                  <a:cubicBezTo>
                    <a:pt x="45" y="8"/>
                    <a:pt x="49" y="11"/>
                    <a:pt x="53" y="15"/>
                  </a:cubicBezTo>
                  <a:cubicBezTo>
                    <a:pt x="58" y="19"/>
                    <a:pt x="63" y="24"/>
                    <a:pt x="73" y="24"/>
                  </a:cubicBezTo>
                  <a:cubicBezTo>
                    <a:pt x="84" y="24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5" y="15"/>
                  </a:cubicBezTo>
                  <a:cubicBezTo>
                    <a:pt x="129" y="19"/>
                    <a:pt x="135" y="24"/>
                    <a:pt x="145" y="24"/>
                  </a:cubicBezTo>
                  <a:cubicBezTo>
                    <a:pt x="156" y="24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273"/>
            <p:cNvSpPr>
              <a:spLocks/>
            </p:cNvSpPr>
            <p:nvPr/>
          </p:nvSpPr>
          <p:spPr bwMode="auto">
            <a:xfrm>
              <a:off x="377825" y="1387475"/>
              <a:ext cx="46038" cy="47625"/>
            </a:xfrm>
            <a:custGeom>
              <a:avLst/>
              <a:gdLst>
                <a:gd name="T0" fmla="*/ 7 w 34"/>
                <a:gd name="T1" fmla="*/ 29 h 35"/>
                <a:gd name="T2" fmla="*/ 29 w 34"/>
                <a:gd name="T3" fmla="*/ 28 h 35"/>
                <a:gd name="T4" fmla="*/ 27 w 34"/>
                <a:gd name="T5" fmla="*/ 6 h 35"/>
                <a:gd name="T6" fmla="*/ 6 w 34"/>
                <a:gd name="T7" fmla="*/ 7 h 35"/>
                <a:gd name="T8" fmla="*/ 7 w 34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7" y="29"/>
                  </a:moveTo>
                  <a:cubicBezTo>
                    <a:pt x="13" y="35"/>
                    <a:pt x="23" y="34"/>
                    <a:pt x="29" y="28"/>
                  </a:cubicBezTo>
                  <a:cubicBezTo>
                    <a:pt x="34" y="21"/>
                    <a:pt x="34" y="12"/>
                    <a:pt x="27" y="6"/>
                  </a:cubicBezTo>
                  <a:cubicBezTo>
                    <a:pt x="21" y="0"/>
                    <a:pt x="11" y="1"/>
                    <a:pt x="6" y="7"/>
                  </a:cubicBezTo>
                  <a:cubicBezTo>
                    <a:pt x="0" y="14"/>
                    <a:pt x="1" y="24"/>
                    <a:pt x="7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" name="Freeform 274"/>
            <p:cNvSpPr>
              <a:spLocks/>
            </p:cNvSpPr>
            <p:nvPr/>
          </p:nvSpPr>
          <p:spPr bwMode="auto">
            <a:xfrm>
              <a:off x="1849438" y="1589088"/>
              <a:ext cx="187325" cy="98425"/>
            </a:xfrm>
            <a:custGeom>
              <a:avLst/>
              <a:gdLst>
                <a:gd name="T0" fmla="*/ 7 w 135"/>
                <a:gd name="T1" fmla="*/ 54 h 71"/>
                <a:gd name="T2" fmla="*/ 68 w 135"/>
                <a:gd name="T3" fmla="*/ 54 h 71"/>
                <a:gd name="T4" fmla="*/ 70 w 135"/>
                <a:gd name="T5" fmla="*/ 56 h 71"/>
                <a:gd name="T6" fmla="*/ 80 w 135"/>
                <a:gd name="T7" fmla="*/ 65 h 71"/>
                <a:gd name="T8" fmla="*/ 102 w 135"/>
                <a:gd name="T9" fmla="*/ 56 h 71"/>
                <a:gd name="T10" fmla="*/ 126 w 135"/>
                <a:gd name="T11" fmla="*/ 66 h 71"/>
                <a:gd name="T12" fmla="*/ 133 w 135"/>
                <a:gd name="T13" fmla="*/ 71 h 71"/>
                <a:gd name="T14" fmla="*/ 132 w 135"/>
                <a:gd name="T15" fmla="*/ 63 h 71"/>
                <a:gd name="T16" fmla="*/ 94 w 135"/>
                <a:gd name="T17" fmla="*/ 30 h 71"/>
                <a:gd name="T18" fmla="*/ 92 w 135"/>
                <a:gd name="T19" fmla="*/ 28 h 71"/>
                <a:gd name="T20" fmla="*/ 101 w 135"/>
                <a:gd name="T21" fmla="*/ 18 h 71"/>
                <a:gd name="T22" fmla="*/ 115 w 135"/>
                <a:gd name="T23" fmla="*/ 30 h 71"/>
                <a:gd name="T24" fmla="*/ 125 w 135"/>
                <a:gd name="T25" fmla="*/ 30 h 71"/>
                <a:gd name="T26" fmla="*/ 124 w 135"/>
                <a:gd name="T27" fmla="*/ 20 h 71"/>
                <a:gd name="T28" fmla="*/ 106 w 135"/>
                <a:gd name="T29" fmla="*/ 3 h 71"/>
                <a:gd name="T30" fmla="*/ 105 w 135"/>
                <a:gd name="T31" fmla="*/ 3 h 71"/>
                <a:gd name="T32" fmla="*/ 105 w 135"/>
                <a:gd name="T33" fmla="*/ 3 h 71"/>
                <a:gd name="T34" fmla="*/ 95 w 135"/>
                <a:gd name="T35" fmla="*/ 4 h 71"/>
                <a:gd name="T36" fmla="*/ 75 w 135"/>
                <a:gd name="T37" fmla="*/ 27 h 71"/>
                <a:gd name="T38" fmla="*/ 74 w 135"/>
                <a:gd name="T39" fmla="*/ 28 h 71"/>
                <a:gd name="T40" fmla="*/ 66 w 135"/>
                <a:gd name="T41" fmla="*/ 37 h 71"/>
                <a:gd name="T42" fmla="*/ 65 w 135"/>
                <a:gd name="T43" fmla="*/ 40 h 71"/>
                <a:gd name="T44" fmla="*/ 7 w 135"/>
                <a:gd name="T45" fmla="*/ 40 h 71"/>
                <a:gd name="T46" fmla="*/ 0 w 135"/>
                <a:gd name="T47" fmla="*/ 47 h 71"/>
                <a:gd name="T48" fmla="*/ 7 w 135"/>
                <a:gd name="T49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71">
                  <a:moveTo>
                    <a:pt x="7" y="54"/>
                  </a:moveTo>
                  <a:cubicBezTo>
                    <a:pt x="68" y="54"/>
                    <a:pt x="68" y="54"/>
                    <a:pt x="68" y="54"/>
                  </a:cubicBezTo>
                  <a:cubicBezTo>
                    <a:pt x="69" y="55"/>
                    <a:pt x="70" y="56"/>
                    <a:pt x="70" y="56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5" y="61"/>
                    <a:pt x="91" y="56"/>
                    <a:pt x="102" y="56"/>
                  </a:cubicBezTo>
                  <a:cubicBezTo>
                    <a:pt x="114" y="56"/>
                    <a:pt x="121" y="62"/>
                    <a:pt x="126" y="66"/>
                  </a:cubicBezTo>
                  <a:cubicBezTo>
                    <a:pt x="128" y="68"/>
                    <a:pt x="130" y="70"/>
                    <a:pt x="133" y="71"/>
                  </a:cubicBezTo>
                  <a:cubicBezTo>
                    <a:pt x="134" y="68"/>
                    <a:pt x="135" y="66"/>
                    <a:pt x="132" y="6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4" y="29"/>
                    <a:pt x="93" y="29"/>
                    <a:pt x="92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8" y="33"/>
                    <a:pt x="122" y="33"/>
                    <a:pt x="125" y="30"/>
                  </a:cubicBezTo>
                  <a:cubicBezTo>
                    <a:pt x="127" y="27"/>
                    <a:pt x="127" y="22"/>
                    <a:pt x="124" y="2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3"/>
                    <a:pt x="105" y="3"/>
                    <a:pt x="105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2" y="0"/>
                    <a:pt x="97" y="1"/>
                    <a:pt x="95" y="4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4" y="28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5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4" y="40"/>
                    <a:pt x="0" y="43"/>
                    <a:pt x="0" y="47"/>
                  </a:cubicBezTo>
                  <a:cubicBezTo>
                    <a:pt x="0" y="51"/>
                    <a:pt x="4" y="54"/>
                    <a:pt x="7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" name="Freeform 275"/>
            <p:cNvSpPr>
              <a:spLocks/>
            </p:cNvSpPr>
            <p:nvPr/>
          </p:nvSpPr>
          <p:spPr bwMode="auto">
            <a:xfrm>
              <a:off x="1839913" y="1673225"/>
              <a:ext cx="249238" cy="31750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8 h 23"/>
                <a:gd name="T4" fmla="*/ 145 w 180"/>
                <a:gd name="T5" fmla="*/ 15 h 23"/>
                <a:gd name="T6" fmla="*/ 130 w 180"/>
                <a:gd name="T7" fmla="*/ 8 h 23"/>
                <a:gd name="T8" fmla="*/ 109 w 180"/>
                <a:gd name="T9" fmla="*/ 0 h 23"/>
                <a:gd name="T10" fmla="*/ 89 w 180"/>
                <a:gd name="T11" fmla="*/ 8 h 23"/>
                <a:gd name="T12" fmla="*/ 73 w 180"/>
                <a:gd name="T13" fmla="*/ 15 h 23"/>
                <a:gd name="T14" fmla="*/ 58 w 180"/>
                <a:gd name="T15" fmla="*/ 8 h 23"/>
                <a:gd name="T16" fmla="*/ 37 w 180"/>
                <a:gd name="T17" fmla="*/ 0 h 23"/>
                <a:gd name="T18" fmla="*/ 17 w 180"/>
                <a:gd name="T19" fmla="*/ 8 h 23"/>
                <a:gd name="T20" fmla="*/ 1 w 180"/>
                <a:gd name="T21" fmla="*/ 15 h 23"/>
                <a:gd name="T22" fmla="*/ 0 w 180"/>
                <a:gd name="T23" fmla="*/ 15 h 23"/>
                <a:gd name="T24" fmla="*/ 0 w 180"/>
                <a:gd name="T25" fmla="*/ 23 h 23"/>
                <a:gd name="T26" fmla="*/ 1 w 180"/>
                <a:gd name="T27" fmla="*/ 23 h 23"/>
                <a:gd name="T28" fmla="*/ 22 w 180"/>
                <a:gd name="T29" fmla="*/ 14 h 23"/>
                <a:gd name="T30" fmla="*/ 37 w 180"/>
                <a:gd name="T31" fmla="*/ 8 h 23"/>
                <a:gd name="T32" fmla="*/ 53 w 180"/>
                <a:gd name="T33" fmla="*/ 14 h 23"/>
                <a:gd name="T34" fmla="*/ 73 w 180"/>
                <a:gd name="T35" fmla="*/ 23 h 23"/>
                <a:gd name="T36" fmla="*/ 94 w 180"/>
                <a:gd name="T37" fmla="*/ 14 h 23"/>
                <a:gd name="T38" fmla="*/ 109 w 180"/>
                <a:gd name="T39" fmla="*/ 8 h 23"/>
                <a:gd name="T40" fmla="*/ 124 w 180"/>
                <a:gd name="T41" fmla="*/ 14 h 23"/>
                <a:gd name="T42" fmla="*/ 145 w 180"/>
                <a:gd name="T43" fmla="*/ 23 h 23"/>
                <a:gd name="T44" fmla="*/ 166 w 180"/>
                <a:gd name="T45" fmla="*/ 14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4"/>
                    <a:pt x="160" y="8"/>
                  </a:cubicBezTo>
                  <a:cubicBezTo>
                    <a:pt x="156" y="12"/>
                    <a:pt x="152" y="15"/>
                    <a:pt x="145" y="15"/>
                  </a:cubicBezTo>
                  <a:cubicBezTo>
                    <a:pt x="137" y="15"/>
                    <a:pt x="134" y="12"/>
                    <a:pt x="130" y="8"/>
                  </a:cubicBezTo>
                  <a:cubicBezTo>
                    <a:pt x="125" y="4"/>
                    <a:pt x="120" y="0"/>
                    <a:pt x="109" y="0"/>
                  </a:cubicBezTo>
                  <a:cubicBezTo>
                    <a:pt x="99" y="0"/>
                    <a:pt x="93" y="4"/>
                    <a:pt x="89" y="8"/>
                  </a:cubicBezTo>
                  <a:cubicBezTo>
                    <a:pt x="84" y="12"/>
                    <a:pt x="81" y="15"/>
                    <a:pt x="73" y="15"/>
                  </a:cubicBezTo>
                  <a:cubicBezTo>
                    <a:pt x="66" y="15"/>
                    <a:pt x="62" y="12"/>
                    <a:pt x="58" y="8"/>
                  </a:cubicBezTo>
                  <a:cubicBezTo>
                    <a:pt x="53" y="4"/>
                    <a:pt x="48" y="0"/>
                    <a:pt x="37" y="0"/>
                  </a:cubicBezTo>
                  <a:cubicBezTo>
                    <a:pt x="27" y="0"/>
                    <a:pt x="22" y="4"/>
                    <a:pt x="17" y="8"/>
                  </a:cubicBezTo>
                  <a:cubicBezTo>
                    <a:pt x="13" y="12"/>
                    <a:pt x="9" y="15"/>
                    <a:pt x="1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2" y="23"/>
                    <a:pt x="17" y="19"/>
                    <a:pt x="22" y="14"/>
                  </a:cubicBezTo>
                  <a:cubicBezTo>
                    <a:pt x="26" y="11"/>
                    <a:pt x="30" y="8"/>
                    <a:pt x="37" y="8"/>
                  </a:cubicBezTo>
                  <a:cubicBezTo>
                    <a:pt x="45" y="8"/>
                    <a:pt x="48" y="11"/>
                    <a:pt x="53" y="14"/>
                  </a:cubicBezTo>
                  <a:cubicBezTo>
                    <a:pt x="57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4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4" y="14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5" y="23"/>
                    <a:pt x="161" y="19"/>
                    <a:pt x="166" y="14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" name="Freeform 276"/>
            <p:cNvSpPr>
              <a:spLocks/>
            </p:cNvSpPr>
            <p:nvPr/>
          </p:nvSpPr>
          <p:spPr bwMode="auto">
            <a:xfrm>
              <a:off x="1839913" y="1692275"/>
              <a:ext cx="249238" cy="31750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9 h 23"/>
                <a:gd name="T4" fmla="*/ 145 w 180"/>
                <a:gd name="T5" fmla="*/ 15 h 23"/>
                <a:gd name="T6" fmla="*/ 130 w 180"/>
                <a:gd name="T7" fmla="*/ 9 h 23"/>
                <a:gd name="T8" fmla="*/ 109 w 180"/>
                <a:gd name="T9" fmla="*/ 0 h 23"/>
                <a:gd name="T10" fmla="*/ 89 w 180"/>
                <a:gd name="T11" fmla="*/ 9 h 23"/>
                <a:gd name="T12" fmla="*/ 73 w 180"/>
                <a:gd name="T13" fmla="*/ 15 h 23"/>
                <a:gd name="T14" fmla="*/ 58 w 180"/>
                <a:gd name="T15" fmla="*/ 9 h 23"/>
                <a:gd name="T16" fmla="*/ 37 w 180"/>
                <a:gd name="T17" fmla="*/ 0 h 23"/>
                <a:gd name="T18" fmla="*/ 17 w 180"/>
                <a:gd name="T19" fmla="*/ 9 h 23"/>
                <a:gd name="T20" fmla="*/ 1 w 180"/>
                <a:gd name="T21" fmla="*/ 15 h 23"/>
                <a:gd name="T22" fmla="*/ 0 w 180"/>
                <a:gd name="T23" fmla="*/ 15 h 23"/>
                <a:gd name="T24" fmla="*/ 0 w 180"/>
                <a:gd name="T25" fmla="*/ 23 h 23"/>
                <a:gd name="T26" fmla="*/ 1 w 180"/>
                <a:gd name="T27" fmla="*/ 23 h 23"/>
                <a:gd name="T28" fmla="*/ 22 w 180"/>
                <a:gd name="T29" fmla="*/ 15 h 23"/>
                <a:gd name="T30" fmla="*/ 37 w 180"/>
                <a:gd name="T31" fmla="*/ 8 h 23"/>
                <a:gd name="T32" fmla="*/ 53 w 180"/>
                <a:gd name="T33" fmla="*/ 15 h 23"/>
                <a:gd name="T34" fmla="*/ 73 w 180"/>
                <a:gd name="T35" fmla="*/ 23 h 23"/>
                <a:gd name="T36" fmla="*/ 94 w 180"/>
                <a:gd name="T37" fmla="*/ 15 h 23"/>
                <a:gd name="T38" fmla="*/ 109 w 180"/>
                <a:gd name="T39" fmla="*/ 8 h 23"/>
                <a:gd name="T40" fmla="*/ 124 w 180"/>
                <a:gd name="T41" fmla="*/ 15 h 23"/>
                <a:gd name="T42" fmla="*/ 145 w 180"/>
                <a:gd name="T43" fmla="*/ 23 h 23"/>
                <a:gd name="T44" fmla="*/ 166 w 180"/>
                <a:gd name="T45" fmla="*/ 15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2" y="15"/>
                    <a:pt x="145" y="15"/>
                  </a:cubicBezTo>
                  <a:cubicBezTo>
                    <a:pt x="137" y="15"/>
                    <a:pt x="134" y="12"/>
                    <a:pt x="130" y="9"/>
                  </a:cubicBezTo>
                  <a:cubicBezTo>
                    <a:pt x="125" y="4"/>
                    <a:pt x="120" y="0"/>
                    <a:pt x="109" y="0"/>
                  </a:cubicBezTo>
                  <a:cubicBezTo>
                    <a:pt x="99" y="0"/>
                    <a:pt x="93" y="4"/>
                    <a:pt x="89" y="9"/>
                  </a:cubicBezTo>
                  <a:cubicBezTo>
                    <a:pt x="84" y="12"/>
                    <a:pt x="81" y="15"/>
                    <a:pt x="73" y="15"/>
                  </a:cubicBezTo>
                  <a:cubicBezTo>
                    <a:pt x="66" y="15"/>
                    <a:pt x="62" y="12"/>
                    <a:pt x="58" y="9"/>
                  </a:cubicBezTo>
                  <a:cubicBezTo>
                    <a:pt x="53" y="4"/>
                    <a:pt x="48" y="0"/>
                    <a:pt x="37" y="0"/>
                  </a:cubicBezTo>
                  <a:cubicBezTo>
                    <a:pt x="27" y="0"/>
                    <a:pt x="22" y="4"/>
                    <a:pt x="17" y="9"/>
                  </a:cubicBezTo>
                  <a:cubicBezTo>
                    <a:pt x="13" y="12"/>
                    <a:pt x="9" y="15"/>
                    <a:pt x="1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2" y="23"/>
                    <a:pt x="17" y="19"/>
                    <a:pt x="22" y="15"/>
                  </a:cubicBezTo>
                  <a:cubicBezTo>
                    <a:pt x="26" y="11"/>
                    <a:pt x="30" y="8"/>
                    <a:pt x="37" y="8"/>
                  </a:cubicBezTo>
                  <a:cubicBezTo>
                    <a:pt x="45" y="8"/>
                    <a:pt x="48" y="11"/>
                    <a:pt x="53" y="15"/>
                  </a:cubicBezTo>
                  <a:cubicBezTo>
                    <a:pt x="57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4" y="15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5" y="23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" name="Freeform 277"/>
            <p:cNvSpPr>
              <a:spLocks/>
            </p:cNvSpPr>
            <p:nvPr/>
          </p:nvSpPr>
          <p:spPr bwMode="auto">
            <a:xfrm>
              <a:off x="1839913" y="1712913"/>
              <a:ext cx="249238" cy="31750"/>
            </a:xfrm>
            <a:custGeom>
              <a:avLst/>
              <a:gdLst>
                <a:gd name="T0" fmla="*/ 180 w 180"/>
                <a:gd name="T1" fmla="*/ 0 h 23"/>
                <a:gd name="T2" fmla="*/ 160 w 180"/>
                <a:gd name="T3" fmla="*/ 9 h 23"/>
                <a:gd name="T4" fmla="*/ 145 w 180"/>
                <a:gd name="T5" fmla="*/ 16 h 23"/>
                <a:gd name="T6" fmla="*/ 130 w 180"/>
                <a:gd name="T7" fmla="*/ 9 h 23"/>
                <a:gd name="T8" fmla="*/ 109 w 180"/>
                <a:gd name="T9" fmla="*/ 0 h 23"/>
                <a:gd name="T10" fmla="*/ 89 w 180"/>
                <a:gd name="T11" fmla="*/ 9 h 23"/>
                <a:gd name="T12" fmla="*/ 73 w 180"/>
                <a:gd name="T13" fmla="*/ 16 h 23"/>
                <a:gd name="T14" fmla="*/ 58 w 180"/>
                <a:gd name="T15" fmla="*/ 9 h 23"/>
                <a:gd name="T16" fmla="*/ 37 w 180"/>
                <a:gd name="T17" fmla="*/ 0 h 23"/>
                <a:gd name="T18" fmla="*/ 17 w 180"/>
                <a:gd name="T19" fmla="*/ 9 h 23"/>
                <a:gd name="T20" fmla="*/ 1 w 180"/>
                <a:gd name="T21" fmla="*/ 16 h 23"/>
                <a:gd name="T22" fmla="*/ 0 w 180"/>
                <a:gd name="T23" fmla="*/ 16 h 23"/>
                <a:gd name="T24" fmla="*/ 0 w 180"/>
                <a:gd name="T25" fmla="*/ 23 h 23"/>
                <a:gd name="T26" fmla="*/ 1 w 180"/>
                <a:gd name="T27" fmla="*/ 23 h 23"/>
                <a:gd name="T28" fmla="*/ 22 w 180"/>
                <a:gd name="T29" fmla="*/ 15 h 23"/>
                <a:gd name="T30" fmla="*/ 37 w 180"/>
                <a:gd name="T31" fmla="*/ 8 h 23"/>
                <a:gd name="T32" fmla="*/ 53 w 180"/>
                <a:gd name="T33" fmla="*/ 15 h 23"/>
                <a:gd name="T34" fmla="*/ 73 w 180"/>
                <a:gd name="T35" fmla="*/ 23 h 23"/>
                <a:gd name="T36" fmla="*/ 94 w 180"/>
                <a:gd name="T37" fmla="*/ 15 h 23"/>
                <a:gd name="T38" fmla="*/ 109 w 180"/>
                <a:gd name="T39" fmla="*/ 8 h 23"/>
                <a:gd name="T40" fmla="*/ 124 w 180"/>
                <a:gd name="T41" fmla="*/ 15 h 23"/>
                <a:gd name="T42" fmla="*/ 145 w 180"/>
                <a:gd name="T43" fmla="*/ 23 h 23"/>
                <a:gd name="T44" fmla="*/ 166 w 180"/>
                <a:gd name="T45" fmla="*/ 15 h 23"/>
                <a:gd name="T46" fmla="*/ 180 w 180"/>
                <a:gd name="T47" fmla="*/ 8 h 23"/>
                <a:gd name="T48" fmla="*/ 180 w 180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3">
                  <a:moveTo>
                    <a:pt x="180" y="0"/>
                  </a:moveTo>
                  <a:cubicBezTo>
                    <a:pt x="170" y="0"/>
                    <a:pt x="165" y="5"/>
                    <a:pt x="160" y="9"/>
                  </a:cubicBezTo>
                  <a:cubicBezTo>
                    <a:pt x="156" y="12"/>
                    <a:pt x="152" y="16"/>
                    <a:pt x="145" y="16"/>
                  </a:cubicBezTo>
                  <a:cubicBezTo>
                    <a:pt x="137" y="16"/>
                    <a:pt x="134" y="12"/>
                    <a:pt x="130" y="9"/>
                  </a:cubicBezTo>
                  <a:cubicBezTo>
                    <a:pt x="125" y="5"/>
                    <a:pt x="120" y="0"/>
                    <a:pt x="109" y="0"/>
                  </a:cubicBezTo>
                  <a:cubicBezTo>
                    <a:pt x="99" y="0"/>
                    <a:pt x="93" y="5"/>
                    <a:pt x="89" y="9"/>
                  </a:cubicBezTo>
                  <a:cubicBezTo>
                    <a:pt x="84" y="12"/>
                    <a:pt x="81" y="16"/>
                    <a:pt x="73" y="16"/>
                  </a:cubicBezTo>
                  <a:cubicBezTo>
                    <a:pt x="66" y="16"/>
                    <a:pt x="62" y="12"/>
                    <a:pt x="58" y="9"/>
                  </a:cubicBezTo>
                  <a:cubicBezTo>
                    <a:pt x="53" y="5"/>
                    <a:pt x="48" y="0"/>
                    <a:pt x="37" y="0"/>
                  </a:cubicBezTo>
                  <a:cubicBezTo>
                    <a:pt x="27" y="0"/>
                    <a:pt x="22" y="5"/>
                    <a:pt x="17" y="9"/>
                  </a:cubicBezTo>
                  <a:cubicBezTo>
                    <a:pt x="13" y="12"/>
                    <a:pt x="9" y="16"/>
                    <a:pt x="1" y="16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2" y="23"/>
                    <a:pt x="17" y="19"/>
                    <a:pt x="22" y="15"/>
                  </a:cubicBezTo>
                  <a:cubicBezTo>
                    <a:pt x="26" y="11"/>
                    <a:pt x="30" y="8"/>
                    <a:pt x="37" y="8"/>
                  </a:cubicBezTo>
                  <a:cubicBezTo>
                    <a:pt x="45" y="8"/>
                    <a:pt x="48" y="11"/>
                    <a:pt x="53" y="15"/>
                  </a:cubicBezTo>
                  <a:cubicBezTo>
                    <a:pt x="57" y="19"/>
                    <a:pt x="63" y="23"/>
                    <a:pt x="73" y="23"/>
                  </a:cubicBezTo>
                  <a:cubicBezTo>
                    <a:pt x="84" y="23"/>
                    <a:pt x="89" y="19"/>
                    <a:pt x="94" y="15"/>
                  </a:cubicBezTo>
                  <a:cubicBezTo>
                    <a:pt x="98" y="11"/>
                    <a:pt x="102" y="8"/>
                    <a:pt x="109" y="8"/>
                  </a:cubicBezTo>
                  <a:cubicBezTo>
                    <a:pt x="117" y="8"/>
                    <a:pt x="120" y="11"/>
                    <a:pt x="124" y="15"/>
                  </a:cubicBezTo>
                  <a:cubicBezTo>
                    <a:pt x="129" y="19"/>
                    <a:pt x="135" y="23"/>
                    <a:pt x="145" y="23"/>
                  </a:cubicBezTo>
                  <a:cubicBezTo>
                    <a:pt x="155" y="23"/>
                    <a:pt x="161" y="19"/>
                    <a:pt x="166" y="15"/>
                  </a:cubicBezTo>
                  <a:cubicBezTo>
                    <a:pt x="170" y="11"/>
                    <a:pt x="173" y="8"/>
                    <a:pt x="180" y="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9" name="Freeform 278"/>
            <p:cNvSpPr>
              <a:spLocks/>
            </p:cNvSpPr>
            <p:nvPr/>
          </p:nvSpPr>
          <p:spPr bwMode="auto">
            <a:xfrm>
              <a:off x="1905000" y="1593850"/>
              <a:ext cx="47625" cy="47625"/>
            </a:xfrm>
            <a:custGeom>
              <a:avLst/>
              <a:gdLst>
                <a:gd name="T0" fmla="*/ 7 w 34"/>
                <a:gd name="T1" fmla="*/ 29 h 35"/>
                <a:gd name="T2" fmla="*/ 29 w 34"/>
                <a:gd name="T3" fmla="*/ 28 h 35"/>
                <a:gd name="T4" fmla="*/ 27 w 34"/>
                <a:gd name="T5" fmla="*/ 6 h 35"/>
                <a:gd name="T6" fmla="*/ 5 w 34"/>
                <a:gd name="T7" fmla="*/ 7 h 35"/>
                <a:gd name="T8" fmla="*/ 7 w 34"/>
                <a:gd name="T9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7" y="29"/>
                  </a:moveTo>
                  <a:cubicBezTo>
                    <a:pt x="13" y="35"/>
                    <a:pt x="23" y="34"/>
                    <a:pt x="29" y="28"/>
                  </a:cubicBezTo>
                  <a:cubicBezTo>
                    <a:pt x="34" y="21"/>
                    <a:pt x="34" y="12"/>
                    <a:pt x="27" y="6"/>
                  </a:cubicBezTo>
                  <a:cubicBezTo>
                    <a:pt x="21" y="0"/>
                    <a:pt x="11" y="1"/>
                    <a:pt x="5" y="7"/>
                  </a:cubicBezTo>
                  <a:cubicBezTo>
                    <a:pt x="0" y="14"/>
                    <a:pt x="0" y="24"/>
                    <a:pt x="7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0" name="Freeform 279"/>
            <p:cNvSpPr>
              <a:spLocks/>
            </p:cNvSpPr>
            <p:nvPr/>
          </p:nvSpPr>
          <p:spPr bwMode="auto">
            <a:xfrm>
              <a:off x="2189163" y="4427538"/>
              <a:ext cx="163513" cy="85725"/>
            </a:xfrm>
            <a:custGeom>
              <a:avLst/>
              <a:gdLst>
                <a:gd name="T0" fmla="*/ 6 w 119"/>
                <a:gd name="T1" fmla="*/ 48 h 63"/>
                <a:gd name="T2" fmla="*/ 60 w 119"/>
                <a:gd name="T3" fmla="*/ 48 h 63"/>
                <a:gd name="T4" fmla="*/ 62 w 119"/>
                <a:gd name="T5" fmla="*/ 50 h 63"/>
                <a:gd name="T6" fmla="*/ 70 w 119"/>
                <a:gd name="T7" fmla="*/ 57 h 63"/>
                <a:gd name="T8" fmla="*/ 90 w 119"/>
                <a:gd name="T9" fmla="*/ 50 h 63"/>
                <a:gd name="T10" fmla="*/ 111 w 119"/>
                <a:gd name="T11" fmla="*/ 58 h 63"/>
                <a:gd name="T12" fmla="*/ 117 w 119"/>
                <a:gd name="T13" fmla="*/ 63 h 63"/>
                <a:gd name="T14" fmla="*/ 116 w 119"/>
                <a:gd name="T15" fmla="*/ 56 h 63"/>
                <a:gd name="T16" fmla="*/ 83 w 119"/>
                <a:gd name="T17" fmla="*/ 26 h 63"/>
                <a:gd name="T18" fmla="*/ 81 w 119"/>
                <a:gd name="T19" fmla="*/ 25 h 63"/>
                <a:gd name="T20" fmla="*/ 89 w 119"/>
                <a:gd name="T21" fmla="*/ 16 h 63"/>
                <a:gd name="T22" fmla="*/ 101 w 119"/>
                <a:gd name="T23" fmla="*/ 27 h 63"/>
                <a:gd name="T24" fmla="*/ 110 w 119"/>
                <a:gd name="T25" fmla="*/ 26 h 63"/>
                <a:gd name="T26" fmla="*/ 109 w 119"/>
                <a:gd name="T27" fmla="*/ 18 h 63"/>
                <a:gd name="T28" fmla="*/ 93 w 119"/>
                <a:gd name="T29" fmla="*/ 3 h 63"/>
                <a:gd name="T30" fmla="*/ 93 w 119"/>
                <a:gd name="T31" fmla="*/ 3 h 63"/>
                <a:gd name="T32" fmla="*/ 92 w 119"/>
                <a:gd name="T33" fmla="*/ 2 h 63"/>
                <a:gd name="T34" fmla="*/ 84 w 119"/>
                <a:gd name="T35" fmla="*/ 3 h 63"/>
                <a:gd name="T36" fmla="*/ 66 w 119"/>
                <a:gd name="T37" fmla="*/ 24 h 63"/>
                <a:gd name="T38" fmla="*/ 65 w 119"/>
                <a:gd name="T39" fmla="*/ 24 h 63"/>
                <a:gd name="T40" fmla="*/ 58 w 119"/>
                <a:gd name="T41" fmla="*/ 33 h 63"/>
                <a:gd name="T42" fmla="*/ 57 w 119"/>
                <a:gd name="T43" fmla="*/ 35 h 63"/>
                <a:gd name="T44" fmla="*/ 6 w 119"/>
                <a:gd name="T45" fmla="*/ 35 h 63"/>
                <a:gd name="T46" fmla="*/ 0 w 119"/>
                <a:gd name="T47" fmla="*/ 41 h 63"/>
                <a:gd name="T48" fmla="*/ 6 w 119"/>
                <a:gd name="T4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63">
                  <a:moveTo>
                    <a:pt x="6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1" y="48"/>
                    <a:pt x="61" y="49"/>
                    <a:pt x="62" y="5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5" y="54"/>
                    <a:pt x="80" y="50"/>
                    <a:pt x="90" y="50"/>
                  </a:cubicBezTo>
                  <a:cubicBezTo>
                    <a:pt x="101" y="50"/>
                    <a:pt x="106" y="55"/>
                    <a:pt x="111" y="58"/>
                  </a:cubicBezTo>
                  <a:cubicBezTo>
                    <a:pt x="113" y="60"/>
                    <a:pt x="114" y="62"/>
                    <a:pt x="117" y="63"/>
                  </a:cubicBezTo>
                  <a:cubicBezTo>
                    <a:pt x="118" y="60"/>
                    <a:pt x="119" y="58"/>
                    <a:pt x="116" y="5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6"/>
                    <a:pt x="82" y="25"/>
                    <a:pt x="81" y="25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4" y="29"/>
                    <a:pt x="107" y="29"/>
                    <a:pt x="110" y="26"/>
                  </a:cubicBezTo>
                  <a:cubicBezTo>
                    <a:pt x="112" y="24"/>
                    <a:pt x="112" y="20"/>
                    <a:pt x="109" y="18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92" y="3"/>
                    <a:pt x="92" y="2"/>
                  </a:cubicBezTo>
                  <a:cubicBezTo>
                    <a:pt x="90" y="0"/>
                    <a:pt x="86" y="1"/>
                    <a:pt x="84" y="3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5" y="24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4"/>
                    <a:pt x="57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0" y="38"/>
                    <a:pt x="0" y="41"/>
                  </a:cubicBezTo>
                  <a:cubicBezTo>
                    <a:pt x="0" y="45"/>
                    <a:pt x="3" y="48"/>
                    <a:pt x="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1" name="Freeform 280"/>
            <p:cNvSpPr>
              <a:spLocks/>
            </p:cNvSpPr>
            <p:nvPr/>
          </p:nvSpPr>
          <p:spPr bwMode="auto">
            <a:xfrm>
              <a:off x="2181225" y="4500563"/>
              <a:ext cx="219075" cy="28575"/>
            </a:xfrm>
            <a:custGeom>
              <a:avLst/>
              <a:gdLst>
                <a:gd name="T0" fmla="*/ 159 w 159"/>
                <a:gd name="T1" fmla="*/ 0 h 20"/>
                <a:gd name="T2" fmla="*/ 141 w 159"/>
                <a:gd name="T3" fmla="*/ 7 h 20"/>
                <a:gd name="T4" fmla="*/ 127 w 159"/>
                <a:gd name="T5" fmla="*/ 13 h 20"/>
                <a:gd name="T6" fmla="*/ 114 w 159"/>
                <a:gd name="T7" fmla="*/ 7 h 20"/>
                <a:gd name="T8" fmla="*/ 96 w 159"/>
                <a:gd name="T9" fmla="*/ 0 h 20"/>
                <a:gd name="T10" fmla="*/ 78 w 159"/>
                <a:gd name="T11" fmla="*/ 7 h 20"/>
                <a:gd name="T12" fmla="*/ 64 w 159"/>
                <a:gd name="T13" fmla="*/ 13 h 20"/>
                <a:gd name="T14" fmla="*/ 51 w 159"/>
                <a:gd name="T15" fmla="*/ 7 h 20"/>
                <a:gd name="T16" fmla="*/ 33 w 159"/>
                <a:gd name="T17" fmla="*/ 0 h 20"/>
                <a:gd name="T18" fmla="*/ 14 w 159"/>
                <a:gd name="T19" fmla="*/ 7 h 20"/>
                <a:gd name="T20" fmla="*/ 1 w 159"/>
                <a:gd name="T21" fmla="*/ 13 h 20"/>
                <a:gd name="T22" fmla="*/ 0 w 159"/>
                <a:gd name="T23" fmla="*/ 13 h 20"/>
                <a:gd name="T24" fmla="*/ 0 w 159"/>
                <a:gd name="T25" fmla="*/ 20 h 20"/>
                <a:gd name="T26" fmla="*/ 1 w 159"/>
                <a:gd name="T27" fmla="*/ 20 h 20"/>
                <a:gd name="T28" fmla="*/ 19 w 159"/>
                <a:gd name="T29" fmla="*/ 13 h 20"/>
                <a:gd name="T30" fmla="*/ 33 w 159"/>
                <a:gd name="T31" fmla="*/ 7 h 20"/>
                <a:gd name="T32" fmla="*/ 46 w 159"/>
                <a:gd name="T33" fmla="*/ 13 h 20"/>
                <a:gd name="T34" fmla="*/ 64 w 159"/>
                <a:gd name="T35" fmla="*/ 20 h 20"/>
                <a:gd name="T36" fmla="*/ 82 w 159"/>
                <a:gd name="T37" fmla="*/ 13 h 20"/>
                <a:gd name="T38" fmla="*/ 96 w 159"/>
                <a:gd name="T39" fmla="*/ 7 h 20"/>
                <a:gd name="T40" fmla="*/ 109 w 159"/>
                <a:gd name="T41" fmla="*/ 13 h 20"/>
                <a:gd name="T42" fmla="*/ 127 w 159"/>
                <a:gd name="T43" fmla="*/ 20 h 20"/>
                <a:gd name="T44" fmla="*/ 146 w 159"/>
                <a:gd name="T45" fmla="*/ 13 h 20"/>
                <a:gd name="T46" fmla="*/ 159 w 159"/>
                <a:gd name="T47" fmla="*/ 7 h 20"/>
                <a:gd name="T48" fmla="*/ 159 w 159"/>
                <a:gd name="T4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20">
                  <a:moveTo>
                    <a:pt x="159" y="0"/>
                  </a:moveTo>
                  <a:cubicBezTo>
                    <a:pt x="150" y="0"/>
                    <a:pt x="145" y="4"/>
                    <a:pt x="141" y="7"/>
                  </a:cubicBezTo>
                  <a:cubicBezTo>
                    <a:pt x="137" y="11"/>
                    <a:pt x="134" y="13"/>
                    <a:pt x="127" y="13"/>
                  </a:cubicBezTo>
                  <a:cubicBezTo>
                    <a:pt x="121" y="13"/>
                    <a:pt x="118" y="11"/>
                    <a:pt x="114" y="7"/>
                  </a:cubicBezTo>
                  <a:cubicBezTo>
                    <a:pt x="110" y="4"/>
                    <a:pt x="105" y="0"/>
                    <a:pt x="96" y="0"/>
                  </a:cubicBezTo>
                  <a:cubicBezTo>
                    <a:pt x="87" y="0"/>
                    <a:pt x="82" y="4"/>
                    <a:pt x="78" y="7"/>
                  </a:cubicBezTo>
                  <a:cubicBezTo>
                    <a:pt x="74" y="11"/>
                    <a:pt x="71" y="13"/>
                    <a:pt x="64" y="13"/>
                  </a:cubicBezTo>
                  <a:cubicBezTo>
                    <a:pt x="58" y="13"/>
                    <a:pt x="54" y="11"/>
                    <a:pt x="51" y="7"/>
                  </a:cubicBezTo>
                  <a:cubicBezTo>
                    <a:pt x="46" y="4"/>
                    <a:pt x="42" y="0"/>
                    <a:pt x="33" y="0"/>
                  </a:cubicBezTo>
                  <a:cubicBezTo>
                    <a:pt x="23" y="0"/>
                    <a:pt x="19" y="4"/>
                    <a:pt x="14" y="7"/>
                  </a:cubicBezTo>
                  <a:cubicBezTo>
                    <a:pt x="11" y="11"/>
                    <a:pt x="7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1" y="20"/>
                  </a:cubicBezTo>
                  <a:cubicBezTo>
                    <a:pt x="10" y="20"/>
                    <a:pt x="15" y="16"/>
                    <a:pt x="19" y="13"/>
                  </a:cubicBezTo>
                  <a:cubicBezTo>
                    <a:pt x="23" y="9"/>
                    <a:pt x="26" y="7"/>
                    <a:pt x="33" y="7"/>
                  </a:cubicBezTo>
                  <a:cubicBezTo>
                    <a:pt x="39" y="7"/>
                    <a:pt x="42" y="9"/>
                    <a:pt x="46" y="13"/>
                  </a:cubicBezTo>
                  <a:cubicBezTo>
                    <a:pt x="50" y="16"/>
                    <a:pt x="55" y="20"/>
                    <a:pt x="64" y="20"/>
                  </a:cubicBezTo>
                  <a:cubicBezTo>
                    <a:pt x="73" y="20"/>
                    <a:pt x="78" y="16"/>
                    <a:pt x="82" y="13"/>
                  </a:cubicBezTo>
                  <a:cubicBezTo>
                    <a:pt x="86" y="9"/>
                    <a:pt x="89" y="7"/>
                    <a:pt x="96" y="7"/>
                  </a:cubicBezTo>
                  <a:cubicBezTo>
                    <a:pt x="102" y="7"/>
                    <a:pt x="106" y="9"/>
                    <a:pt x="109" y="13"/>
                  </a:cubicBezTo>
                  <a:cubicBezTo>
                    <a:pt x="114" y="16"/>
                    <a:pt x="118" y="20"/>
                    <a:pt x="127" y="20"/>
                  </a:cubicBezTo>
                  <a:cubicBezTo>
                    <a:pt x="137" y="20"/>
                    <a:pt x="141" y="16"/>
                    <a:pt x="146" y="13"/>
                  </a:cubicBezTo>
                  <a:cubicBezTo>
                    <a:pt x="149" y="9"/>
                    <a:pt x="152" y="7"/>
                    <a:pt x="159" y="7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2" name="Freeform 281"/>
            <p:cNvSpPr>
              <a:spLocks/>
            </p:cNvSpPr>
            <p:nvPr/>
          </p:nvSpPr>
          <p:spPr bwMode="auto">
            <a:xfrm>
              <a:off x="2181225" y="4518025"/>
              <a:ext cx="219075" cy="28575"/>
            </a:xfrm>
            <a:custGeom>
              <a:avLst/>
              <a:gdLst>
                <a:gd name="T0" fmla="*/ 159 w 159"/>
                <a:gd name="T1" fmla="*/ 0 h 21"/>
                <a:gd name="T2" fmla="*/ 141 w 159"/>
                <a:gd name="T3" fmla="*/ 8 h 21"/>
                <a:gd name="T4" fmla="*/ 127 w 159"/>
                <a:gd name="T5" fmla="*/ 14 h 21"/>
                <a:gd name="T6" fmla="*/ 114 w 159"/>
                <a:gd name="T7" fmla="*/ 8 h 21"/>
                <a:gd name="T8" fmla="*/ 96 w 159"/>
                <a:gd name="T9" fmla="*/ 0 h 21"/>
                <a:gd name="T10" fmla="*/ 78 w 159"/>
                <a:gd name="T11" fmla="*/ 8 h 21"/>
                <a:gd name="T12" fmla="*/ 64 w 159"/>
                <a:gd name="T13" fmla="*/ 14 h 21"/>
                <a:gd name="T14" fmla="*/ 51 w 159"/>
                <a:gd name="T15" fmla="*/ 8 h 21"/>
                <a:gd name="T16" fmla="*/ 33 w 159"/>
                <a:gd name="T17" fmla="*/ 0 h 21"/>
                <a:gd name="T18" fmla="*/ 14 w 159"/>
                <a:gd name="T19" fmla="*/ 8 h 21"/>
                <a:gd name="T20" fmla="*/ 1 w 159"/>
                <a:gd name="T21" fmla="*/ 14 h 21"/>
                <a:gd name="T22" fmla="*/ 0 w 159"/>
                <a:gd name="T23" fmla="*/ 14 h 21"/>
                <a:gd name="T24" fmla="*/ 0 w 159"/>
                <a:gd name="T25" fmla="*/ 21 h 21"/>
                <a:gd name="T26" fmla="*/ 1 w 159"/>
                <a:gd name="T27" fmla="*/ 21 h 21"/>
                <a:gd name="T28" fmla="*/ 19 w 159"/>
                <a:gd name="T29" fmla="*/ 13 h 21"/>
                <a:gd name="T30" fmla="*/ 33 w 159"/>
                <a:gd name="T31" fmla="*/ 7 h 21"/>
                <a:gd name="T32" fmla="*/ 46 w 159"/>
                <a:gd name="T33" fmla="*/ 13 h 21"/>
                <a:gd name="T34" fmla="*/ 64 w 159"/>
                <a:gd name="T35" fmla="*/ 21 h 21"/>
                <a:gd name="T36" fmla="*/ 82 w 159"/>
                <a:gd name="T37" fmla="*/ 13 h 21"/>
                <a:gd name="T38" fmla="*/ 96 w 159"/>
                <a:gd name="T39" fmla="*/ 7 h 21"/>
                <a:gd name="T40" fmla="*/ 109 w 159"/>
                <a:gd name="T41" fmla="*/ 13 h 21"/>
                <a:gd name="T42" fmla="*/ 127 w 159"/>
                <a:gd name="T43" fmla="*/ 21 h 21"/>
                <a:gd name="T44" fmla="*/ 146 w 159"/>
                <a:gd name="T45" fmla="*/ 13 h 21"/>
                <a:gd name="T46" fmla="*/ 159 w 159"/>
                <a:gd name="T47" fmla="*/ 7 h 21"/>
                <a:gd name="T48" fmla="*/ 159 w 159"/>
                <a:gd name="T4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21">
                  <a:moveTo>
                    <a:pt x="159" y="0"/>
                  </a:moveTo>
                  <a:cubicBezTo>
                    <a:pt x="150" y="0"/>
                    <a:pt x="145" y="4"/>
                    <a:pt x="141" y="8"/>
                  </a:cubicBezTo>
                  <a:cubicBezTo>
                    <a:pt x="137" y="11"/>
                    <a:pt x="134" y="14"/>
                    <a:pt x="127" y="14"/>
                  </a:cubicBezTo>
                  <a:cubicBezTo>
                    <a:pt x="121" y="14"/>
                    <a:pt x="118" y="11"/>
                    <a:pt x="114" y="8"/>
                  </a:cubicBezTo>
                  <a:cubicBezTo>
                    <a:pt x="110" y="4"/>
                    <a:pt x="105" y="0"/>
                    <a:pt x="96" y="0"/>
                  </a:cubicBezTo>
                  <a:cubicBezTo>
                    <a:pt x="87" y="0"/>
                    <a:pt x="82" y="4"/>
                    <a:pt x="78" y="8"/>
                  </a:cubicBezTo>
                  <a:cubicBezTo>
                    <a:pt x="74" y="11"/>
                    <a:pt x="71" y="14"/>
                    <a:pt x="64" y="14"/>
                  </a:cubicBezTo>
                  <a:cubicBezTo>
                    <a:pt x="58" y="14"/>
                    <a:pt x="54" y="11"/>
                    <a:pt x="51" y="8"/>
                  </a:cubicBezTo>
                  <a:cubicBezTo>
                    <a:pt x="46" y="4"/>
                    <a:pt x="42" y="0"/>
                    <a:pt x="33" y="0"/>
                  </a:cubicBezTo>
                  <a:cubicBezTo>
                    <a:pt x="23" y="0"/>
                    <a:pt x="19" y="4"/>
                    <a:pt x="14" y="8"/>
                  </a:cubicBezTo>
                  <a:cubicBezTo>
                    <a:pt x="11" y="11"/>
                    <a:pt x="7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10" y="21"/>
                    <a:pt x="15" y="17"/>
                    <a:pt x="19" y="13"/>
                  </a:cubicBezTo>
                  <a:cubicBezTo>
                    <a:pt x="23" y="10"/>
                    <a:pt x="26" y="7"/>
                    <a:pt x="33" y="7"/>
                  </a:cubicBezTo>
                  <a:cubicBezTo>
                    <a:pt x="39" y="7"/>
                    <a:pt x="42" y="10"/>
                    <a:pt x="46" y="13"/>
                  </a:cubicBezTo>
                  <a:cubicBezTo>
                    <a:pt x="50" y="17"/>
                    <a:pt x="55" y="21"/>
                    <a:pt x="64" y="21"/>
                  </a:cubicBezTo>
                  <a:cubicBezTo>
                    <a:pt x="73" y="21"/>
                    <a:pt x="78" y="17"/>
                    <a:pt x="82" y="13"/>
                  </a:cubicBezTo>
                  <a:cubicBezTo>
                    <a:pt x="86" y="10"/>
                    <a:pt x="89" y="7"/>
                    <a:pt x="96" y="7"/>
                  </a:cubicBezTo>
                  <a:cubicBezTo>
                    <a:pt x="102" y="7"/>
                    <a:pt x="106" y="10"/>
                    <a:pt x="109" y="13"/>
                  </a:cubicBezTo>
                  <a:cubicBezTo>
                    <a:pt x="114" y="17"/>
                    <a:pt x="118" y="21"/>
                    <a:pt x="127" y="21"/>
                  </a:cubicBezTo>
                  <a:cubicBezTo>
                    <a:pt x="137" y="21"/>
                    <a:pt x="141" y="17"/>
                    <a:pt x="146" y="13"/>
                  </a:cubicBezTo>
                  <a:cubicBezTo>
                    <a:pt x="149" y="10"/>
                    <a:pt x="152" y="7"/>
                    <a:pt x="159" y="7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3" name="Freeform 282"/>
            <p:cNvSpPr>
              <a:spLocks/>
            </p:cNvSpPr>
            <p:nvPr/>
          </p:nvSpPr>
          <p:spPr bwMode="auto">
            <a:xfrm>
              <a:off x="2181225" y="4533900"/>
              <a:ext cx="219075" cy="28575"/>
            </a:xfrm>
            <a:custGeom>
              <a:avLst/>
              <a:gdLst>
                <a:gd name="T0" fmla="*/ 159 w 159"/>
                <a:gd name="T1" fmla="*/ 0 h 21"/>
                <a:gd name="T2" fmla="*/ 141 w 159"/>
                <a:gd name="T3" fmla="*/ 8 h 21"/>
                <a:gd name="T4" fmla="*/ 127 w 159"/>
                <a:gd name="T5" fmla="*/ 14 h 21"/>
                <a:gd name="T6" fmla="*/ 114 w 159"/>
                <a:gd name="T7" fmla="*/ 8 h 21"/>
                <a:gd name="T8" fmla="*/ 96 w 159"/>
                <a:gd name="T9" fmla="*/ 0 h 21"/>
                <a:gd name="T10" fmla="*/ 78 w 159"/>
                <a:gd name="T11" fmla="*/ 8 h 21"/>
                <a:gd name="T12" fmla="*/ 64 w 159"/>
                <a:gd name="T13" fmla="*/ 14 h 21"/>
                <a:gd name="T14" fmla="*/ 51 w 159"/>
                <a:gd name="T15" fmla="*/ 8 h 21"/>
                <a:gd name="T16" fmla="*/ 33 w 159"/>
                <a:gd name="T17" fmla="*/ 0 h 21"/>
                <a:gd name="T18" fmla="*/ 14 w 159"/>
                <a:gd name="T19" fmla="*/ 8 h 21"/>
                <a:gd name="T20" fmla="*/ 1 w 159"/>
                <a:gd name="T21" fmla="*/ 14 h 21"/>
                <a:gd name="T22" fmla="*/ 0 w 159"/>
                <a:gd name="T23" fmla="*/ 14 h 21"/>
                <a:gd name="T24" fmla="*/ 0 w 159"/>
                <a:gd name="T25" fmla="*/ 21 h 21"/>
                <a:gd name="T26" fmla="*/ 1 w 159"/>
                <a:gd name="T27" fmla="*/ 21 h 21"/>
                <a:gd name="T28" fmla="*/ 19 w 159"/>
                <a:gd name="T29" fmla="*/ 14 h 21"/>
                <a:gd name="T30" fmla="*/ 33 w 159"/>
                <a:gd name="T31" fmla="*/ 7 h 21"/>
                <a:gd name="T32" fmla="*/ 46 w 159"/>
                <a:gd name="T33" fmla="*/ 14 h 21"/>
                <a:gd name="T34" fmla="*/ 64 w 159"/>
                <a:gd name="T35" fmla="*/ 21 h 21"/>
                <a:gd name="T36" fmla="*/ 82 w 159"/>
                <a:gd name="T37" fmla="*/ 14 h 21"/>
                <a:gd name="T38" fmla="*/ 96 w 159"/>
                <a:gd name="T39" fmla="*/ 7 h 21"/>
                <a:gd name="T40" fmla="*/ 109 w 159"/>
                <a:gd name="T41" fmla="*/ 14 h 21"/>
                <a:gd name="T42" fmla="*/ 127 w 159"/>
                <a:gd name="T43" fmla="*/ 21 h 21"/>
                <a:gd name="T44" fmla="*/ 146 w 159"/>
                <a:gd name="T45" fmla="*/ 14 h 21"/>
                <a:gd name="T46" fmla="*/ 159 w 159"/>
                <a:gd name="T47" fmla="*/ 7 h 21"/>
                <a:gd name="T48" fmla="*/ 159 w 159"/>
                <a:gd name="T4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21">
                  <a:moveTo>
                    <a:pt x="159" y="0"/>
                  </a:moveTo>
                  <a:cubicBezTo>
                    <a:pt x="150" y="1"/>
                    <a:pt x="145" y="5"/>
                    <a:pt x="141" y="8"/>
                  </a:cubicBezTo>
                  <a:cubicBezTo>
                    <a:pt x="137" y="12"/>
                    <a:pt x="134" y="14"/>
                    <a:pt x="127" y="14"/>
                  </a:cubicBezTo>
                  <a:cubicBezTo>
                    <a:pt x="121" y="14"/>
                    <a:pt x="118" y="12"/>
                    <a:pt x="114" y="8"/>
                  </a:cubicBezTo>
                  <a:cubicBezTo>
                    <a:pt x="110" y="5"/>
                    <a:pt x="105" y="0"/>
                    <a:pt x="96" y="0"/>
                  </a:cubicBezTo>
                  <a:cubicBezTo>
                    <a:pt x="87" y="0"/>
                    <a:pt x="82" y="5"/>
                    <a:pt x="78" y="8"/>
                  </a:cubicBezTo>
                  <a:cubicBezTo>
                    <a:pt x="74" y="12"/>
                    <a:pt x="71" y="14"/>
                    <a:pt x="64" y="14"/>
                  </a:cubicBezTo>
                  <a:cubicBezTo>
                    <a:pt x="58" y="14"/>
                    <a:pt x="54" y="12"/>
                    <a:pt x="51" y="8"/>
                  </a:cubicBezTo>
                  <a:cubicBezTo>
                    <a:pt x="46" y="5"/>
                    <a:pt x="42" y="0"/>
                    <a:pt x="33" y="0"/>
                  </a:cubicBezTo>
                  <a:cubicBezTo>
                    <a:pt x="23" y="0"/>
                    <a:pt x="19" y="5"/>
                    <a:pt x="14" y="8"/>
                  </a:cubicBezTo>
                  <a:cubicBezTo>
                    <a:pt x="11" y="12"/>
                    <a:pt x="7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10" y="21"/>
                    <a:pt x="15" y="17"/>
                    <a:pt x="19" y="14"/>
                  </a:cubicBezTo>
                  <a:cubicBezTo>
                    <a:pt x="23" y="10"/>
                    <a:pt x="26" y="7"/>
                    <a:pt x="33" y="7"/>
                  </a:cubicBezTo>
                  <a:cubicBezTo>
                    <a:pt x="39" y="7"/>
                    <a:pt x="42" y="10"/>
                    <a:pt x="46" y="14"/>
                  </a:cubicBezTo>
                  <a:cubicBezTo>
                    <a:pt x="50" y="17"/>
                    <a:pt x="55" y="21"/>
                    <a:pt x="64" y="21"/>
                  </a:cubicBezTo>
                  <a:cubicBezTo>
                    <a:pt x="73" y="21"/>
                    <a:pt x="78" y="17"/>
                    <a:pt x="82" y="14"/>
                  </a:cubicBezTo>
                  <a:cubicBezTo>
                    <a:pt x="86" y="10"/>
                    <a:pt x="89" y="7"/>
                    <a:pt x="96" y="7"/>
                  </a:cubicBezTo>
                  <a:cubicBezTo>
                    <a:pt x="102" y="7"/>
                    <a:pt x="106" y="10"/>
                    <a:pt x="109" y="14"/>
                  </a:cubicBezTo>
                  <a:cubicBezTo>
                    <a:pt x="114" y="17"/>
                    <a:pt x="118" y="21"/>
                    <a:pt x="127" y="21"/>
                  </a:cubicBezTo>
                  <a:cubicBezTo>
                    <a:pt x="137" y="21"/>
                    <a:pt x="141" y="17"/>
                    <a:pt x="146" y="14"/>
                  </a:cubicBezTo>
                  <a:cubicBezTo>
                    <a:pt x="149" y="10"/>
                    <a:pt x="152" y="8"/>
                    <a:pt x="159" y="7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" name="Freeform 283"/>
            <p:cNvSpPr>
              <a:spLocks/>
            </p:cNvSpPr>
            <p:nvPr/>
          </p:nvSpPr>
          <p:spPr bwMode="auto">
            <a:xfrm>
              <a:off x="2236788" y="4430713"/>
              <a:ext cx="41275" cy="41275"/>
            </a:xfrm>
            <a:custGeom>
              <a:avLst/>
              <a:gdLst>
                <a:gd name="T0" fmla="*/ 6 w 30"/>
                <a:gd name="T1" fmla="*/ 25 h 30"/>
                <a:gd name="T2" fmla="*/ 25 w 30"/>
                <a:gd name="T3" fmla="*/ 24 h 30"/>
                <a:gd name="T4" fmla="*/ 24 w 30"/>
                <a:gd name="T5" fmla="*/ 5 h 30"/>
                <a:gd name="T6" fmla="*/ 5 w 30"/>
                <a:gd name="T7" fmla="*/ 6 h 30"/>
                <a:gd name="T8" fmla="*/ 6 w 30"/>
                <a:gd name="T9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6" y="25"/>
                  </a:moveTo>
                  <a:cubicBezTo>
                    <a:pt x="12" y="30"/>
                    <a:pt x="20" y="30"/>
                    <a:pt x="25" y="24"/>
                  </a:cubicBezTo>
                  <a:cubicBezTo>
                    <a:pt x="30" y="19"/>
                    <a:pt x="30" y="10"/>
                    <a:pt x="24" y="5"/>
                  </a:cubicBezTo>
                  <a:cubicBezTo>
                    <a:pt x="18" y="0"/>
                    <a:pt x="10" y="1"/>
                    <a:pt x="5" y="6"/>
                  </a:cubicBezTo>
                  <a:cubicBezTo>
                    <a:pt x="0" y="12"/>
                    <a:pt x="0" y="20"/>
                    <a:pt x="6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" name="Freeform 284"/>
            <p:cNvSpPr>
              <a:spLocks/>
            </p:cNvSpPr>
            <p:nvPr/>
          </p:nvSpPr>
          <p:spPr bwMode="auto">
            <a:xfrm>
              <a:off x="2024063" y="3441700"/>
              <a:ext cx="244475" cy="128587"/>
            </a:xfrm>
            <a:custGeom>
              <a:avLst/>
              <a:gdLst>
                <a:gd name="T0" fmla="*/ 9 w 178"/>
                <a:gd name="T1" fmla="*/ 71 h 94"/>
                <a:gd name="T2" fmla="*/ 90 w 178"/>
                <a:gd name="T3" fmla="*/ 71 h 94"/>
                <a:gd name="T4" fmla="*/ 92 w 178"/>
                <a:gd name="T5" fmla="*/ 74 h 94"/>
                <a:gd name="T6" fmla="*/ 105 w 178"/>
                <a:gd name="T7" fmla="*/ 86 h 94"/>
                <a:gd name="T8" fmla="*/ 134 w 178"/>
                <a:gd name="T9" fmla="*/ 74 h 94"/>
                <a:gd name="T10" fmla="*/ 166 w 178"/>
                <a:gd name="T11" fmla="*/ 87 h 94"/>
                <a:gd name="T12" fmla="*/ 175 w 178"/>
                <a:gd name="T13" fmla="*/ 94 h 94"/>
                <a:gd name="T14" fmla="*/ 174 w 178"/>
                <a:gd name="T15" fmla="*/ 83 h 94"/>
                <a:gd name="T16" fmla="*/ 124 w 178"/>
                <a:gd name="T17" fmla="*/ 39 h 94"/>
                <a:gd name="T18" fmla="*/ 122 w 178"/>
                <a:gd name="T19" fmla="*/ 37 h 94"/>
                <a:gd name="T20" fmla="*/ 133 w 178"/>
                <a:gd name="T21" fmla="*/ 24 h 94"/>
                <a:gd name="T22" fmla="*/ 151 w 178"/>
                <a:gd name="T23" fmla="*/ 40 h 94"/>
                <a:gd name="T24" fmla="*/ 164 w 178"/>
                <a:gd name="T25" fmla="*/ 39 h 94"/>
                <a:gd name="T26" fmla="*/ 164 w 178"/>
                <a:gd name="T27" fmla="*/ 26 h 94"/>
                <a:gd name="T28" fmla="*/ 139 w 178"/>
                <a:gd name="T29" fmla="*/ 4 h 94"/>
                <a:gd name="T30" fmla="*/ 139 w 178"/>
                <a:gd name="T31" fmla="*/ 4 h 94"/>
                <a:gd name="T32" fmla="*/ 138 w 178"/>
                <a:gd name="T33" fmla="*/ 3 h 94"/>
                <a:gd name="T34" fmla="*/ 125 w 178"/>
                <a:gd name="T35" fmla="*/ 5 h 94"/>
                <a:gd name="T36" fmla="*/ 99 w 178"/>
                <a:gd name="T37" fmla="*/ 35 h 94"/>
                <a:gd name="T38" fmla="*/ 98 w 178"/>
                <a:gd name="T39" fmla="*/ 36 h 94"/>
                <a:gd name="T40" fmla="*/ 87 w 178"/>
                <a:gd name="T41" fmla="*/ 49 h 94"/>
                <a:gd name="T42" fmla="*/ 85 w 178"/>
                <a:gd name="T43" fmla="*/ 53 h 94"/>
                <a:gd name="T44" fmla="*/ 9 w 178"/>
                <a:gd name="T45" fmla="*/ 52 h 94"/>
                <a:gd name="T46" fmla="*/ 0 w 178"/>
                <a:gd name="T47" fmla="*/ 62 h 94"/>
                <a:gd name="T48" fmla="*/ 9 w 178"/>
                <a:gd name="T49" fmla="*/ 7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94">
                  <a:moveTo>
                    <a:pt x="9" y="71"/>
                  </a:moveTo>
                  <a:cubicBezTo>
                    <a:pt x="90" y="71"/>
                    <a:pt x="90" y="71"/>
                    <a:pt x="90" y="71"/>
                  </a:cubicBezTo>
                  <a:cubicBezTo>
                    <a:pt x="91" y="72"/>
                    <a:pt x="92" y="73"/>
                    <a:pt x="92" y="74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12" y="80"/>
                    <a:pt x="120" y="74"/>
                    <a:pt x="134" y="74"/>
                  </a:cubicBezTo>
                  <a:cubicBezTo>
                    <a:pt x="151" y="74"/>
                    <a:pt x="159" y="82"/>
                    <a:pt x="166" y="87"/>
                  </a:cubicBezTo>
                  <a:cubicBezTo>
                    <a:pt x="169" y="90"/>
                    <a:pt x="172" y="93"/>
                    <a:pt x="175" y="94"/>
                  </a:cubicBezTo>
                  <a:cubicBezTo>
                    <a:pt x="177" y="90"/>
                    <a:pt x="178" y="87"/>
                    <a:pt x="174" y="83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5" y="43"/>
                    <a:pt x="161" y="43"/>
                    <a:pt x="164" y="39"/>
                  </a:cubicBezTo>
                  <a:cubicBezTo>
                    <a:pt x="168" y="35"/>
                    <a:pt x="167" y="30"/>
                    <a:pt x="164" y="26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8" y="4"/>
                    <a:pt x="138" y="3"/>
                  </a:cubicBezTo>
                  <a:cubicBezTo>
                    <a:pt x="134" y="0"/>
                    <a:pt x="128" y="1"/>
                    <a:pt x="125" y="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6"/>
                    <a:pt x="98" y="36"/>
                    <a:pt x="98" y="36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6" y="50"/>
                    <a:pt x="85" y="51"/>
                    <a:pt x="85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4" y="52"/>
                    <a:pt x="0" y="57"/>
                    <a:pt x="0" y="62"/>
                  </a:cubicBezTo>
                  <a:cubicBezTo>
                    <a:pt x="0" y="67"/>
                    <a:pt x="4" y="71"/>
                    <a:pt x="9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" name="Freeform 285"/>
            <p:cNvSpPr>
              <a:spLocks/>
            </p:cNvSpPr>
            <p:nvPr/>
          </p:nvSpPr>
          <p:spPr bwMode="auto">
            <a:xfrm>
              <a:off x="2009775" y="3551238"/>
              <a:ext cx="330200" cy="42862"/>
            </a:xfrm>
            <a:custGeom>
              <a:avLst/>
              <a:gdLst>
                <a:gd name="T0" fmla="*/ 239 w 239"/>
                <a:gd name="T1" fmla="*/ 0 h 31"/>
                <a:gd name="T2" fmla="*/ 212 w 239"/>
                <a:gd name="T3" fmla="*/ 12 h 31"/>
                <a:gd name="T4" fmla="*/ 192 w 239"/>
                <a:gd name="T5" fmla="*/ 21 h 31"/>
                <a:gd name="T6" fmla="*/ 172 w 239"/>
                <a:gd name="T7" fmla="*/ 12 h 31"/>
                <a:gd name="T8" fmla="*/ 144 w 239"/>
                <a:gd name="T9" fmla="*/ 0 h 31"/>
                <a:gd name="T10" fmla="*/ 117 w 239"/>
                <a:gd name="T11" fmla="*/ 12 h 31"/>
                <a:gd name="T12" fmla="*/ 97 w 239"/>
                <a:gd name="T13" fmla="*/ 21 h 31"/>
                <a:gd name="T14" fmla="*/ 77 w 239"/>
                <a:gd name="T15" fmla="*/ 12 h 31"/>
                <a:gd name="T16" fmla="*/ 50 w 239"/>
                <a:gd name="T17" fmla="*/ 0 h 31"/>
                <a:gd name="T18" fmla="*/ 22 w 239"/>
                <a:gd name="T19" fmla="*/ 12 h 31"/>
                <a:gd name="T20" fmla="*/ 2 w 239"/>
                <a:gd name="T21" fmla="*/ 21 h 31"/>
                <a:gd name="T22" fmla="*/ 0 w 239"/>
                <a:gd name="T23" fmla="*/ 21 h 31"/>
                <a:gd name="T24" fmla="*/ 0 w 239"/>
                <a:gd name="T25" fmla="*/ 31 h 31"/>
                <a:gd name="T26" fmla="*/ 2 w 239"/>
                <a:gd name="T27" fmla="*/ 31 h 31"/>
                <a:gd name="T28" fmla="*/ 29 w 239"/>
                <a:gd name="T29" fmla="*/ 20 h 31"/>
                <a:gd name="T30" fmla="*/ 50 w 239"/>
                <a:gd name="T31" fmla="*/ 11 h 31"/>
                <a:gd name="T32" fmla="*/ 70 w 239"/>
                <a:gd name="T33" fmla="*/ 20 h 31"/>
                <a:gd name="T34" fmla="*/ 97 w 239"/>
                <a:gd name="T35" fmla="*/ 31 h 31"/>
                <a:gd name="T36" fmla="*/ 124 w 239"/>
                <a:gd name="T37" fmla="*/ 20 h 31"/>
                <a:gd name="T38" fmla="*/ 144 w 239"/>
                <a:gd name="T39" fmla="*/ 11 h 31"/>
                <a:gd name="T40" fmla="*/ 165 w 239"/>
                <a:gd name="T41" fmla="*/ 20 h 31"/>
                <a:gd name="T42" fmla="*/ 192 w 239"/>
                <a:gd name="T43" fmla="*/ 31 h 31"/>
                <a:gd name="T44" fmla="*/ 219 w 239"/>
                <a:gd name="T45" fmla="*/ 20 h 31"/>
                <a:gd name="T46" fmla="*/ 239 w 239"/>
                <a:gd name="T47" fmla="*/ 11 h 31"/>
                <a:gd name="T48" fmla="*/ 239 w 239"/>
                <a:gd name="T4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9" h="31">
                  <a:moveTo>
                    <a:pt x="239" y="0"/>
                  </a:moveTo>
                  <a:cubicBezTo>
                    <a:pt x="225" y="0"/>
                    <a:pt x="218" y="6"/>
                    <a:pt x="212" y="12"/>
                  </a:cubicBezTo>
                  <a:cubicBezTo>
                    <a:pt x="207" y="17"/>
                    <a:pt x="202" y="21"/>
                    <a:pt x="192" y="21"/>
                  </a:cubicBezTo>
                  <a:cubicBezTo>
                    <a:pt x="182" y="21"/>
                    <a:pt x="177" y="17"/>
                    <a:pt x="172" y="12"/>
                  </a:cubicBezTo>
                  <a:cubicBezTo>
                    <a:pt x="165" y="6"/>
                    <a:pt x="158" y="0"/>
                    <a:pt x="144" y="0"/>
                  </a:cubicBezTo>
                  <a:cubicBezTo>
                    <a:pt x="131" y="0"/>
                    <a:pt x="124" y="6"/>
                    <a:pt x="117" y="12"/>
                  </a:cubicBezTo>
                  <a:cubicBezTo>
                    <a:pt x="112" y="17"/>
                    <a:pt x="107" y="21"/>
                    <a:pt x="97" y="21"/>
                  </a:cubicBezTo>
                  <a:cubicBezTo>
                    <a:pt x="87" y="21"/>
                    <a:pt x="82" y="17"/>
                    <a:pt x="77" y="12"/>
                  </a:cubicBezTo>
                  <a:cubicBezTo>
                    <a:pt x="70" y="6"/>
                    <a:pt x="63" y="0"/>
                    <a:pt x="50" y="0"/>
                  </a:cubicBezTo>
                  <a:cubicBezTo>
                    <a:pt x="36" y="0"/>
                    <a:pt x="29" y="6"/>
                    <a:pt x="22" y="12"/>
                  </a:cubicBezTo>
                  <a:cubicBezTo>
                    <a:pt x="17" y="17"/>
                    <a:pt x="12" y="21"/>
                    <a:pt x="2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16" y="31"/>
                    <a:pt x="23" y="25"/>
                    <a:pt x="29" y="20"/>
                  </a:cubicBezTo>
                  <a:cubicBezTo>
                    <a:pt x="35" y="15"/>
                    <a:pt x="40" y="11"/>
                    <a:pt x="50" y="11"/>
                  </a:cubicBezTo>
                  <a:cubicBezTo>
                    <a:pt x="59" y="11"/>
                    <a:pt x="64" y="15"/>
                    <a:pt x="70" y="20"/>
                  </a:cubicBezTo>
                  <a:cubicBezTo>
                    <a:pt x="76" y="25"/>
                    <a:pt x="83" y="31"/>
                    <a:pt x="97" y="31"/>
                  </a:cubicBezTo>
                  <a:cubicBezTo>
                    <a:pt x="111" y="31"/>
                    <a:pt x="118" y="25"/>
                    <a:pt x="124" y="20"/>
                  </a:cubicBezTo>
                  <a:cubicBezTo>
                    <a:pt x="130" y="15"/>
                    <a:pt x="135" y="11"/>
                    <a:pt x="144" y="11"/>
                  </a:cubicBezTo>
                  <a:cubicBezTo>
                    <a:pt x="154" y="11"/>
                    <a:pt x="159" y="15"/>
                    <a:pt x="165" y="20"/>
                  </a:cubicBezTo>
                  <a:cubicBezTo>
                    <a:pt x="171" y="25"/>
                    <a:pt x="178" y="31"/>
                    <a:pt x="192" y="31"/>
                  </a:cubicBezTo>
                  <a:cubicBezTo>
                    <a:pt x="206" y="31"/>
                    <a:pt x="213" y="25"/>
                    <a:pt x="219" y="20"/>
                  </a:cubicBezTo>
                  <a:cubicBezTo>
                    <a:pt x="225" y="15"/>
                    <a:pt x="229" y="11"/>
                    <a:pt x="239" y="11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7" name="Freeform 286"/>
            <p:cNvSpPr>
              <a:spLocks/>
            </p:cNvSpPr>
            <p:nvPr/>
          </p:nvSpPr>
          <p:spPr bwMode="auto">
            <a:xfrm>
              <a:off x="2009775" y="3578225"/>
              <a:ext cx="330200" cy="41275"/>
            </a:xfrm>
            <a:custGeom>
              <a:avLst/>
              <a:gdLst>
                <a:gd name="T0" fmla="*/ 239 w 239"/>
                <a:gd name="T1" fmla="*/ 0 h 31"/>
                <a:gd name="T2" fmla="*/ 212 w 239"/>
                <a:gd name="T3" fmla="*/ 12 h 31"/>
                <a:gd name="T4" fmla="*/ 192 w 239"/>
                <a:gd name="T5" fmla="*/ 21 h 31"/>
                <a:gd name="T6" fmla="*/ 172 w 239"/>
                <a:gd name="T7" fmla="*/ 12 h 31"/>
                <a:gd name="T8" fmla="*/ 144 w 239"/>
                <a:gd name="T9" fmla="*/ 0 h 31"/>
                <a:gd name="T10" fmla="*/ 117 w 239"/>
                <a:gd name="T11" fmla="*/ 12 h 31"/>
                <a:gd name="T12" fmla="*/ 97 w 239"/>
                <a:gd name="T13" fmla="*/ 21 h 31"/>
                <a:gd name="T14" fmla="*/ 77 w 239"/>
                <a:gd name="T15" fmla="*/ 12 h 31"/>
                <a:gd name="T16" fmla="*/ 50 w 239"/>
                <a:gd name="T17" fmla="*/ 0 h 31"/>
                <a:gd name="T18" fmla="*/ 22 w 239"/>
                <a:gd name="T19" fmla="*/ 12 h 31"/>
                <a:gd name="T20" fmla="*/ 2 w 239"/>
                <a:gd name="T21" fmla="*/ 21 h 31"/>
                <a:gd name="T22" fmla="*/ 0 w 239"/>
                <a:gd name="T23" fmla="*/ 21 h 31"/>
                <a:gd name="T24" fmla="*/ 0 w 239"/>
                <a:gd name="T25" fmla="*/ 31 h 31"/>
                <a:gd name="T26" fmla="*/ 2 w 239"/>
                <a:gd name="T27" fmla="*/ 31 h 31"/>
                <a:gd name="T28" fmla="*/ 29 w 239"/>
                <a:gd name="T29" fmla="*/ 19 h 31"/>
                <a:gd name="T30" fmla="*/ 50 w 239"/>
                <a:gd name="T31" fmla="*/ 10 h 31"/>
                <a:gd name="T32" fmla="*/ 70 w 239"/>
                <a:gd name="T33" fmla="*/ 19 h 31"/>
                <a:gd name="T34" fmla="*/ 97 w 239"/>
                <a:gd name="T35" fmla="*/ 31 h 31"/>
                <a:gd name="T36" fmla="*/ 124 w 239"/>
                <a:gd name="T37" fmla="*/ 19 h 31"/>
                <a:gd name="T38" fmla="*/ 144 w 239"/>
                <a:gd name="T39" fmla="*/ 10 h 31"/>
                <a:gd name="T40" fmla="*/ 165 w 239"/>
                <a:gd name="T41" fmla="*/ 19 h 31"/>
                <a:gd name="T42" fmla="*/ 192 w 239"/>
                <a:gd name="T43" fmla="*/ 31 h 31"/>
                <a:gd name="T44" fmla="*/ 219 w 239"/>
                <a:gd name="T45" fmla="*/ 19 h 31"/>
                <a:gd name="T46" fmla="*/ 239 w 239"/>
                <a:gd name="T47" fmla="*/ 10 h 31"/>
                <a:gd name="T48" fmla="*/ 239 w 239"/>
                <a:gd name="T4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9" h="31">
                  <a:moveTo>
                    <a:pt x="239" y="0"/>
                  </a:moveTo>
                  <a:cubicBezTo>
                    <a:pt x="225" y="0"/>
                    <a:pt x="218" y="6"/>
                    <a:pt x="212" y="12"/>
                  </a:cubicBezTo>
                  <a:cubicBezTo>
                    <a:pt x="207" y="16"/>
                    <a:pt x="202" y="21"/>
                    <a:pt x="192" y="21"/>
                  </a:cubicBezTo>
                  <a:cubicBezTo>
                    <a:pt x="182" y="21"/>
                    <a:pt x="177" y="16"/>
                    <a:pt x="172" y="12"/>
                  </a:cubicBezTo>
                  <a:cubicBezTo>
                    <a:pt x="165" y="6"/>
                    <a:pt x="158" y="0"/>
                    <a:pt x="144" y="0"/>
                  </a:cubicBezTo>
                  <a:cubicBezTo>
                    <a:pt x="131" y="0"/>
                    <a:pt x="124" y="6"/>
                    <a:pt x="117" y="12"/>
                  </a:cubicBezTo>
                  <a:cubicBezTo>
                    <a:pt x="112" y="16"/>
                    <a:pt x="107" y="21"/>
                    <a:pt x="97" y="21"/>
                  </a:cubicBezTo>
                  <a:cubicBezTo>
                    <a:pt x="87" y="21"/>
                    <a:pt x="82" y="16"/>
                    <a:pt x="77" y="12"/>
                  </a:cubicBezTo>
                  <a:cubicBezTo>
                    <a:pt x="70" y="6"/>
                    <a:pt x="63" y="0"/>
                    <a:pt x="50" y="0"/>
                  </a:cubicBezTo>
                  <a:cubicBezTo>
                    <a:pt x="36" y="0"/>
                    <a:pt x="29" y="6"/>
                    <a:pt x="22" y="12"/>
                  </a:cubicBezTo>
                  <a:cubicBezTo>
                    <a:pt x="17" y="16"/>
                    <a:pt x="12" y="21"/>
                    <a:pt x="2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16" y="31"/>
                    <a:pt x="23" y="25"/>
                    <a:pt x="29" y="19"/>
                  </a:cubicBezTo>
                  <a:cubicBezTo>
                    <a:pt x="35" y="14"/>
                    <a:pt x="40" y="10"/>
                    <a:pt x="50" y="10"/>
                  </a:cubicBezTo>
                  <a:cubicBezTo>
                    <a:pt x="59" y="10"/>
                    <a:pt x="64" y="14"/>
                    <a:pt x="70" y="19"/>
                  </a:cubicBezTo>
                  <a:cubicBezTo>
                    <a:pt x="76" y="25"/>
                    <a:pt x="83" y="31"/>
                    <a:pt x="97" y="31"/>
                  </a:cubicBezTo>
                  <a:cubicBezTo>
                    <a:pt x="111" y="31"/>
                    <a:pt x="118" y="25"/>
                    <a:pt x="124" y="19"/>
                  </a:cubicBezTo>
                  <a:cubicBezTo>
                    <a:pt x="130" y="14"/>
                    <a:pt x="135" y="10"/>
                    <a:pt x="144" y="10"/>
                  </a:cubicBezTo>
                  <a:cubicBezTo>
                    <a:pt x="154" y="10"/>
                    <a:pt x="159" y="14"/>
                    <a:pt x="165" y="19"/>
                  </a:cubicBezTo>
                  <a:cubicBezTo>
                    <a:pt x="171" y="25"/>
                    <a:pt x="178" y="31"/>
                    <a:pt x="192" y="31"/>
                  </a:cubicBezTo>
                  <a:cubicBezTo>
                    <a:pt x="206" y="31"/>
                    <a:pt x="213" y="25"/>
                    <a:pt x="219" y="19"/>
                  </a:cubicBezTo>
                  <a:cubicBezTo>
                    <a:pt x="225" y="15"/>
                    <a:pt x="229" y="10"/>
                    <a:pt x="239" y="1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8" name="Freeform 287"/>
            <p:cNvSpPr>
              <a:spLocks/>
            </p:cNvSpPr>
            <p:nvPr/>
          </p:nvSpPr>
          <p:spPr bwMode="auto">
            <a:xfrm>
              <a:off x="2009775" y="3602038"/>
              <a:ext cx="330200" cy="44450"/>
            </a:xfrm>
            <a:custGeom>
              <a:avLst/>
              <a:gdLst>
                <a:gd name="T0" fmla="*/ 239 w 239"/>
                <a:gd name="T1" fmla="*/ 1 h 32"/>
                <a:gd name="T2" fmla="*/ 212 w 239"/>
                <a:gd name="T3" fmla="*/ 12 h 32"/>
                <a:gd name="T4" fmla="*/ 192 w 239"/>
                <a:gd name="T5" fmla="*/ 21 h 32"/>
                <a:gd name="T6" fmla="*/ 172 w 239"/>
                <a:gd name="T7" fmla="*/ 12 h 32"/>
                <a:gd name="T8" fmla="*/ 144 w 239"/>
                <a:gd name="T9" fmla="*/ 0 h 32"/>
                <a:gd name="T10" fmla="*/ 117 w 239"/>
                <a:gd name="T11" fmla="*/ 12 h 32"/>
                <a:gd name="T12" fmla="*/ 97 w 239"/>
                <a:gd name="T13" fmla="*/ 21 h 32"/>
                <a:gd name="T14" fmla="*/ 77 w 239"/>
                <a:gd name="T15" fmla="*/ 12 h 32"/>
                <a:gd name="T16" fmla="*/ 50 w 239"/>
                <a:gd name="T17" fmla="*/ 0 h 32"/>
                <a:gd name="T18" fmla="*/ 22 w 239"/>
                <a:gd name="T19" fmla="*/ 12 h 32"/>
                <a:gd name="T20" fmla="*/ 2 w 239"/>
                <a:gd name="T21" fmla="*/ 21 h 32"/>
                <a:gd name="T22" fmla="*/ 0 w 239"/>
                <a:gd name="T23" fmla="*/ 21 h 32"/>
                <a:gd name="T24" fmla="*/ 0 w 239"/>
                <a:gd name="T25" fmla="*/ 32 h 32"/>
                <a:gd name="T26" fmla="*/ 2 w 239"/>
                <a:gd name="T27" fmla="*/ 32 h 32"/>
                <a:gd name="T28" fmla="*/ 29 w 239"/>
                <a:gd name="T29" fmla="*/ 20 h 32"/>
                <a:gd name="T30" fmla="*/ 50 w 239"/>
                <a:gd name="T31" fmla="*/ 11 h 32"/>
                <a:gd name="T32" fmla="*/ 70 w 239"/>
                <a:gd name="T33" fmla="*/ 20 h 32"/>
                <a:gd name="T34" fmla="*/ 97 w 239"/>
                <a:gd name="T35" fmla="*/ 32 h 32"/>
                <a:gd name="T36" fmla="*/ 124 w 239"/>
                <a:gd name="T37" fmla="*/ 20 h 32"/>
                <a:gd name="T38" fmla="*/ 144 w 239"/>
                <a:gd name="T39" fmla="*/ 11 h 32"/>
                <a:gd name="T40" fmla="*/ 165 w 239"/>
                <a:gd name="T41" fmla="*/ 20 h 32"/>
                <a:gd name="T42" fmla="*/ 192 w 239"/>
                <a:gd name="T43" fmla="*/ 32 h 32"/>
                <a:gd name="T44" fmla="*/ 219 w 239"/>
                <a:gd name="T45" fmla="*/ 20 h 32"/>
                <a:gd name="T46" fmla="*/ 239 w 239"/>
                <a:gd name="T47" fmla="*/ 11 h 32"/>
                <a:gd name="T48" fmla="*/ 239 w 239"/>
                <a:gd name="T4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9" h="32">
                  <a:moveTo>
                    <a:pt x="239" y="1"/>
                  </a:moveTo>
                  <a:cubicBezTo>
                    <a:pt x="225" y="1"/>
                    <a:pt x="218" y="7"/>
                    <a:pt x="212" y="12"/>
                  </a:cubicBezTo>
                  <a:cubicBezTo>
                    <a:pt x="207" y="17"/>
                    <a:pt x="202" y="21"/>
                    <a:pt x="192" y="21"/>
                  </a:cubicBezTo>
                  <a:cubicBezTo>
                    <a:pt x="182" y="21"/>
                    <a:pt x="177" y="17"/>
                    <a:pt x="172" y="12"/>
                  </a:cubicBezTo>
                  <a:cubicBezTo>
                    <a:pt x="165" y="7"/>
                    <a:pt x="158" y="0"/>
                    <a:pt x="144" y="0"/>
                  </a:cubicBezTo>
                  <a:cubicBezTo>
                    <a:pt x="131" y="0"/>
                    <a:pt x="124" y="7"/>
                    <a:pt x="117" y="12"/>
                  </a:cubicBezTo>
                  <a:cubicBezTo>
                    <a:pt x="112" y="17"/>
                    <a:pt x="107" y="21"/>
                    <a:pt x="97" y="21"/>
                  </a:cubicBezTo>
                  <a:cubicBezTo>
                    <a:pt x="87" y="21"/>
                    <a:pt x="82" y="17"/>
                    <a:pt x="77" y="12"/>
                  </a:cubicBezTo>
                  <a:cubicBezTo>
                    <a:pt x="70" y="7"/>
                    <a:pt x="63" y="0"/>
                    <a:pt x="50" y="0"/>
                  </a:cubicBezTo>
                  <a:cubicBezTo>
                    <a:pt x="36" y="0"/>
                    <a:pt x="29" y="7"/>
                    <a:pt x="22" y="12"/>
                  </a:cubicBezTo>
                  <a:cubicBezTo>
                    <a:pt x="17" y="17"/>
                    <a:pt x="12" y="21"/>
                    <a:pt x="2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16" y="32"/>
                    <a:pt x="23" y="26"/>
                    <a:pt x="29" y="20"/>
                  </a:cubicBezTo>
                  <a:cubicBezTo>
                    <a:pt x="35" y="15"/>
                    <a:pt x="40" y="11"/>
                    <a:pt x="50" y="11"/>
                  </a:cubicBezTo>
                  <a:cubicBezTo>
                    <a:pt x="59" y="11"/>
                    <a:pt x="64" y="15"/>
                    <a:pt x="70" y="20"/>
                  </a:cubicBezTo>
                  <a:cubicBezTo>
                    <a:pt x="76" y="26"/>
                    <a:pt x="83" y="32"/>
                    <a:pt x="97" y="32"/>
                  </a:cubicBezTo>
                  <a:cubicBezTo>
                    <a:pt x="111" y="32"/>
                    <a:pt x="118" y="26"/>
                    <a:pt x="124" y="20"/>
                  </a:cubicBezTo>
                  <a:cubicBezTo>
                    <a:pt x="130" y="15"/>
                    <a:pt x="135" y="11"/>
                    <a:pt x="144" y="11"/>
                  </a:cubicBezTo>
                  <a:cubicBezTo>
                    <a:pt x="154" y="11"/>
                    <a:pt x="159" y="15"/>
                    <a:pt x="165" y="20"/>
                  </a:cubicBezTo>
                  <a:cubicBezTo>
                    <a:pt x="171" y="26"/>
                    <a:pt x="178" y="32"/>
                    <a:pt x="192" y="32"/>
                  </a:cubicBezTo>
                  <a:cubicBezTo>
                    <a:pt x="206" y="32"/>
                    <a:pt x="213" y="26"/>
                    <a:pt x="219" y="20"/>
                  </a:cubicBezTo>
                  <a:cubicBezTo>
                    <a:pt x="225" y="15"/>
                    <a:pt x="229" y="11"/>
                    <a:pt x="239" y="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9" name="Freeform 288"/>
            <p:cNvSpPr>
              <a:spLocks/>
            </p:cNvSpPr>
            <p:nvPr/>
          </p:nvSpPr>
          <p:spPr bwMode="auto">
            <a:xfrm>
              <a:off x="2095500" y="3446463"/>
              <a:ext cx="63500" cy="63500"/>
            </a:xfrm>
            <a:custGeom>
              <a:avLst/>
              <a:gdLst>
                <a:gd name="T0" fmla="*/ 9 w 46"/>
                <a:gd name="T1" fmla="*/ 38 h 46"/>
                <a:gd name="T2" fmla="*/ 38 w 46"/>
                <a:gd name="T3" fmla="*/ 37 h 46"/>
                <a:gd name="T4" fmla="*/ 36 w 46"/>
                <a:gd name="T5" fmla="*/ 8 h 46"/>
                <a:gd name="T6" fmla="*/ 8 w 46"/>
                <a:gd name="T7" fmla="*/ 10 h 46"/>
                <a:gd name="T8" fmla="*/ 9 w 46"/>
                <a:gd name="T9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9" y="38"/>
                  </a:moveTo>
                  <a:cubicBezTo>
                    <a:pt x="18" y="46"/>
                    <a:pt x="31" y="45"/>
                    <a:pt x="38" y="37"/>
                  </a:cubicBezTo>
                  <a:cubicBezTo>
                    <a:pt x="46" y="28"/>
                    <a:pt x="45" y="15"/>
                    <a:pt x="36" y="8"/>
                  </a:cubicBezTo>
                  <a:cubicBezTo>
                    <a:pt x="28" y="0"/>
                    <a:pt x="15" y="1"/>
                    <a:pt x="8" y="10"/>
                  </a:cubicBezTo>
                  <a:cubicBezTo>
                    <a:pt x="0" y="18"/>
                    <a:pt x="1" y="31"/>
                    <a:pt x="9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0" name="Freeform 289"/>
            <p:cNvSpPr>
              <a:spLocks noEditPoints="1"/>
            </p:cNvSpPr>
            <p:nvPr/>
          </p:nvSpPr>
          <p:spPr bwMode="auto">
            <a:xfrm>
              <a:off x="1409700" y="2576513"/>
              <a:ext cx="92075" cy="90487"/>
            </a:xfrm>
            <a:custGeom>
              <a:avLst/>
              <a:gdLst>
                <a:gd name="T0" fmla="*/ 33 w 66"/>
                <a:gd name="T1" fmla="*/ 0 h 66"/>
                <a:gd name="T2" fmla="*/ 0 w 66"/>
                <a:gd name="T3" fmla="*/ 33 h 66"/>
                <a:gd name="T4" fmla="*/ 33 w 66"/>
                <a:gd name="T5" fmla="*/ 66 h 66"/>
                <a:gd name="T6" fmla="*/ 66 w 66"/>
                <a:gd name="T7" fmla="*/ 33 h 66"/>
                <a:gd name="T8" fmla="*/ 33 w 66"/>
                <a:gd name="T9" fmla="*/ 0 h 66"/>
                <a:gd name="T10" fmla="*/ 47 w 66"/>
                <a:gd name="T11" fmla="*/ 58 h 66"/>
                <a:gd name="T12" fmla="*/ 45 w 66"/>
                <a:gd name="T13" fmla="*/ 57 h 66"/>
                <a:gd name="T14" fmla="*/ 36 w 66"/>
                <a:gd name="T15" fmla="*/ 57 h 66"/>
                <a:gd name="T16" fmla="*/ 33 w 66"/>
                <a:gd name="T17" fmla="*/ 58 h 66"/>
                <a:gd name="T18" fmla="*/ 28 w 66"/>
                <a:gd name="T19" fmla="*/ 62 h 66"/>
                <a:gd name="T20" fmla="*/ 14 w 66"/>
                <a:gd name="T21" fmla="*/ 55 h 66"/>
                <a:gd name="T22" fmla="*/ 12 w 66"/>
                <a:gd name="T23" fmla="*/ 48 h 66"/>
                <a:gd name="T24" fmla="*/ 11 w 66"/>
                <a:gd name="T25" fmla="*/ 47 h 66"/>
                <a:gd name="T26" fmla="*/ 5 w 66"/>
                <a:gd name="T27" fmla="*/ 41 h 66"/>
                <a:gd name="T28" fmla="*/ 4 w 66"/>
                <a:gd name="T29" fmla="*/ 33 h 66"/>
                <a:gd name="T30" fmla="*/ 5 w 66"/>
                <a:gd name="T31" fmla="*/ 26 h 66"/>
                <a:gd name="T32" fmla="*/ 7 w 66"/>
                <a:gd name="T33" fmla="*/ 25 h 66"/>
                <a:gd name="T34" fmla="*/ 13 w 66"/>
                <a:gd name="T35" fmla="*/ 21 h 66"/>
                <a:gd name="T36" fmla="*/ 16 w 66"/>
                <a:gd name="T37" fmla="*/ 14 h 66"/>
                <a:gd name="T38" fmla="*/ 17 w 66"/>
                <a:gd name="T39" fmla="*/ 11 h 66"/>
                <a:gd name="T40" fmla="*/ 16 w 66"/>
                <a:gd name="T41" fmla="*/ 10 h 66"/>
                <a:gd name="T42" fmla="*/ 33 w 66"/>
                <a:gd name="T43" fmla="*/ 4 h 66"/>
                <a:gd name="T44" fmla="*/ 36 w 66"/>
                <a:gd name="T45" fmla="*/ 5 h 66"/>
                <a:gd name="T46" fmla="*/ 32 w 66"/>
                <a:gd name="T47" fmla="*/ 7 h 66"/>
                <a:gd name="T48" fmla="*/ 32 w 66"/>
                <a:gd name="T49" fmla="*/ 9 h 66"/>
                <a:gd name="T50" fmla="*/ 37 w 66"/>
                <a:gd name="T51" fmla="*/ 15 h 66"/>
                <a:gd name="T52" fmla="*/ 39 w 66"/>
                <a:gd name="T53" fmla="*/ 16 h 66"/>
                <a:gd name="T54" fmla="*/ 48 w 66"/>
                <a:gd name="T55" fmla="*/ 15 h 66"/>
                <a:gd name="T56" fmla="*/ 49 w 66"/>
                <a:gd name="T57" fmla="*/ 14 h 66"/>
                <a:gd name="T58" fmla="*/ 49 w 66"/>
                <a:gd name="T59" fmla="*/ 10 h 66"/>
                <a:gd name="T60" fmla="*/ 62 w 66"/>
                <a:gd name="T61" fmla="*/ 30 h 66"/>
                <a:gd name="T62" fmla="*/ 58 w 66"/>
                <a:gd name="T63" fmla="*/ 28 h 66"/>
                <a:gd name="T64" fmla="*/ 56 w 66"/>
                <a:gd name="T65" fmla="*/ 29 h 66"/>
                <a:gd name="T66" fmla="*/ 52 w 66"/>
                <a:gd name="T67" fmla="*/ 36 h 66"/>
                <a:gd name="T68" fmla="*/ 52 w 66"/>
                <a:gd name="T69" fmla="*/ 39 h 66"/>
                <a:gd name="T70" fmla="*/ 55 w 66"/>
                <a:gd name="T71" fmla="*/ 47 h 66"/>
                <a:gd name="T72" fmla="*/ 56 w 66"/>
                <a:gd name="T73" fmla="*/ 46 h 66"/>
                <a:gd name="T74" fmla="*/ 60 w 66"/>
                <a:gd name="T75" fmla="*/ 44 h 66"/>
                <a:gd name="T76" fmla="*/ 47 w 66"/>
                <a:gd name="T77" fmla="*/ 5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47" y="58"/>
                  </a:moveTo>
                  <a:cubicBezTo>
                    <a:pt x="46" y="58"/>
                    <a:pt x="46" y="57"/>
                    <a:pt x="45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4" y="57"/>
                    <a:pt x="33" y="58"/>
                    <a:pt x="33" y="5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3" y="61"/>
                    <a:pt x="18" y="58"/>
                    <a:pt x="14" y="55"/>
                  </a:cubicBezTo>
                  <a:cubicBezTo>
                    <a:pt x="13" y="53"/>
                    <a:pt x="12" y="49"/>
                    <a:pt x="12" y="48"/>
                  </a:cubicBezTo>
                  <a:cubicBezTo>
                    <a:pt x="12" y="48"/>
                    <a:pt x="11" y="47"/>
                    <a:pt x="11" y="47"/>
                  </a:cubicBezTo>
                  <a:cubicBezTo>
                    <a:pt x="11" y="47"/>
                    <a:pt x="6" y="42"/>
                    <a:pt x="5" y="41"/>
                  </a:cubicBezTo>
                  <a:cubicBezTo>
                    <a:pt x="5" y="39"/>
                    <a:pt x="4" y="36"/>
                    <a:pt x="4" y="33"/>
                  </a:cubicBezTo>
                  <a:cubicBezTo>
                    <a:pt x="4" y="31"/>
                    <a:pt x="5" y="28"/>
                    <a:pt x="5" y="26"/>
                  </a:cubicBezTo>
                  <a:cubicBezTo>
                    <a:pt x="5" y="26"/>
                    <a:pt x="6" y="26"/>
                    <a:pt x="7" y="25"/>
                  </a:cubicBezTo>
                  <a:cubicBezTo>
                    <a:pt x="8" y="24"/>
                    <a:pt x="12" y="22"/>
                    <a:pt x="13" y="21"/>
                  </a:cubicBezTo>
                  <a:cubicBezTo>
                    <a:pt x="13" y="21"/>
                    <a:pt x="16" y="15"/>
                    <a:pt x="16" y="14"/>
                  </a:cubicBezTo>
                  <a:cubicBezTo>
                    <a:pt x="17" y="14"/>
                    <a:pt x="18" y="13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21" y="7"/>
                    <a:pt x="27" y="4"/>
                    <a:pt x="33" y="4"/>
                  </a:cubicBezTo>
                  <a:cubicBezTo>
                    <a:pt x="34" y="4"/>
                    <a:pt x="35" y="5"/>
                    <a:pt x="36" y="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1" y="8"/>
                    <a:pt x="32" y="9"/>
                  </a:cubicBezTo>
                  <a:cubicBezTo>
                    <a:pt x="33" y="10"/>
                    <a:pt x="37" y="15"/>
                    <a:pt x="37" y="15"/>
                  </a:cubicBezTo>
                  <a:cubicBezTo>
                    <a:pt x="37" y="15"/>
                    <a:pt x="38" y="16"/>
                    <a:pt x="39" y="16"/>
                  </a:cubicBezTo>
                  <a:cubicBezTo>
                    <a:pt x="40" y="16"/>
                    <a:pt x="48" y="15"/>
                    <a:pt x="48" y="15"/>
                  </a:cubicBezTo>
                  <a:cubicBezTo>
                    <a:pt x="48" y="15"/>
                    <a:pt x="50" y="15"/>
                    <a:pt x="49" y="14"/>
                  </a:cubicBezTo>
                  <a:cubicBezTo>
                    <a:pt x="49" y="13"/>
                    <a:pt x="49" y="12"/>
                    <a:pt x="49" y="10"/>
                  </a:cubicBezTo>
                  <a:cubicBezTo>
                    <a:pt x="56" y="14"/>
                    <a:pt x="61" y="22"/>
                    <a:pt x="62" y="30"/>
                  </a:cubicBezTo>
                  <a:cubicBezTo>
                    <a:pt x="60" y="29"/>
                    <a:pt x="58" y="28"/>
                    <a:pt x="58" y="28"/>
                  </a:cubicBezTo>
                  <a:cubicBezTo>
                    <a:pt x="56" y="27"/>
                    <a:pt x="56" y="28"/>
                    <a:pt x="56" y="29"/>
                  </a:cubicBezTo>
                  <a:cubicBezTo>
                    <a:pt x="55" y="29"/>
                    <a:pt x="52" y="36"/>
                    <a:pt x="52" y="36"/>
                  </a:cubicBezTo>
                  <a:cubicBezTo>
                    <a:pt x="52" y="36"/>
                    <a:pt x="52" y="38"/>
                    <a:pt x="52" y="39"/>
                  </a:cubicBezTo>
                  <a:cubicBezTo>
                    <a:pt x="53" y="41"/>
                    <a:pt x="55" y="47"/>
                    <a:pt x="55" y="47"/>
                  </a:cubicBezTo>
                  <a:cubicBezTo>
                    <a:pt x="55" y="47"/>
                    <a:pt x="56" y="46"/>
                    <a:pt x="56" y="46"/>
                  </a:cubicBezTo>
                  <a:cubicBezTo>
                    <a:pt x="56" y="46"/>
                    <a:pt x="58" y="45"/>
                    <a:pt x="60" y="44"/>
                  </a:cubicBezTo>
                  <a:cubicBezTo>
                    <a:pt x="57" y="50"/>
                    <a:pt x="53" y="55"/>
                    <a:pt x="47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Freeform 290"/>
            <p:cNvSpPr>
              <a:spLocks/>
            </p:cNvSpPr>
            <p:nvPr/>
          </p:nvSpPr>
          <p:spPr bwMode="auto">
            <a:xfrm>
              <a:off x="1435100" y="2613025"/>
              <a:ext cx="28575" cy="30162"/>
            </a:xfrm>
            <a:custGeom>
              <a:avLst/>
              <a:gdLst>
                <a:gd name="T0" fmla="*/ 15 w 21"/>
                <a:gd name="T1" fmla="*/ 2 h 22"/>
                <a:gd name="T2" fmla="*/ 12 w 21"/>
                <a:gd name="T3" fmla="*/ 0 h 22"/>
                <a:gd name="T4" fmla="*/ 3 w 21"/>
                <a:gd name="T5" fmla="*/ 3 h 22"/>
                <a:gd name="T6" fmla="*/ 1 w 21"/>
                <a:gd name="T7" fmla="*/ 5 h 22"/>
                <a:gd name="T8" fmla="*/ 0 w 21"/>
                <a:gd name="T9" fmla="*/ 15 h 22"/>
                <a:gd name="T10" fmla="*/ 2 w 21"/>
                <a:gd name="T11" fmla="*/ 18 h 22"/>
                <a:gd name="T12" fmla="*/ 10 w 21"/>
                <a:gd name="T13" fmla="*/ 21 h 22"/>
                <a:gd name="T14" fmla="*/ 14 w 21"/>
                <a:gd name="T15" fmla="*/ 21 h 22"/>
                <a:gd name="T16" fmla="*/ 20 w 21"/>
                <a:gd name="T17" fmla="*/ 13 h 22"/>
                <a:gd name="T18" fmla="*/ 20 w 21"/>
                <a:gd name="T19" fmla="*/ 10 h 22"/>
                <a:gd name="T20" fmla="*/ 15 w 21"/>
                <a:gd name="T2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5" y="2"/>
                  </a:moveTo>
                  <a:cubicBezTo>
                    <a:pt x="15" y="1"/>
                    <a:pt x="13" y="0"/>
                    <a:pt x="12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7"/>
                    <a:pt x="2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2"/>
                    <a:pt x="13" y="21"/>
                    <a:pt x="14" y="2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Freeform 291"/>
            <p:cNvSpPr>
              <a:spLocks noEditPoints="1"/>
            </p:cNvSpPr>
            <p:nvPr/>
          </p:nvSpPr>
          <p:spPr bwMode="auto">
            <a:xfrm>
              <a:off x="722313" y="1304925"/>
              <a:ext cx="158750" cy="158750"/>
            </a:xfrm>
            <a:custGeom>
              <a:avLst/>
              <a:gdLst>
                <a:gd name="T0" fmla="*/ 57 w 115"/>
                <a:gd name="T1" fmla="*/ 0 h 115"/>
                <a:gd name="T2" fmla="*/ 0 w 115"/>
                <a:gd name="T3" fmla="*/ 58 h 115"/>
                <a:gd name="T4" fmla="*/ 57 w 115"/>
                <a:gd name="T5" fmla="*/ 115 h 115"/>
                <a:gd name="T6" fmla="*/ 115 w 115"/>
                <a:gd name="T7" fmla="*/ 58 h 115"/>
                <a:gd name="T8" fmla="*/ 57 w 115"/>
                <a:gd name="T9" fmla="*/ 0 h 115"/>
                <a:gd name="T10" fmla="*/ 107 w 115"/>
                <a:gd name="T11" fmla="*/ 58 h 115"/>
                <a:gd name="T12" fmla="*/ 104 w 115"/>
                <a:gd name="T13" fmla="*/ 75 h 115"/>
                <a:gd name="T14" fmla="*/ 92 w 115"/>
                <a:gd name="T15" fmla="*/ 82 h 115"/>
                <a:gd name="T16" fmla="*/ 84 w 115"/>
                <a:gd name="T17" fmla="*/ 16 h 115"/>
                <a:gd name="T18" fmla="*/ 107 w 115"/>
                <a:gd name="T19" fmla="*/ 58 h 115"/>
                <a:gd name="T20" fmla="*/ 74 w 115"/>
                <a:gd name="T21" fmla="*/ 11 h 115"/>
                <a:gd name="T22" fmla="*/ 88 w 115"/>
                <a:gd name="T23" fmla="*/ 83 h 115"/>
                <a:gd name="T24" fmla="*/ 75 w 115"/>
                <a:gd name="T25" fmla="*/ 85 h 115"/>
                <a:gd name="T26" fmla="*/ 57 w 115"/>
                <a:gd name="T27" fmla="*/ 8 h 115"/>
                <a:gd name="T28" fmla="*/ 57 w 115"/>
                <a:gd name="T29" fmla="*/ 8 h 115"/>
                <a:gd name="T30" fmla="*/ 74 w 115"/>
                <a:gd name="T31" fmla="*/ 11 h 115"/>
                <a:gd name="T32" fmla="*/ 37 w 115"/>
                <a:gd name="T33" fmla="*/ 19 h 115"/>
                <a:gd name="T34" fmla="*/ 52 w 115"/>
                <a:gd name="T35" fmla="*/ 9 h 115"/>
                <a:gd name="T36" fmla="*/ 71 w 115"/>
                <a:gd name="T37" fmla="*/ 85 h 115"/>
                <a:gd name="T38" fmla="*/ 50 w 115"/>
                <a:gd name="T39" fmla="*/ 78 h 115"/>
                <a:gd name="T40" fmla="*/ 37 w 115"/>
                <a:gd name="T41" fmla="*/ 19 h 115"/>
                <a:gd name="T42" fmla="*/ 16 w 115"/>
                <a:gd name="T43" fmla="*/ 30 h 115"/>
                <a:gd name="T44" fmla="*/ 33 w 115"/>
                <a:gd name="T45" fmla="*/ 21 h 115"/>
                <a:gd name="T46" fmla="*/ 41 w 115"/>
                <a:gd name="T47" fmla="*/ 34 h 115"/>
                <a:gd name="T48" fmla="*/ 9 w 115"/>
                <a:gd name="T49" fmla="*/ 47 h 115"/>
                <a:gd name="T50" fmla="*/ 16 w 115"/>
                <a:gd name="T51" fmla="*/ 30 h 115"/>
                <a:gd name="T52" fmla="*/ 25 w 115"/>
                <a:gd name="T53" fmla="*/ 20 h 115"/>
                <a:gd name="T54" fmla="*/ 39 w 115"/>
                <a:gd name="T55" fmla="*/ 12 h 115"/>
                <a:gd name="T56" fmla="*/ 33 w 115"/>
                <a:gd name="T57" fmla="*/ 17 h 115"/>
                <a:gd name="T58" fmla="*/ 25 w 115"/>
                <a:gd name="T59" fmla="*/ 20 h 115"/>
                <a:gd name="T60" fmla="*/ 8 w 115"/>
                <a:gd name="T61" fmla="*/ 54 h 115"/>
                <a:gd name="T62" fmla="*/ 43 w 115"/>
                <a:gd name="T63" fmla="*/ 38 h 115"/>
                <a:gd name="T64" fmla="*/ 45 w 115"/>
                <a:gd name="T65" fmla="*/ 51 h 115"/>
                <a:gd name="T66" fmla="*/ 10 w 115"/>
                <a:gd name="T67" fmla="*/ 74 h 115"/>
                <a:gd name="T68" fmla="*/ 7 w 115"/>
                <a:gd name="T69" fmla="*/ 58 h 115"/>
                <a:gd name="T70" fmla="*/ 8 w 115"/>
                <a:gd name="T71" fmla="*/ 54 h 115"/>
                <a:gd name="T72" fmla="*/ 12 w 115"/>
                <a:gd name="T73" fmla="*/ 78 h 115"/>
                <a:gd name="T74" fmla="*/ 46 w 115"/>
                <a:gd name="T75" fmla="*/ 55 h 115"/>
                <a:gd name="T76" fmla="*/ 46 w 115"/>
                <a:gd name="T77" fmla="*/ 77 h 115"/>
                <a:gd name="T78" fmla="*/ 21 w 115"/>
                <a:gd name="T79" fmla="*/ 92 h 115"/>
                <a:gd name="T80" fmla="*/ 12 w 115"/>
                <a:gd name="T81" fmla="*/ 78 h 115"/>
                <a:gd name="T82" fmla="*/ 24 w 115"/>
                <a:gd name="T83" fmla="*/ 94 h 115"/>
                <a:gd name="T84" fmla="*/ 28 w 115"/>
                <a:gd name="T85" fmla="*/ 91 h 115"/>
                <a:gd name="T86" fmla="*/ 67 w 115"/>
                <a:gd name="T87" fmla="*/ 104 h 115"/>
                <a:gd name="T88" fmla="*/ 80 w 115"/>
                <a:gd name="T89" fmla="*/ 102 h 115"/>
                <a:gd name="T90" fmla="*/ 57 w 115"/>
                <a:gd name="T91" fmla="*/ 108 h 115"/>
                <a:gd name="T92" fmla="*/ 24 w 115"/>
                <a:gd name="T93" fmla="*/ 94 h 115"/>
                <a:gd name="T94" fmla="*/ 92 w 115"/>
                <a:gd name="T95" fmla="*/ 94 h 115"/>
                <a:gd name="T96" fmla="*/ 31 w 115"/>
                <a:gd name="T97" fmla="*/ 88 h 115"/>
                <a:gd name="T98" fmla="*/ 48 w 115"/>
                <a:gd name="T99" fmla="*/ 81 h 115"/>
                <a:gd name="T100" fmla="*/ 101 w 115"/>
                <a:gd name="T101" fmla="*/ 82 h 115"/>
                <a:gd name="T102" fmla="*/ 92 w 115"/>
                <a:gd name="T103" fmla="*/ 9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5" h="115">
                  <a:moveTo>
                    <a:pt x="57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5"/>
                    <a:pt x="57" y="115"/>
                  </a:cubicBezTo>
                  <a:cubicBezTo>
                    <a:pt x="89" y="115"/>
                    <a:pt x="115" y="90"/>
                    <a:pt x="115" y="58"/>
                  </a:cubicBezTo>
                  <a:cubicBezTo>
                    <a:pt x="115" y="26"/>
                    <a:pt x="89" y="0"/>
                    <a:pt x="57" y="0"/>
                  </a:cubicBezTo>
                  <a:close/>
                  <a:moveTo>
                    <a:pt x="107" y="58"/>
                  </a:moveTo>
                  <a:cubicBezTo>
                    <a:pt x="107" y="64"/>
                    <a:pt x="106" y="69"/>
                    <a:pt x="104" y="75"/>
                  </a:cubicBezTo>
                  <a:cubicBezTo>
                    <a:pt x="102" y="76"/>
                    <a:pt x="98" y="79"/>
                    <a:pt x="92" y="82"/>
                  </a:cubicBezTo>
                  <a:cubicBezTo>
                    <a:pt x="99" y="46"/>
                    <a:pt x="91" y="26"/>
                    <a:pt x="84" y="16"/>
                  </a:cubicBezTo>
                  <a:cubicBezTo>
                    <a:pt x="98" y="25"/>
                    <a:pt x="107" y="40"/>
                    <a:pt x="107" y="58"/>
                  </a:cubicBezTo>
                  <a:close/>
                  <a:moveTo>
                    <a:pt x="74" y="11"/>
                  </a:moveTo>
                  <a:cubicBezTo>
                    <a:pt x="79" y="14"/>
                    <a:pt x="98" y="32"/>
                    <a:pt x="88" y="83"/>
                  </a:cubicBezTo>
                  <a:cubicBezTo>
                    <a:pt x="84" y="85"/>
                    <a:pt x="80" y="85"/>
                    <a:pt x="75" y="85"/>
                  </a:cubicBezTo>
                  <a:cubicBezTo>
                    <a:pt x="75" y="40"/>
                    <a:pt x="62" y="16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3" y="8"/>
                    <a:pt x="69" y="9"/>
                    <a:pt x="74" y="11"/>
                  </a:cubicBezTo>
                  <a:close/>
                  <a:moveTo>
                    <a:pt x="37" y="19"/>
                  </a:moveTo>
                  <a:cubicBezTo>
                    <a:pt x="41" y="14"/>
                    <a:pt x="49" y="10"/>
                    <a:pt x="52" y="9"/>
                  </a:cubicBezTo>
                  <a:cubicBezTo>
                    <a:pt x="56" y="14"/>
                    <a:pt x="71" y="37"/>
                    <a:pt x="71" y="85"/>
                  </a:cubicBezTo>
                  <a:cubicBezTo>
                    <a:pt x="64" y="85"/>
                    <a:pt x="57" y="82"/>
                    <a:pt x="50" y="78"/>
                  </a:cubicBezTo>
                  <a:cubicBezTo>
                    <a:pt x="52" y="38"/>
                    <a:pt x="42" y="23"/>
                    <a:pt x="37" y="19"/>
                  </a:cubicBezTo>
                  <a:close/>
                  <a:moveTo>
                    <a:pt x="16" y="30"/>
                  </a:moveTo>
                  <a:cubicBezTo>
                    <a:pt x="23" y="25"/>
                    <a:pt x="31" y="21"/>
                    <a:pt x="33" y="21"/>
                  </a:cubicBezTo>
                  <a:cubicBezTo>
                    <a:pt x="34" y="22"/>
                    <a:pt x="38" y="25"/>
                    <a:pt x="41" y="34"/>
                  </a:cubicBezTo>
                  <a:cubicBezTo>
                    <a:pt x="36" y="34"/>
                    <a:pt x="20" y="36"/>
                    <a:pt x="9" y="47"/>
                  </a:cubicBezTo>
                  <a:cubicBezTo>
                    <a:pt x="10" y="40"/>
                    <a:pt x="13" y="35"/>
                    <a:pt x="16" y="30"/>
                  </a:cubicBezTo>
                  <a:close/>
                  <a:moveTo>
                    <a:pt x="25" y="20"/>
                  </a:moveTo>
                  <a:cubicBezTo>
                    <a:pt x="29" y="16"/>
                    <a:pt x="34" y="14"/>
                    <a:pt x="39" y="12"/>
                  </a:cubicBezTo>
                  <a:cubicBezTo>
                    <a:pt x="37" y="13"/>
                    <a:pt x="35" y="15"/>
                    <a:pt x="33" y="17"/>
                  </a:cubicBezTo>
                  <a:cubicBezTo>
                    <a:pt x="31" y="17"/>
                    <a:pt x="29" y="18"/>
                    <a:pt x="25" y="20"/>
                  </a:cubicBezTo>
                  <a:close/>
                  <a:moveTo>
                    <a:pt x="8" y="54"/>
                  </a:moveTo>
                  <a:cubicBezTo>
                    <a:pt x="18" y="39"/>
                    <a:pt x="39" y="38"/>
                    <a:pt x="43" y="38"/>
                  </a:cubicBezTo>
                  <a:cubicBezTo>
                    <a:pt x="44" y="41"/>
                    <a:pt x="45" y="46"/>
                    <a:pt x="45" y="51"/>
                  </a:cubicBezTo>
                  <a:cubicBezTo>
                    <a:pt x="42" y="52"/>
                    <a:pt x="23" y="59"/>
                    <a:pt x="10" y="74"/>
                  </a:cubicBezTo>
                  <a:cubicBezTo>
                    <a:pt x="8" y="69"/>
                    <a:pt x="7" y="64"/>
                    <a:pt x="7" y="58"/>
                  </a:cubicBezTo>
                  <a:cubicBezTo>
                    <a:pt x="7" y="57"/>
                    <a:pt x="8" y="55"/>
                    <a:pt x="8" y="54"/>
                  </a:cubicBezTo>
                  <a:close/>
                  <a:moveTo>
                    <a:pt x="12" y="78"/>
                  </a:moveTo>
                  <a:cubicBezTo>
                    <a:pt x="23" y="65"/>
                    <a:pt x="41" y="57"/>
                    <a:pt x="46" y="55"/>
                  </a:cubicBezTo>
                  <a:cubicBezTo>
                    <a:pt x="46" y="61"/>
                    <a:pt x="46" y="69"/>
                    <a:pt x="46" y="77"/>
                  </a:cubicBezTo>
                  <a:cubicBezTo>
                    <a:pt x="42" y="78"/>
                    <a:pt x="30" y="82"/>
                    <a:pt x="21" y="92"/>
                  </a:cubicBezTo>
                  <a:cubicBezTo>
                    <a:pt x="17" y="88"/>
                    <a:pt x="14" y="83"/>
                    <a:pt x="12" y="78"/>
                  </a:cubicBezTo>
                  <a:close/>
                  <a:moveTo>
                    <a:pt x="24" y="94"/>
                  </a:moveTo>
                  <a:cubicBezTo>
                    <a:pt x="25" y="93"/>
                    <a:pt x="26" y="92"/>
                    <a:pt x="28" y="91"/>
                  </a:cubicBezTo>
                  <a:cubicBezTo>
                    <a:pt x="30" y="92"/>
                    <a:pt x="45" y="104"/>
                    <a:pt x="67" y="104"/>
                  </a:cubicBezTo>
                  <a:cubicBezTo>
                    <a:pt x="71" y="104"/>
                    <a:pt x="75" y="103"/>
                    <a:pt x="80" y="102"/>
                  </a:cubicBezTo>
                  <a:cubicBezTo>
                    <a:pt x="73" y="106"/>
                    <a:pt x="65" y="108"/>
                    <a:pt x="57" y="108"/>
                  </a:cubicBezTo>
                  <a:cubicBezTo>
                    <a:pt x="44" y="108"/>
                    <a:pt x="32" y="103"/>
                    <a:pt x="24" y="94"/>
                  </a:cubicBezTo>
                  <a:close/>
                  <a:moveTo>
                    <a:pt x="92" y="94"/>
                  </a:moveTo>
                  <a:cubicBezTo>
                    <a:pt x="62" y="109"/>
                    <a:pt x="37" y="92"/>
                    <a:pt x="31" y="88"/>
                  </a:cubicBezTo>
                  <a:cubicBezTo>
                    <a:pt x="39" y="84"/>
                    <a:pt x="45" y="82"/>
                    <a:pt x="48" y="81"/>
                  </a:cubicBezTo>
                  <a:cubicBezTo>
                    <a:pt x="71" y="96"/>
                    <a:pt x="91" y="88"/>
                    <a:pt x="101" y="82"/>
                  </a:cubicBezTo>
                  <a:cubicBezTo>
                    <a:pt x="99" y="86"/>
                    <a:pt x="96" y="90"/>
                    <a:pt x="92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3" name="Freeform 292"/>
            <p:cNvSpPr>
              <a:spLocks noEditPoints="1"/>
            </p:cNvSpPr>
            <p:nvPr/>
          </p:nvSpPr>
          <p:spPr bwMode="auto">
            <a:xfrm>
              <a:off x="1039813" y="3309938"/>
              <a:ext cx="158750" cy="160337"/>
            </a:xfrm>
            <a:custGeom>
              <a:avLst/>
              <a:gdLst>
                <a:gd name="T0" fmla="*/ 58 w 115"/>
                <a:gd name="T1" fmla="*/ 0 h 116"/>
                <a:gd name="T2" fmla="*/ 0 w 115"/>
                <a:gd name="T3" fmla="*/ 58 h 116"/>
                <a:gd name="T4" fmla="*/ 58 w 115"/>
                <a:gd name="T5" fmla="*/ 116 h 116"/>
                <a:gd name="T6" fmla="*/ 115 w 115"/>
                <a:gd name="T7" fmla="*/ 58 h 116"/>
                <a:gd name="T8" fmla="*/ 58 w 115"/>
                <a:gd name="T9" fmla="*/ 0 h 116"/>
                <a:gd name="T10" fmla="*/ 107 w 115"/>
                <a:gd name="T11" fmla="*/ 58 h 116"/>
                <a:gd name="T12" fmla="*/ 105 w 115"/>
                <a:gd name="T13" fmla="*/ 75 h 116"/>
                <a:gd name="T14" fmla="*/ 93 w 115"/>
                <a:gd name="T15" fmla="*/ 82 h 116"/>
                <a:gd name="T16" fmla="*/ 85 w 115"/>
                <a:gd name="T17" fmla="*/ 16 h 116"/>
                <a:gd name="T18" fmla="*/ 107 w 115"/>
                <a:gd name="T19" fmla="*/ 58 h 116"/>
                <a:gd name="T20" fmla="*/ 75 w 115"/>
                <a:gd name="T21" fmla="*/ 11 h 116"/>
                <a:gd name="T22" fmla="*/ 88 w 115"/>
                <a:gd name="T23" fmla="*/ 84 h 116"/>
                <a:gd name="T24" fmla="*/ 75 w 115"/>
                <a:gd name="T25" fmla="*/ 86 h 116"/>
                <a:gd name="T26" fmla="*/ 57 w 115"/>
                <a:gd name="T27" fmla="*/ 8 h 116"/>
                <a:gd name="T28" fmla="*/ 58 w 115"/>
                <a:gd name="T29" fmla="*/ 8 h 116"/>
                <a:gd name="T30" fmla="*/ 75 w 115"/>
                <a:gd name="T31" fmla="*/ 11 h 116"/>
                <a:gd name="T32" fmla="*/ 37 w 115"/>
                <a:gd name="T33" fmla="*/ 19 h 116"/>
                <a:gd name="T34" fmla="*/ 53 w 115"/>
                <a:gd name="T35" fmla="*/ 9 h 116"/>
                <a:gd name="T36" fmla="*/ 71 w 115"/>
                <a:gd name="T37" fmla="*/ 85 h 116"/>
                <a:gd name="T38" fmla="*/ 50 w 115"/>
                <a:gd name="T39" fmla="*/ 78 h 116"/>
                <a:gd name="T40" fmla="*/ 37 w 115"/>
                <a:gd name="T41" fmla="*/ 19 h 116"/>
                <a:gd name="T42" fmla="*/ 16 w 115"/>
                <a:gd name="T43" fmla="*/ 30 h 116"/>
                <a:gd name="T44" fmla="*/ 33 w 115"/>
                <a:gd name="T45" fmla="*/ 21 h 116"/>
                <a:gd name="T46" fmla="*/ 42 w 115"/>
                <a:gd name="T47" fmla="*/ 34 h 116"/>
                <a:gd name="T48" fmla="*/ 9 w 115"/>
                <a:gd name="T49" fmla="*/ 47 h 116"/>
                <a:gd name="T50" fmla="*/ 16 w 115"/>
                <a:gd name="T51" fmla="*/ 30 h 116"/>
                <a:gd name="T52" fmla="*/ 25 w 115"/>
                <a:gd name="T53" fmla="*/ 20 h 116"/>
                <a:gd name="T54" fmla="*/ 39 w 115"/>
                <a:gd name="T55" fmla="*/ 12 h 116"/>
                <a:gd name="T56" fmla="*/ 33 w 115"/>
                <a:gd name="T57" fmla="*/ 17 h 116"/>
                <a:gd name="T58" fmla="*/ 25 w 115"/>
                <a:gd name="T59" fmla="*/ 20 h 116"/>
                <a:gd name="T60" fmla="*/ 8 w 115"/>
                <a:gd name="T61" fmla="*/ 54 h 116"/>
                <a:gd name="T62" fmla="*/ 43 w 115"/>
                <a:gd name="T63" fmla="*/ 38 h 116"/>
                <a:gd name="T64" fmla="*/ 45 w 115"/>
                <a:gd name="T65" fmla="*/ 51 h 116"/>
                <a:gd name="T66" fmla="*/ 10 w 115"/>
                <a:gd name="T67" fmla="*/ 74 h 116"/>
                <a:gd name="T68" fmla="*/ 8 w 115"/>
                <a:gd name="T69" fmla="*/ 58 h 116"/>
                <a:gd name="T70" fmla="*/ 8 w 115"/>
                <a:gd name="T71" fmla="*/ 54 h 116"/>
                <a:gd name="T72" fmla="*/ 12 w 115"/>
                <a:gd name="T73" fmla="*/ 79 h 116"/>
                <a:gd name="T74" fmla="*/ 46 w 115"/>
                <a:gd name="T75" fmla="*/ 55 h 116"/>
                <a:gd name="T76" fmla="*/ 46 w 115"/>
                <a:gd name="T77" fmla="*/ 78 h 116"/>
                <a:gd name="T78" fmla="*/ 21 w 115"/>
                <a:gd name="T79" fmla="*/ 92 h 116"/>
                <a:gd name="T80" fmla="*/ 12 w 115"/>
                <a:gd name="T81" fmla="*/ 79 h 116"/>
                <a:gd name="T82" fmla="*/ 24 w 115"/>
                <a:gd name="T83" fmla="*/ 95 h 116"/>
                <a:gd name="T84" fmla="*/ 28 w 115"/>
                <a:gd name="T85" fmla="*/ 91 h 116"/>
                <a:gd name="T86" fmla="*/ 67 w 115"/>
                <a:gd name="T87" fmla="*/ 104 h 116"/>
                <a:gd name="T88" fmla="*/ 80 w 115"/>
                <a:gd name="T89" fmla="*/ 103 h 116"/>
                <a:gd name="T90" fmla="*/ 58 w 115"/>
                <a:gd name="T91" fmla="*/ 108 h 116"/>
                <a:gd name="T92" fmla="*/ 24 w 115"/>
                <a:gd name="T93" fmla="*/ 95 h 116"/>
                <a:gd name="T94" fmla="*/ 92 w 115"/>
                <a:gd name="T95" fmla="*/ 94 h 116"/>
                <a:gd name="T96" fmla="*/ 32 w 115"/>
                <a:gd name="T97" fmla="*/ 88 h 116"/>
                <a:gd name="T98" fmla="*/ 48 w 115"/>
                <a:gd name="T99" fmla="*/ 81 h 116"/>
                <a:gd name="T100" fmla="*/ 101 w 115"/>
                <a:gd name="T101" fmla="*/ 82 h 116"/>
                <a:gd name="T102" fmla="*/ 92 w 115"/>
                <a:gd name="T10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5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89" y="116"/>
                    <a:pt x="115" y="90"/>
                    <a:pt x="115" y="58"/>
                  </a:cubicBezTo>
                  <a:cubicBezTo>
                    <a:pt x="115" y="26"/>
                    <a:pt x="89" y="0"/>
                    <a:pt x="58" y="0"/>
                  </a:cubicBezTo>
                  <a:close/>
                  <a:moveTo>
                    <a:pt x="107" y="58"/>
                  </a:moveTo>
                  <a:cubicBezTo>
                    <a:pt x="107" y="64"/>
                    <a:pt x="106" y="69"/>
                    <a:pt x="105" y="75"/>
                  </a:cubicBezTo>
                  <a:cubicBezTo>
                    <a:pt x="102" y="77"/>
                    <a:pt x="98" y="80"/>
                    <a:pt x="93" y="82"/>
                  </a:cubicBezTo>
                  <a:cubicBezTo>
                    <a:pt x="99" y="46"/>
                    <a:pt x="91" y="26"/>
                    <a:pt x="85" y="16"/>
                  </a:cubicBezTo>
                  <a:cubicBezTo>
                    <a:pt x="98" y="25"/>
                    <a:pt x="107" y="40"/>
                    <a:pt x="107" y="58"/>
                  </a:cubicBezTo>
                  <a:close/>
                  <a:moveTo>
                    <a:pt x="75" y="11"/>
                  </a:moveTo>
                  <a:cubicBezTo>
                    <a:pt x="79" y="15"/>
                    <a:pt x="98" y="32"/>
                    <a:pt x="88" y="84"/>
                  </a:cubicBezTo>
                  <a:cubicBezTo>
                    <a:pt x="84" y="85"/>
                    <a:pt x="80" y="86"/>
                    <a:pt x="75" y="86"/>
                  </a:cubicBezTo>
                  <a:cubicBezTo>
                    <a:pt x="75" y="40"/>
                    <a:pt x="62" y="16"/>
                    <a:pt x="57" y="8"/>
                  </a:cubicBezTo>
                  <a:cubicBezTo>
                    <a:pt x="57" y="8"/>
                    <a:pt x="57" y="8"/>
                    <a:pt x="58" y="8"/>
                  </a:cubicBezTo>
                  <a:cubicBezTo>
                    <a:pt x="64" y="8"/>
                    <a:pt x="69" y="9"/>
                    <a:pt x="75" y="11"/>
                  </a:cubicBezTo>
                  <a:close/>
                  <a:moveTo>
                    <a:pt x="37" y="19"/>
                  </a:moveTo>
                  <a:cubicBezTo>
                    <a:pt x="42" y="14"/>
                    <a:pt x="49" y="10"/>
                    <a:pt x="53" y="9"/>
                  </a:cubicBezTo>
                  <a:cubicBezTo>
                    <a:pt x="56" y="14"/>
                    <a:pt x="71" y="37"/>
                    <a:pt x="71" y="85"/>
                  </a:cubicBezTo>
                  <a:cubicBezTo>
                    <a:pt x="65" y="85"/>
                    <a:pt x="58" y="83"/>
                    <a:pt x="50" y="78"/>
                  </a:cubicBezTo>
                  <a:cubicBezTo>
                    <a:pt x="52" y="38"/>
                    <a:pt x="42" y="23"/>
                    <a:pt x="37" y="19"/>
                  </a:cubicBezTo>
                  <a:close/>
                  <a:moveTo>
                    <a:pt x="16" y="30"/>
                  </a:moveTo>
                  <a:cubicBezTo>
                    <a:pt x="23" y="26"/>
                    <a:pt x="31" y="21"/>
                    <a:pt x="33" y="21"/>
                  </a:cubicBezTo>
                  <a:cubicBezTo>
                    <a:pt x="35" y="22"/>
                    <a:pt x="38" y="25"/>
                    <a:pt x="42" y="34"/>
                  </a:cubicBezTo>
                  <a:cubicBezTo>
                    <a:pt x="36" y="34"/>
                    <a:pt x="20" y="36"/>
                    <a:pt x="9" y="47"/>
                  </a:cubicBezTo>
                  <a:cubicBezTo>
                    <a:pt x="10" y="41"/>
                    <a:pt x="13" y="35"/>
                    <a:pt x="16" y="30"/>
                  </a:cubicBezTo>
                  <a:close/>
                  <a:moveTo>
                    <a:pt x="25" y="20"/>
                  </a:moveTo>
                  <a:cubicBezTo>
                    <a:pt x="30" y="16"/>
                    <a:pt x="34" y="14"/>
                    <a:pt x="39" y="12"/>
                  </a:cubicBezTo>
                  <a:cubicBezTo>
                    <a:pt x="37" y="13"/>
                    <a:pt x="35" y="15"/>
                    <a:pt x="33" y="17"/>
                  </a:cubicBezTo>
                  <a:cubicBezTo>
                    <a:pt x="32" y="17"/>
                    <a:pt x="29" y="18"/>
                    <a:pt x="25" y="20"/>
                  </a:cubicBezTo>
                  <a:close/>
                  <a:moveTo>
                    <a:pt x="8" y="54"/>
                  </a:moveTo>
                  <a:cubicBezTo>
                    <a:pt x="18" y="39"/>
                    <a:pt x="39" y="38"/>
                    <a:pt x="43" y="38"/>
                  </a:cubicBezTo>
                  <a:cubicBezTo>
                    <a:pt x="44" y="42"/>
                    <a:pt x="45" y="46"/>
                    <a:pt x="45" y="51"/>
                  </a:cubicBezTo>
                  <a:cubicBezTo>
                    <a:pt x="42" y="52"/>
                    <a:pt x="23" y="60"/>
                    <a:pt x="10" y="74"/>
                  </a:cubicBezTo>
                  <a:cubicBezTo>
                    <a:pt x="9" y="69"/>
                    <a:pt x="8" y="64"/>
                    <a:pt x="8" y="58"/>
                  </a:cubicBezTo>
                  <a:cubicBezTo>
                    <a:pt x="8" y="57"/>
                    <a:pt x="8" y="56"/>
                    <a:pt x="8" y="54"/>
                  </a:cubicBezTo>
                  <a:close/>
                  <a:moveTo>
                    <a:pt x="12" y="79"/>
                  </a:moveTo>
                  <a:cubicBezTo>
                    <a:pt x="23" y="65"/>
                    <a:pt x="41" y="57"/>
                    <a:pt x="46" y="55"/>
                  </a:cubicBezTo>
                  <a:cubicBezTo>
                    <a:pt x="46" y="61"/>
                    <a:pt x="47" y="69"/>
                    <a:pt x="46" y="78"/>
                  </a:cubicBezTo>
                  <a:cubicBezTo>
                    <a:pt x="42" y="79"/>
                    <a:pt x="30" y="82"/>
                    <a:pt x="21" y="92"/>
                  </a:cubicBezTo>
                  <a:cubicBezTo>
                    <a:pt x="17" y="88"/>
                    <a:pt x="14" y="83"/>
                    <a:pt x="12" y="79"/>
                  </a:cubicBezTo>
                  <a:close/>
                  <a:moveTo>
                    <a:pt x="24" y="95"/>
                  </a:moveTo>
                  <a:cubicBezTo>
                    <a:pt x="25" y="93"/>
                    <a:pt x="27" y="92"/>
                    <a:pt x="28" y="91"/>
                  </a:cubicBezTo>
                  <a:cubicBezTo>
                    <a:pt x="30" y="92"/>
                    <a:pt x="45" y="104"/>
                    <a:pt x="67" y="104"/>
                  </a:cubicBezTo>
                  <a:cubicBezTo>
                    <a:pt x="71" y="104"/>
                    <a:pt x="75" y="104"/>
                    <a:pt x="80" y="103"/>
                  </a:cubicBezTo>
                  <a:cubicBezTo>
                    <a:pt x="73" y="106"/>
                    <a:pt x="66" y="108"/>
                    <a:pt x="58" y="108"/>
                  </a:cubicBezTo>
                  <a:cubicBezTo>
                    <a:pt x="45" y="108"/>
                    <a:pt x="33" y="103"/>
                    <a:pt x="24" y="95"/>
                  </a:cubicBezTo>
                  <a:close/>
                  <a:moveTo>
                    <a:pt x="92" y="94"/>
                  </a:moveTo>
                  <a:cubicBezTo>
                    <a:pt x="62" y="109"/>
                    <a:pt x="37" y="92"/>
                    <a:pt x="32" y="88"/>
                  </a:cubicBezTo>
                  <a:cubicBezTo>
                    <a:pt x="39" y="84"/>
                    <a:pt x="46" y="82"/>
                    <a:pt x="48" y="81"/>
                  </a:cubicBezTo>
                  <a:cubicBezTo>
                    <a:pt x="71" y="96"/>
                    <a:pt x="91" y="88"/>
                    <a:pt x="101" y="82"/>
                  </a:cubicBezTo>
                  <a:cubicBezTo>
                    <a:pt x="99" y="86"/>
                    <a:pt x="96" y="90"/>
                    <a:pt x="92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4" name="Freeform 293"/>
            <p:cNvSpPr>
              <a:spLocks noEditPoints="1"/>
            </p:cNvSpPr>
            <p:nvPr/>
          </p:nvSpPr>
          <p:spPr bwMode="auto">
            <a:xfrm>
              <a:off x="1204913" y="1720850"/>
              <a:ext cx="158750" cy="158750"/>
            </a:xfrm>
            <a:custGeom>
              <a:avLst/>
              <a:gdLst>
                <a:gd name="T0" fmla="*/ 58 w 115"/>
                <a:gd name="T1" fmla="*/ 0 h 115"/>
                <a:gd name="T2" fmla="*/ 0 w 115"/>
                <a:gd name="T3" fmla="*/ 57 h 115"/>
                <a:gd name="T4" fmla="*/ 58 w 115"/>
                <a:gd name="T5" fmla="*/ 115 h 115"/>
                <a:gd name="T6" fmla="*/ 115 w 115"/>
                <a:gd name="T7" fmla="*/ 57 h 115"/>
                <a:gd name="T8" fmla="*/ 58 w 115"/>
                <a:gd name="T9" fmla="*/ 0 h 115"/>
                <a:gd name="T10" fmla="*/ 103 w 115"/>
                <a:gd name="T11" fmla="*/ 38 h 115"/>
                <a:gd name="T12" fmla="*/ 39 w 115"/>
                <a:gd name="T13" fmla="*/ 27 h 115"/>
                <a:gd name="T14" fmla="*/ 29 w 115"/>
                <a:gd name="T15" fmla="*/ 31 h 115"/>
                <a:gd name="T16" fmla="*/ 30 w 115"/>
                <a:gd name="T17" fmla="*/ 27 h 115"/>
                <a:gd name="T18" fmla="*/ 68 w 115"/>
                <a:gd name="T19" fmla="*/ 9 h 115"/>
                <a:gd name="T20" fmla="*/ 103 w 115"/>
                <a:gd name="T21" fmla="*/ 38 h 115"/>
                <a:gd name="T22" fmla="*/ 62 w 115"/>
                <a:gd name="T23" fmla="*/ 8 h 115"/>
                <a:gd name="T24" fmla="*/ 30 w 115"/>
                <a:gd name="T25" fmla="*/ 22 h 115"/>
                <a:gd name="T26" fmla="*/ 32 w 115"/>
                <a:gd name="T27" fmla="*/ 15 h 115"/>
                <a:gd name="T28" fmla="*/ 32 w 115"/>
                <a:gd name="T29" fmla="*/ 15 h 115"/>
                <a:gd name="T30" fmla="*/ 58 w 115"/>
                <a:gd name="T31" fmla="*/ 7 h 115"/>
                <a:gd name="T32" fmla="*/ 62 w 115"/>
                <a:gd name="T33" fmla="*/ 8 h 115"/>
                <a:gd name="T34" fmla="*/ 26 w 115"/>
                <a:gd name="T35" fmla="*/ 18 h 115"/>
                <a:gd name="T36" fmla="*/ 25 w 115"/>
                <a:gd name="T37" fmla="*/ 23 h 115"/>
                <a:gd name="T38" fmla="*/ 21 w 115"/>
                <a:gd name="T39" fmla="*/ 24 h 115"/>
                <a:gd name="T40" fmla="*/ 26 w 115"/>
                <a:gd name="T41" fmla="*/ 18 h 115"/>
                <a:gd name="T42" fmla="*/ 17 w 115"/>
                <a:gd name="T43" fmla="*/ 28 h 115"/>
                <a:gd name="T44" fmla="*/ 25 w 115"/>
                <a:gd name="T45" fmla="*/ 28 h 115"/>
                <a:gd name="T46" fmla="*/ 25 w 115"/>
                <a:gd name="T47" fmla="*/ 34 h 115"/>
                <a:gd name="T48" fmla="*/ 9 w 115"/>
                <a:gd name="T49" fmla="*/ 47 h 115"/>
                <a:gd name="T50" fmla="*/ 17 w 115"/>
                <a:gd name="T51" fmla="*/ 28 h 115"/>
                <a:gd name="T52" fmla="*/ 8 w 115"/>
                <a:gd name="T53" fmla="*/ 55 h 115"/>
                <a:gd name="T54" fmla="*/ 25 w 115"/>
                <a:gd name="T55" fmla="*/ 39 h 115"/>
                <a:gd name="T56" fmla="*/ 25 w 115"/>
                <a:gd name="T57" fmla="*/ 48 h 115"/>
                <a:gd name="T58" fmla="*/ 25 w 115"/>
                <a:gd name="T59" fmla="*/ 49 h 115"/>
                <a:gd name="T60" fmla="*/ 21 w 115"/>
                <a:gd name="T61" fmla="*/ 53 h 115"/>
                <a:gd name="T62" fmla="*/ 14 w 115"/>
                <a:gd name="T63" fmla="*/ 82 h 115"/>
                <a:gd name="T64" fmla="*/ 8 w 115"/>
                <a:gd name="T65" fmla="*/ 57 h 115"/>
                <a:gd name="T66" fmla="*/ 8 w 115"/>
                <a:gd name="T67" fmla="*/ 55 h 115"/>
                <a:gd name="T68" fmla="*/ 19 w 115"/>
                <a:gd name="T69" fmla="*/ 89 h 115"/>
                <a:gd name="T70" fmla="*/ 25 w 115"/>
                <a:gd name="T71" fmla="*/ 56 h 115"/>
                <a:gd name="T72" fmla="*/ 26 w 115"/>
                <a:gd name="T73" fmla="*/ 54 h 115"/>
                <a:gd name="T74" fmla="*/ 60 w 115"/>
                <a:gd name="T75" fmla="*/ 107 h 115"/>
                <a:gd name="T76" fmla="*/ 58 w 115"/>
                <a:gd name="T77" fmla="*/ 107 h 115"/>
                <a:gd name="T78" fmla="*/ 19 w 115"/>
                <a:gd name="T79" fmla="*/ 89 h 115"/>
                <a:gd name="T80" fmla="*/ 66 w 115"/>
                <a:gd name="T81" fmla="*/ 106 h 115"/>
                <a:gd name="T82" fmla="*/ 30 w 115"/>
                <a:gd name="T83" fmla="*/ 52 h 115"/>
                <a:gd name="T84" fmla="*/ 33 w 115"/>
                <a:gd name="T85" fmla="*/ 51 h 115"/>
                <a:gd name="T86" fmla="*/ 99 w 115"/>
                <a:gd name="T87" fmla="*/ 85 h 115"/>
                <a:gd name="T88" fmla="*/ 66 w 115"/>
                <a:gd name="T89" fmla="*/ 106 h 115"/>
                <a:gd name="T90" fmla="*/ 101 w 115"/>
                <a:gd name="T91" fmla="*/ 82 h 115"/>
                <a:gd name="T92" fmla="*/ 33 w 115"/>
                <a:gd name="T93" fmla="*/ 46 h 115"/>
                <a:gd name="T94" fmla="*/ 30 w 115"/>
                <a:gd name="T95" fmla="*/ 47 h 115"/>
                <a:gd name="T96" fmla="*/ 29 w 115"/>
                <a:gd name="T97" fmla="*/ 36 h 115"/>
                <a:gd name="T98" fmla="*/ 41 w 115"/>
                <a:gd name="T99" fmla="*/ 32 h 115"/>
                <a:gd name="T100" fmla="*/ 106 w 115"/>
                <a:gd name="T101" fmla="*/ 44 h 115"/>
                <a:gd name="T102" fmla="*/ 107 w 115"/>
                <a:gd name="T103" fmla="*/ 57 h 115"/>
                <a:gd name="T104" fmla="*/ 101 w 115"/>
                <a:gd name="T105" fmla="*/ 8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5" h="115">
                  <a:moveTo>
                    <a:pt x="58" y="0"/>
                  </a:moveTo>
                  <a:cubicBezTo>
                    <a:pt x="26" y="0"/>
                    <a:pt x="0" y="25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89" y="115"/>
                    <a:pt x="115" y="89"/>
                    <a:pt x="115" y="57"/>
                  </a:cubicBezTo>
                  <a:cubicBezTo>
                    <a:pt x="115" y="25"/>
                    <a:pt x="89" y="0"/>
                    <a:pt x="58" y="0"/>
                  </a:cubicBezTo>
                  <a:close/>
                  <a:moveTo>
                    <a:pt x="103" y="38"/>
                  </a:moveTo>
                  <a:cubicBezTo>
                    <a:pt x="80" y="26"/>
                    <a:pt x="58" y="22"/>
                    <a:pt x="39" y="27"/>
                  </a:cubicBezTo>
                  <a:cubicBezTo>
                    <a:pt x="36" y="28"/>
                    <a:pt x="32" y="30"/>
                    <a:pt x="29" y="31"/>
                  </a:cubicBezTo>
                  <a:cubicBezTo>
                    <a:pt x="29" y="30"/>
                    <a:pt x="29" y="28"/>
                    <a:pt x="30" y="27"/>
                  </a:cubicBezTo>
                  <a:cubicBezTo>
                    <a:pt x="39" y="25"/>
                    <a:pt x="53" y="20"/>
                    <a:pt x="68" y="9"/>
                  </a:cubicBezTo>
                  <a:cubicBezTo>
                    <a:pt x="84" y="12"/>
                    <a:pt x="97" y="23"/>
                    <a:pt x="103" y="38"/>
                  </a:cubicBezTo>
                  <a:close/>
                  <a:moveTo>
                    <a:pt x="62" y="8"/>
                  </a:moveTo>
                  <a:cubicBezTo>
                    <a:pt x="50" y="16"/>
                    <a:pt x="39" y="20"/>
                    <a:pt x="30" y="22"/>
                  </a:cubicBezTo>
                  <a:cubicBezTo>
                    <a:pt x="31" y="17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9" y="10"/>
                    <a:pt x="48" y="7"/>
                    <a:pt x="58" y="7"/>
                  </a:cubicBezTo>
                  <a:cubicBezTo>
                    <a:pt x="59" y="7"/>
                    <a:pt x="61" y="7"/>
                    <a:pt x="62" y="8"/>
                  </a:cubicBezTo>
                  <a:close/>
                  <a:moveTo>
                    <a:pt x="26" y="18"/>
                  </a:moveTo>
                  <a:cubicBezTo>
                    <a:pt x="26" y="20"/>
                    <a:pt x="26" y="21"/>
                    <a:pt x="25" y="23"/>
                  </a:cubicBezTo>
                  <a:cubicBezTo>
                    <a:pt x="24" y="23"/>
                    <a:pt x="22" y="24"/>
                    <a:pt x="21" y="24"/>
                  </a:cubicBezTo>
                  <a:cubicBezTo>
                    <a:pt x="22" y="22"/>
                    <a:pt x="24" y="20"/>
                    <a:pt x="26" y="18"/>
                  </a:cubicBezTo>
                  <a:close/>
                  <a:moveTo>
                    <a:pt x="17" y="28"/>
                  </a:moveTo>
                  <a:cubicBezTo>
                    <a:pt x="19" y="28"/>
                    <a:pt x="21" y="28"/>
                    <a:pt x="25" y="28"/>
                  </a:cubicBezTo>
                  <a:cubicBezTo>
                    <a:pt x="25" y="30"/>
                    <a:pt x="25" y="32"/>
                    <a:pt x="25" y="34"/>
                  </a:cubicBezTo>
                  <a:cubicBezTo>
                    <a:pt x="17" y="38"/>
                    <a:pt x="12" y="43"/>
                    <a:pt x="9" y="47"/>
                  </a:cubicBezTo>
                  <a:cubicBezTo>
                    <a:pt x="10" y="40"/>
                    <a:pt x="13" y="34"/>
                    <a:pt x="17" y="28"/>
                  </a:cubicBezTo>
                  <a:close/>
                  <a:moveTo>
                    <a:pt x="8" y="55"/>
                  </a:moveTo>
                  <a:cubicBezTo>
                    <a:pt x="9" y="53"/>
                    <a:pt x="14" y="45"/>
                    <a:pt x="25" y="39"/>
                  </a:cubicBezTo>
                  <a:cubicBezTo>
                    <a:pt x="25" y="42"/>
                    <a:pt x="25" y="45"/>
                    <a:pt x="25" y="48"/>
                  </a:cubicBezTo>
                  <a:cubicBezTo>
                    <a:pt x="25" y="48"/>
                    <a:pt x="25" y="48"/>
                    <a:pt x="25" y="49"/>
                  </a:cubicBezTo>
                  <a:cubicBezTo>
                    <a:pt x="24" y="50"/>
                    <a:pt x="22" y="51"/>
                    <a:pt x="21" y="53"/>
                  </a:cubicBezTo>
                  <a:cubicBezTo>
                    <a:pt x="15" y="60"/>
                    <a:pt x="14" y="73"/>
                    <a:pt x="14" y="82"/>
                  </a:cubicBezTo>
                  <a:cubicBezTo>
                    <a:pt x="10" y="75"/>
                    <a:pt x="8" y="66"/>
                    <a:pt x="8" y="57"/>
                  </a:cubicBezTo>
                  <a:cubicBezTo>
                    <a:pt x="8" y="57"/>
                    <a:pt x="8" y="56"/>
                    <a:pt x="8" y="55"/>
                  </a:cubicBezTo>
                  <a:close/>
                  <a:moveTo>
                    <a:pt x="19" y="89"/>
                  </a:moveTo>
                  <a:cubicBezTo>
                    <a:pt x="18" y="82"/>
                    <a:pt x="18" y="64"/>
                    <a:pt x="25" y="56"/>
                  </a:cubicBezTo>
                  <a:cubicBezTo>
                    <a:pt x="25" y="55"/>
                    <a:pt x="26" y="54"/>
                    <a:pt x="26" y="54"/>
                  </a:cubicBezTo>
                  <a:cubicBezTo>
                    <a:pt x="29" y="70"/>
                    <a:pt x="38" y="90"/>
                    <a:pt x="60" y="107"/>
                  </a:cubicBezTo>
                  <a:cubicBezTo>
                    <a:pt x="59" y="107"/>
                    <a:pt x="58" y="107"/>
                    <a:pt x="58" y="107"/>
                  </a:cubicBezTo>
                  <a:cubicBezTo>
                    <a:pt x="42" y="107"/>
                    <a:pt x="28" y="100"/>
                    <a:pt x="19" y="89"/>
                  </a:cubicBezTo>
                  <a:close/>
                  <a:moveTo>
                    <a:pt x="66" y="106"/>
                  </a:moveTo>
                  <a:cubicBezTo>
                    <a:pt x="46" y="92"/>
                    <a:pt x="34" y="73"/>
                    <a:pt x="30" y="52"/>
                  </a:cubicBezTo>
                  <a:cubicBezTo>
                    <a:pt x="31" y="51"/>
                    <a:pt x="32" y="51"/>
                    <a:pt x="33" y="51"/>
                  </a:cubicBezTo>
                  <a:cubicBezTo>
                    <a:pt x="55" y="49"/>
                    <a:pt x="87" y="75"/>
                    <a:pt x="99" y="85"/>
                  </a:cubicBezTo>
                  <a:cubicBezTo>
                    <a:pt x="91" y="96"/>
                    <a:pt x="80" y="104"/>
                    <a:pt x="66" y="106"/>
                  </a:cubicBezTo>
                  <a:close/>
                  <a:moveTo>
                    <a:pt x="101" y="82"/>
                  </a:moveTo>
                  <a:cubicBezTo>
                    <a:pt x="86" y="69"/>
                    <a:pt x="55" y="44"/>
                    <a:pt x="33" y="46"/>
                  </a:cubicBezTo>
                  <a:cubicBezTo>
                    <a:pt x="32" y="47"/>
                    <a:pt x="31" y="47"/>
                    <a:pt x="30" y="47"/>
                  </a:cubicBezTo>
                  <a:cubicBezTo>
                    <a:pt x="29" y="43"/>
                    <a:pt x="29" y="40"/>
                    <a:pt x="29" y="36"/>
                  </a:cubicBezTo>
                  <a:cubicBezTo>
                    <a:pt x="32" y="34"/>
                    <a:pt x="36" y="33"/>
                    <a:pt x="41" y="32"/>
                  </a:cubicBezTo>
                  <a:cubicBezTo>
                    <a:pt x="59" y="26"/>
                    <a:pt x="81" y="31"/>
                    <a:pt x="106" y="44"/>
                  </a:cubicBezTo>
                  <a:cubicBezTo>
                    <a:pt x="107" y="48"/>
                    <a:pt x="107" y="53"/>
                    <a:pt x="107" y="57"/>
                  </a:cubicBezTo>
                  <a:cubicBezTo>
                    <a:pt x="107" y="66"/>
                    <a:pt x="105" y="74"/>
                    <a:pt x="101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5" name="Freeform 294"/>
            <p:cNvSpPr>
              <a:spLocks noEditPoints="1"/>
            </p:cNvSpPr>
            <p:nvPr/>
          </p:nvSpPr>
          <p:spPr bwMode="auto">
            <a:xfrm>
              <a:off x="1905000" y="3065463"/>
              <a:ext cx="236538" cy="390525"/>
            </a:xfrm>
            <a:custGeom>
              <a:avLst/>
              <a:gdLst>
                <a:gd name="T0" fmla="*/ 166 w 171"/>
                <a:gd name="T1" fmla="*/ 168 h 284"/>
                <a:gd name="T2" fmla="*/ 166 w 171"/>
                <a:gd name="T3" fmla="*/ 167 h 284"/>
                <a:gd name="T4" fmla="*/ 166 w 171"/>
                <a:gd name="T5" fmla="*/ 80 h 284"/>
                <a:gd name="T6" fmla="*/ 86 w 171"/>
                <a:gd name="T7" fmla="*/ 0 h 284"/>
                <a:gd name="T8" fmla="*/ 6 w 171"/>
                <a:gd name="T9" fmla="*/ 80 h 284"/>
                <a:gd name="T10" fmla="*/ 6 w 171"/>
                <a:gd name="T11" fmla="*/ 167 h 284"/>
                <a:gd name="T12" fmla="*/ 5 w 171"/>
                <a:gd name="T13" fmla="*/ 168 h 284"/>
                <a:gd name="T14" fmla="*/ 3 w 171"/>
                <a:gd name="T15" fmla="*/ 179 h 284"/>
                <a:gd name="T16" fmla="*/ 14 w 171"/>
                <a:gd name="T17" fmla="*/ 182 h 284"/>
                <a:gd name="T18" fmla="*/ 50 w 171"/>
                <a:gd name="T19" fmla="*/ 158 h 284"/>
                <a:gd name="T20" fmla="*/ 52 w 171"/>
                <a:gd name="T21" fmla="*/ 157 h 284"/>
                <a:gd name="T22" fmla="*/ 55 w 171"/>
                <a:gd name="T23" fmla="*/ 153 h 284"/>
                <a:gd name="T24" fmla="*/ 61 w 171"/>
                <a:gd name="T25" fmla="*/ 136 h 284"/>
                <a:gd name="T26" fmla="*/ 61 w 171"/>
                <a:gd name="T27" fmla="*/ 164 h 284"/>
                <a:gd name="T28" fmla="*/ 61 w 171"/>
                <a:gd name="T29" fmla="*/ 180 h 284"/>
                <a:gd name="T30" fmla="*/ 61 w 171"/>
                <a:gd name="T31" fmla="*/ 274 h 284"/>
                <a:gd name="T32" fmla="*/ 71 w 171"/>
                <a:gd name="T33" fmla="*/ 284 h 284"/>
                <a:gd name="T34" fmla="*/ 81 w 171"/>
                <a:gd name="T35" fmla="*/ 274 h 284"/>
                <a:gd name="T36" fmla="*/ 81 w 171"/>
                <a:gd name="T37" fmla="*/ 185 h 284"/>
                <a:gd name="T38" fmla="*/ 89 w 171"/>
                <a:gd name="T39" fmla="*/ 185 h 284"/>
                <a:gd name="T40" fmla="*/ 89 w 171"/>
                <a:gd name="T41" fmla="*/ 274 h 284"/>
                <a:gd name="T42" fmla="*/ 100 w 171"/>
                <a:gd name="T43" fmla="*/ 284 h 284"/>
                <a:gd name="T44" fmla="*/ 110 w 171"/>
                <a:gd name="T45" fmla="*/ 274 h 284"/>
                <a:gd name="T46" fmla="*/ 110 w 171"/>
                <a:gd name="T47" fmla="*/ 180 h 284"/>
                <a:gd name="T48" fmla="*/ 110 w 171"/>
                <a:gd name="T49" fmla="*/ 164 h 284"/>
                <a:gd name="T50" fmla="*/ 110 w 171"/>
                <a:gd name="T51" fmla="*/ 133 h 284"/>
                <a:gd name="T52" fmla="*/ 117 w 171"/>
                <a:gd name="T53" fmla="*/ 153 h 284"/>
                <a:gd name="T54" fmla="*/ 119 w 171"/>
                <a:gd name="T55" fmla="*/ 157 h 284"/>
                <a:gd name="T56" fmla="*/ 121 w 171"/>
                <a:gd name="T57" fmla="*/ 158 h 284"/>
                <a:gd name="T58" fmla="*/ 158 w 171"/>
                <a:gd name="T59" fmla="*/ 182 h 284"/>
                <a:gd name="T60" fmla="*/ 169 w 171"/>
                <a:gd name="T61" fmla="*/ 179 h 284"/>
                <a:gd name="T62" fmla="*/ 166 w 171"/>
                <a:gd name="T63" fmla="*/ 168 h 284"/>
                <a:gd name="T64" fmla="*/ 157 w 171"/>
                <a:gd name="T65" fmla="*/ 162 h 284"/>
                <a:gd name="T66" fmla="*/ 131 w 171"/>
                <a:gd name="T67" fmla="*/ 145 h 284"/>
                <a:gd name="T68" fmla="*/ 114 w 171"/>
                <a:gd name="T69" fmla="*/ 91 h 284"/>
                <a:gd name="T70" fmla="*/ 105 w 171"/>
                <a:gd name="T71" fmla="*/ 85 h 284"/>
                <a:gd name="T72" fmla="*/ 67 w 171"/>
                <a:gd name="T73" fmla="*/ 85 h 284"/>
                <a:gd name="T74" fmla="*/ 64 w 171"/>
                <a:gd name="T75" fmla="*/ 85 h 284"/>
                <a:gd name="T76" fmla="*/ 64 w 171"/>
                <a:gd name="T77" fmla="*/ 85 h 284"/>
                <a:gd name="T78" fmla="*/ 58 w 171"/>
                <a:gd name="T79" fmla="*/ 91 h 284"/>
                <a:gd name="T80" fmla="*/ 40 w 171"/>
                <a:gd name="T81" fmla="*/ 145 h 284"/>
                <a:gd name="T82" fmla="*/ 14 w 171"/>
                <a:gd name="T83" fmla="*/ 162 h 284"/>
                <a:gd name="T84" fmla="*/ 14 w 171"/>
                <a:gd name="T85" fmla="*/ 80 h 284"/>
                <a:gd name="T86" fmla="*/ 86 w 171"/>
                <a:gd name="T87" fmla="*/ 9 h 284"/>
                <a:gd name="T88" fmla="*/ 157 w 171"/>
                <a:gd name="T89" fmla="*/ 80 h 284"/>
                <a:gd name="T90" fmla="*/ 157 w 171"/>
                <a:gd name="T91" fmla="*/ 1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1" h="284">
                  <a:moveTo>
                    <a:pt x="166" y="168"/>
                  </a:moveTo>
                  <a:cubicBezTo>
                    <a:pt x="166" y="167"/>
                    <a:pt x="166" y="167"/>
                    <a:pt x="166" y="167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36"/>
                    <a:pt x="130" y="0"/>
                    <a:pt x="86" y="0"/>
                  </a:cubicBezTo>
                  <a:cubicBezTo>
                    <a:pt x="42" y="0"/>
                    <a:pt x="6" y="36"/>
                    <a:pt x="6" y="80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1" y="170"/>
                    <a:pt x="0" y="175"/>
                    <a:pt x="3" y="179"/>
                  </a:cubicBezTo>
                  <a:cubicBezTo>
                    <a:pt x="5" y="183"/>
                    <a:pt x="10" y="184"/>
                    <a:pt x="14" y="182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8"/>
                    <a:pt x="52" y="157"/>
                    <a:pt x="52" y="157"/>
                  </a:cubicBezTo>
                  <a:cubicBezTo>
                    <a:pt x="54" y="156"/>
                    <a:pt x="55" y="154"/>
                    <a:pt x="55" y="153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274"/>
                    <a:pt x="61" y="274"/>
                    <a:pt x="61" y="274"/>
                  </a:cubicBezTo>
                  <a:cubicBezTo>
                    <a:pt x="61" y="280"/>
                    <a:pt x="65" y="284"/>
                    <a:pt x="71" y="284"/>
                  </a:cubicBezTo>
                  <a:cubicBezTo>
                    <a:pt x="77" y="284"/>
                    <a:pt x="81" y="280"/>
                    <a:pt x="81" y="274"/>
                  </a:cubicBezTo>
                  <a:cubicBezTo>
                    <a:pt x="81" y="185"/>
                    <a:pt x="81" y="185"/>
                    <a:pt x="81" y="185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89" y="274"/>
                    <a:pt x="89" y="274"/>
                    <a:pt x="89" y="274"/>
                  </a:cubicBezTo>
                  <a:cubicBezTo>
                    <a:pt x="89" y="280"/>
                    <a:pt x="94" y="284"/>
                    <a:pt x="100" y="284"/>
                  </a:cubicBezTo>
                  <a:cubicBezTo>
                    <a:pt x="106" y="284"/>
                    <a:pt x="110" y="280"/>
                    <a:pt x="110" y="2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4"/>
                    <a:pt x="118" y="156"/>
                    <a:pt x="119" y="157"/>
                  </a:cubicBezTo>
                  <a:cubicBezTo>
                    <a:pt x="120" y="157"/>
                    <a:pt x="121" y="158"/>
                    <a:pt x="121" y="158"/>
                  </a:cubicBezTo>
                  <a:cubicBezTo>
                    <a:pt x="158" y="182"/>
                    <a:pt x="158" y="182"/>
                    <a:pt x="158" y="182"/>
                  </a:cubicBezTo>
                  <a:cubicBezTo>
                    <a:pt x="162" y="184"/>
                    <a:pt x="167" y="183"/>
                    <a:pt x="169" y="179"/>
                  </a:cubicBezTo>
                  <a:cubicBezTo>
                    <a:pt x="171" y="175"/>
                    <a:pt x="170" y="170"/>
                    <a:pt x="166" y="168"/>
                  </a:cubicBezTo>
                  <a:close/>
                  <a:moveTo>
                    <a:pt x="157" y="162"/>
                  </a:moveTo>
                  <a:cubicBezTo>
                    <a:pt x="131" y="145"/>
                    <a:pt x="131" y="145"/>
                    <a:pt x="131" y="145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2" y="87"/>
                    <a:pt x="109" y="85"/>
                    <a:pt x="105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6" y="85"/>
                    <a:pt x="65" y="85"/>
                    <a:pt x="64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1" y="86"/>
                    <a:pt x="59" y="88"/>
                    <a:pt x="58" y="91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41"/>
                    <a:pt x="46" y="9"/>
                    <a:pt x="86" y="9"/>
                  </a:cubicBezTo>
                  <a:cubicBezTo>
                    <a:pt x="125" y="9"/>
                    <a:pt x="157" y="41"/>
                    <a:pt x="157" y="80"/>
                  </a:cubicBezTo>
                  <a:lnTo>
                    <a:pt x="157" y="1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6" name="Oval 295"/>
            <p:cNvSpPr>
              <a:spLocks noChangeArrowheads="1"/>
            </p:cNvSpPr>
            <p:nvPr/>
          </p:nvSpPr>
          <p:spPr bwMode="auto">
            <a:xfrm>
              <a:off x="1997075" y="3125788"/>
              <a:ext cx="50800" cy="50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Freeform 296"/>
            <p:cNvSpPr>
              <a:spLocks noEditPoints="1"/>
            </p:cNvSpPr>
            <p:nvPr/>
          </p:nvSpPr>
          <p:spPr bwMode="auto">
            <a:xfrm>
              <a:off x="2351088" y="3967163"/>
              <a:ext cx="152400" cy="254000"/>
            </a:xfrm>
            <a:custGeom>
              <a:avLst/>
              <a:gdLst>
                <a:gd name="T0" fmla="*/ 107 w 111"/>
                <a:gd name="T1" fmla="*/ 108 h 184"/>
                <a:gd name="T2" fmla="*/ 107 w 111"/>
                <a:gd name="T3" fmla="*/ 108 h 184"/>
                <a:gd name="T4" fmla="*/ 107 w 111"/>
                <a:gd name="T5" fmla="*/ 52 h 184"/>
                <a:gd name="T6" fmla="*/ 55 w 111"/>
                <a:gd name="T7" fmla="*/ 0 h 184"/>
                <a:gd name="T8" fmla="*/ 4 w 111"/>
                <a:gd name="T9" fmla="*/ 52 h 184"/>
                <a:gd name="T10" fmla="*/ 4 w 111"/>
                <a:gd name="T11" fmla="*/ 108 h 184"/>
                <a:gd name="T12" fmla="*/ 3 w 111"/>
                <a:gd name="T13" fmla="*/ 108 h 184"/>
                <a:gd name="T14" fmla="*/ 2 w 111"/>
                <a:gd name="T15" fmla="*/ 116 h 184"/>
                <a:gd name="T16" fmla="*/ 9 w 111"/>
                <a:gd name="T17" fmla="*/ 117 h 184"/>
                <a:gd name="T18" fmla="*/ 32 w 111"/>
                <a:gd name="T19" fmla="*/ 102 h 184"/>
                <a:gd name="T20" fmla="*/ 34 w 111"/>
                <a:gd name="T21" fmla="*/ 101 h 184"/>
                <a:gd name="T22" fmla="*/ 36 w 111"/>
                <a:gd name="T23" fmla="*/ 99 h 184"/>
                <a:gd name="T24" fmla="*/ 39 w 111"/>
                <a:gd name="T25" fmla="*/ 88 h 184"/>
                <a:gd name="T26" fmla="*/ 39 w 111"/>
                <a:gd name="T27" fmla="*/ 106 h 184"/>
                <a:gd name="T28" fmla="*/ 39 w 111"/>
                <a:gd name="T29" fmla="*/ 117 h 184"/>
                <a:gd name="T30" fmla="*/ 39 w 111"/>
                <a:gd name="T31" fmla="*/ 177 h 184"/>
                <a:gd name="T32" fmla="*/ 46 w 111"/>
                <a:gd name="T33" fmla="*/ 184 h 184"/>
                <a:gd name="T34" fmla="*/ 52 w 111"/>
                <a:gd name="T35" fmla="*/ 177 h 184"/>
                <a:gd name="T36" fmla="*/ 52 w 111"/>
                <a:gd name="T37" fmla="*/ 119 h 184"/>
                <a:gd name="T38" fmla="*/ 58 w 111"/>
                <a:gd name="T39" fmla="*/ 119 h 184"/>
                <a:gd name="T40" fmla="*/ 58 w 111"/>
                <a:gd name="T41" fmla="*/ 177 h 184"/>
                <a:gd name="T42" fmla="*/ 64 w 111"/>
                <a:gd name="T43" fmla="*/ 184 h 184"/>
                <a:gd name="T44" fmla="*/ 71 w 111"/>
                <a:gd name="T45" fmla="*/ 177 h 184"/>
                <a:gd name="T46" fmla="*/ 71 w 111"/>
                <a:gd name="T47" fmla="*/ 117 h 184"/>
                <a:gd name="T48" fmla="*/ 71 w 111"/>
                <a:gd name="T49" fmla="*/ 106 h 184"/>
                <a:gd name="T50" fmla="*/ 71 w 111"/>
                <a:gd name="T51" fmla="*/ 86 h 184"/>
                <a:gd name="T52" fmla="*/ 75 w 111"/>
                <a:gd name="T53" fmla="*/ 99 h 184"/>
                <a:gd name="T54" fmla="*/ 77 w 111"/>
                <a:gd name="T55" fmla="*/ 101 h 184"/>
                <a:gd name="T56" fmla="*/ 78 w 111"/>
                <a:gd name="T57" fmla="*/ 102 h 184"/>
                <a:gd name="T58" fmla="*/ 102 w 111"/>
                <a:gd name="T59" fmla="*/ 117 h 184"/>
                <a:gd name="T60" fmla="*/ 109 w 111"/>
                <a:gd name="T61" fmla="*/ 116 h 184"/>
                <a:gd name="T62" fmla="*/ 107 w 111"/>
                <a:gd name="T63" fmla="*/ 108 h 184"/>
                <a:gd name="T64" fmla="*/ 101 w 111"/>
                <a:gd name="T65" fmla="*/ 105 h 184"/>
                <a:gd name="T66" fmla="*/ 85 w 111"/>
                <a:gd name="T67" fmla="*/ 94 h 184"/>
                <a:gd name="T68" fmla="*/ 73 w 111"/>
                <a:gd name="T69" fmla="*/ 59 h 184"/>
                <a:gd name="T70" fmla="*/ 68 w 111"/>
                <a:gd name="T71" fmla="*/ 55 h 184"/>
                <a:gd name="T72" fmla="*/ 43 w 111"/>
                <a:gd name="T73" fmla="*/ 55 h 184"/>
                <a:gd name="T74" fmla="*/ 41 w 111"/>
                <a:gd name="T75" fmla="*/ 55 h 184"/>
                <a:gd name="T76" fmla="*/ 41 w 111"/>
                <a:gd name="T77" fmla="*/ 55 h 184"/>
                <a:gd name="T78" fmla="*/ 37 w 111"/>
                <a:gd name="T79" fmla="*/ 59 h 184"/>
                <a:gd name="T80" fmla="*/ 26 w 111"/>
                <a:gd name="T81" fmla="*/ 94 h 184"/>
                <a:gd name="T82" fmla="*/ 9 w 111"/>
                <a:gd name="T83" fmla="*/ 105 h 184"/>
                <a:gd name="T84" fmla="*/ 9 w 111"/>
                <a:gd name="T85" fmla="*/ 52 h 184"/>
                <a:gd name="T86" fmla="*/ 55 w 111"/>
                <a:gd name="T87" fmla="*/ 6 h 184"/>
                <a:gd name="T88" fmla="*/ 101 w 111"/>
                <a:gd name="T89" fmla="*/ 52 h 184"/>
                <a:gd name="T90" fmla="*/ 101 w 111"/>
                <a:gd name="T91" fmla="*/ 10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1" h="184">
                  <a:moveTo>
                    <a:pt x="107" y="108"/>
                  </a:moveTo>
                  <a:cubicBezTo>
                    <a:pt x="107" y="108"/>
                    <a:pt x="107" y="108"/>
                    <a:pt x="107" y="108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23"/>
                    <a:pt x="84" y="0"/>
                    <a:pt x="55" y="0"/>
                  </a:cubicBezTo>
                  <a:cubicBezTo>
                    <a:pt x="27" y="0"/>
                    <a:pt x="4" y="23"/>
                    <a:pt x="4" y="5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1" y="110"/>
                    <a:pt x="0" y="113"/>
                    <a:pt x="2" y="116"/>
                  </a:cubicBezTo>
                  <a:cubicBezTo>
                    <a:pt x="3" y="118"/>
                    <a:pt x="6" y="119"/>
                    <a:pt x="9" y="117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3" y="102"/>
                    <a:pt x="33" y="102"/>
                    <a:pt x="34" y="101"/>
                  </a:cubicBezTo>
                  <a:cubicBezTo>
                    <a:pt x="35" y="101"/>
                    <a:pt x="35" y="100"/>
                    <a:pt x="36" y="9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9" y="181"/>
                    <a:pt x="42" y="184"/>
                    <a:pt x="46" y="184"/>
                  </a:cubicBezTo>
                  <a:cubicBezTo>
                    <a:pt x="50" y="184"/>
                    <a:pt x="52" y="181"/>
                    <a:pt x="52" y="177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8" y="181"/>
                    <a:pt x="61" y="184"/>
                    <a:pt x="64" y="184"/>
                  </a:cubicBezTo>
                  <a:cubicBezTo>
                    <a:pt x="68" y="184"/>
                    <a:pt x="71" y="181"/>
                    <a:pt x="71" y="177"/>
                  </a:cubicBezTo>
                  <a:cubicBezTo>
                    <a:pt x="71" y="117"/>
                    <a:pt x="71" y="117"/>
                    <a:pt x="71" y="11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100"/>
                    <a:pt x="76" y="101"/>
                    <a:pt x="77" y="101"/>
                  </a:cubicBezTo>
                  <a:cubicBezTo>
                    <a:pt x="77" y="102"/>
                    <a:pt x="78" y="102"/>
                    <a:pt x="78" y="102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104" y="119"/>
                    <a:pt x="108" y="118"/>
                    <a:pt x="109" y="116"/>
                  </a:cubicBezTo>
                  <a:cubicBezTo>
                    <a:pt x="111" y="113"/>
                    <a:pt x="110" y="110"/>
                    <a:pt x="107" y="108"/>
                  </a:cubicBezTo>
                  <a:close/>
                  <a:moveTo>
                    <a:pt x="101" y="105"/>
                  </a:moveTo>
                  <a:cubicBezTo>
                    <a:pt x="85" y="94"/>
                    <a:pt x="85" y="94"/>
                    <a:pt x="85" y="94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6"/>
                    <a:pt x="70" y="55"/>
                    <a:pt x="68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39" y="56"/>
                    <a:pt x="38" y="57"/>
                    <a:pt x="37" y="59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26"/>
                    <a:pt x="30" y="6"/>
                    <a:pt x="55" y="6"/>
                  </a:cubicBezTo>
                  <a:cubicBezTo>
                    <a:pt x="81" y="6"/>
                    <a:pt x="101" y="26"/>
                    <a:pt x="101" y="52"/>
                  </a:cubicBezTo>
                  <a:lnTo>
                    <a:pt x="101" y="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8" name="Oval 297"/>
            <p:cNvSpPr>
              <a:spLocks noChangeArrowheads="1"/>
            </p:cNvSpPr>
            <p:nvPr/>
          </p:nvSpPr>
          <p:spPr bwMode="auto">
            <a:xfrm>
              <a:off x="2409825" y="4006850"/>
              <a:ext cx="33338" cy="333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9" name="Freeform 298"/>
            <p:cNvSpPr>
              <a:spLocks/>
            </p:cNvSpPr>
            <p:nvPr/>
          </p:nvSpPr>
          <p:spPr bwMode="auto">
            <a:xfrm>
              <a:off x="1335088" y="2860675"/>
              <a:ext cx="50800" cy="49212"/>
            </a:xfrm>
            <a:custGeom>
              <a:avLst/>
              <a:gdLst>
                <a:gd name="T0" fmla="*/ 23 w 36"/>
                <a:gd name="T1" fmla="*/ 32 h 36"/>
                <a:gd name="T2" fmla="*/ 3 w 36"/>
                <a:gd name="T3" fmla="*/ 23 h 36"/>
                <a:gd name="T4" fmla="*/ 12 w 36"/>
                <a:gd name="T5" fmla="*/ 3 h 36"/>
                <a:gd name="T6" fmla="*/ 33 w 36"/>
                <a:gd name="T7" fmla="*/ 12 h 36"/>
                <a:gd name="T8" fmla="*/ 23 w 36"/>
                <a:gd name="T9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23" y="32"/>
                  </a:moveTo>
                  <a:cubicBezTo>
                    <a:pt x="15" y="36"/>
                    <a:pt x="6" y="31"/>
                    <a:pt x="3" y="23"/>
                  </a:cubicBezTo>
                  <a:cubicBezTo>
                    <a:pt x="0" y="15"/>
                    <a:pt x="4" y="6"/>
                    <a:pt x="12" y="3"/>
                  </a:cubicBezTo>
                  <a:cubicBezTo>
                    <a:pt x="20" y="0"/>
                    <a:pt x="29" y="4"/>
                    <a:pt x="33" y="12"/>
                  </a:cubicBezTo>
                  <a:cubicBezTo>
                    <a:pt x="36" y="20"/>
                    <a:pt x="31" y="29"/>
                    <a:pt x="2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0" name="Freeform 299"/>
            <p:cNvSpPr>
              <a:spLocks/>
            </p:cNvSpPr>
            <p:nvPr/>
          </p:nvSpPr>
          <p:spPr bwMode="auto">
            <a:xfrm>
              <a:off x="1271588" y="2874963"/>
              <a:ext cx="230188" cy="246062"/>
            </a:xfrm>
            <a:custGeom>
              <a:avLst/>
              <a:gdLst>
                <a:gd name="T0" fmla="*/ 25 w 167"/>
                <a:gd name="T1" fmla="*/ 160 h 179"/>
                <a:gd name="T2" fmla="*/ 76 w 167"/>
                <a:gd name="T3" fmla="*/ 97 h 179"/>
                <a:gd name="T4" fmla="*/ 57 w 167"/>
                <a:gd name="T5" fmla="*/ 46 h 179"/>
                <a:gd name="T6" fmla="*/ 10 w 167"/>
                <a:gd name="T7" fmla="*/ 63 h 179"/>
                <a:gd name="T8" fmla="*/ 1 w 167"/>
                <a:gd name="T9" fmla="*/ 59 h 179"/>
                <a:gd name="T10" fmla="*/ 5 w 167"/>
                <a:gd name="T11" fmla="*/ 50 h 179"/>
                <a:gd name="T12" fmla="*/ 56 w 167"/>
                <a:gd name="T13" fmla="*/ 32 h 179"/>
                <a:gd name="T14" fmla="*/ 59 w 167"/>
                <a:gd name="T15" fmla="*/ 31 h 179"/>
                <a:gd name="T16" fmla="*/ 83 w 167"/>
                <a:gd name="T17" fmla="*/ 21 h 179"/>
                <a:gd name="T18" fmla="*/ 88 w 167"/>
                <a:gd name="T19" fmla="*/ 20 h 179"/>
                <a:gd name="T20" fmla="*/ 136 w 167"/>
                <a:gd name="T21" fmla="*/ 1 h 179"/>
                <a:gd name="T22" fmla="*/ 145 w 167"/>
                <a:gd name="T23" fmla="*/ 5 h 179"/>
                <a:gd name="T24" fmla="*/ 141 w 167"/>
                <a:gd name="T25" fmla="*/ 14 h 179"/>
                <a:gd name="T26" fmla="*/ 96 w 167"/>
                <a:gd name="T27" fmla="*/ 31 h 179"/>
                <a:gd name="T28" fmla="*/ 114 w 167"/>
                <a:gd name="T29" fmla="*/ 80 h 179"/>
                <a:gd name="T30" fmla="*/ 136 w 167"/>
                <a:gd name="T31" fmla="*/ 72 h 179"/>
                <a:gd name="T32" fmla="*/ 136 w 167"/>
                <a:gd name="T33" fmla="*/ 72 h 179"/>
                <a:gd name="T34" fmla="*/ 136 w 167"/>
                <a:gd name="T35" fmla="*/ 72 h 179"/>
                <a:gd name="T36" fmla="*/ 147 w 167"/>
                <a:gd name="T37" fmla="*/ 77 h 179"/>
                <a:gd name="T38" fmla="*/ 165 w 167"/>
                <a:gd name="T39" fmla="*/ 125 h 179"/>
                <a:gd name="T40" fmla="*/ 160 w 167"/>
                <a:gd name="T41" fmla="*/ 137 h 179"/>
                <a:gd name="T42" fmla="*/ 149 w 167"/>
                <a:gd name="T43" fmla="*/ 132 h 179"/>
                <a:gd name="T44" fmla="*/ 134 w 167"/>
                <a:gd name="T45" fmla="*/ 91 h 179"/>
                <a:gd name="T46" fmla="*/ 117 w 167"/>
                <a:gd name="T47" fmla="*/ 97 h 179"/>
                <a:gd name="T48" fmla="*/ 93 w 167"/>
                <a:gd name="T49" fmla="*/ 106 h 179"/>
                <a:gd name="T50" fmla="*/ 92 w 167"/>
                <a:gd name="T51" fmla="*/ 106 h 179"/>
                <a:gd name="T52" fmla="*/ 92 w 167"/>
                <a:gd name="T53" fmla="*/ 108 h 179"/>
                <a:gd name="T54" fmla="*/ 31 w 167"/>
                <a:gd name="T55" fmla="*/ 177 h 179"/>
                <a:gd name="T56" fmla="*/ 19 w 167"/>
                <a:gd name="T57" fmla="*/ 172 h 179"/>
                <a:gd name="T58" fmla="*/ 25 w 167"/>
                <a:gd name="T59" fmla="*/ 16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7" h="179">
                  <a:moveTo>
                    <a:pt x="25" y="160"/>
                  </a:moveTo>
                  <a:cubicBezTo>
                    <a:pt x="58" y="148"/>
                    <a:pt x="71" y="120"/>
                    <a:pt x="76" y="97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7" y="65"/>
                    <a:pt x="3" y="63"/>
                    <a:pt x="1" y="59"/>
                  </a:cubicBezTo>
                  <a:cubicBezTo>
                    <a:pt x="0" y="56"/>
                    <a:pt x="2" y="52"/>
                    <a:pt x="5" y="50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40" y="0"/>
                    <a:pt x="143" y="2"/>
                    <a:pt x="145" y="5"/>
                  </a:cubicBezTo>
                  <a:cubicBezTo>
                    <a:pt x="146" y="9"/>
                    <a:pt x="144" y="13"/>
                    <a:pt x="141" y="14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114" y="80"/>
                    <a:pt x="114" y="80"/>
                    <a:pt x="114" y="8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40" y="70"/>
                    <a:pt x="145" y="72"/>
                    <a:pt x="147" y="77"/>
                  </a:cubicBezTo>
                  <a:cubicBezTo>
                    <a:pt x="165" y="125"/>
                    <a:pt x="165" y="125"/>
                    <a:pt x="165" y="125"/>
                  </a:cubicBezTo>
                  <a:cubicBezTo>
                    <a:pt x="167" y="130"/>
                    <a:pt x="164" y="135"/>
                    <a:pt x="160" y="137"/>
                  </a:cubicBezTo>
                  <a:cubicBezTo>
                    <a:pt x="155" y="138"/>
                    <a:pt x="150" y="136"/>
                    <a:pt x="149" y="132"/>
                  </a:cubicBezTo>
                  <a:cubicBezTo>
                    <a:pt x="134" y="91"/>
                    <a:pt x="134" y="91"/>
                    <a:pt x="134" y="91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2" y="107"/>
                    <a:pt x="92" y="108"/>
                    <a:pt x="92" y="108"/>
                  </a:cubicBezTo>
                  <a:cubicBezTo>
                    <a:pt x="82" y="142"/>
                    <a:pt x="61" y="165"/>
                    <a:pt x="31" y="177"/>
                  </a:cubicBezTo>
                  <a:cubicBezTo>
                    <a:pt x="26" y="179"/>
                    <a:pt x="21" y="176"/>
                    <a:pt x="19" y="172"/>
                  </a:cubicBezTo>
                  <a:cubicBezTo>
                    <a:pt x="18" y="167"/>
                    <a:pt x="20" y="162"/>
                    <a:pt x="25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1" name="Freeform 300"/>
            <p:cNvSpPr>
              <a:spLocks/>
            </p:cNvSpPr>
            <p:nvPr/>
          </p:nvSpPr>
          <p:spPr bwMode="auto">
            <a:xfrm>
              <a:off x="1541463" y="3138488"/>
              <a:ext cx="169863" cy="261937"/>
            </a:xfrm>
            <a:custGeom>
              <a:avLst/>
              <a:gdLst>
                <a:gd name="T0" fmla="*/ 4 w 124"/>
                <a:gd name="T1" fmla="*/ 46 h 190"/>
                <a:gd name="T2" fmla="*/ 34 w 124"/>
                <a:gd name="T3" fmla="*/ 16 h 190"/>
                <a:gd name="T4" fmla="*/ 66 w 124"/>
                <a:gd name="T5" fmla="*/ 0 h 190"/>
                <a:gd name="T6" fmla="*/ 75 w 124"/>
                <a:gd name="T7" fmla="*/ 0 h 190"/>
                <a:gd name="T8" fmla="*/ 80 w 124"/>
                <a:gd name="T9" fmla="*/ 4 h 190"/>
                <a:gd name="T10" fmla="*/ 84 w 124"/>
                <a:gd name="T11" fmla="*/ 58 h 190"/>
                <a:gd name="T12" fmla="*/ 85 w 124"/>
                <a:gd name="T13" fmla="*/ 60 h 190"/>
                <a:gd name="T14" fmla="*/ 90 w 124"/>
                <a:gd name="T15" fmla="*/ 127 h 190"/>
                <a:gd name="T16" fmla="*/ 120 w 124"/>
                <a:gd name="T17" fmla="*/ 170 h 190"/>
                <a:gd name="T18" fmla="*/ 121 w 124"/>
                <a:gd name="T19" fmla="*/ 185 h 190"/>
                <a:gd name="T20" fmla="*/ 106 w 124"/>
                <a:gd name="T21" fmla="*/ 186 h 190"/>
                <a:gd name="T22" fmla="*/ 73 w 124"/>
                <a:gd name="T23" fmla="*/ 138 h 190"/>
                <a:gd name="T24" fmla="*/ 71 w 124"/>
                <a:gd name="T25" fmla="*/ 136 h 190"/>
                <a:gd name="T26" fmla="*/ 69 w 124"/>
                <a:gd name="T27" fmla="*/ 130 h 190"/>
                <a:gd name="T28" fmla="*/ 67 w 124"/>
                <a:gd name="T29" fmla="*/ 100 h 190"/>
                <a:gd name="T30" fmla="*/ 57 w 124"/>
                <a:gd name="T31" fmla="*/ 101 h 190"/>
                <a:gd name="T32" fmla="*/ 34 w 124"/>
                <a:gd name="T33" fmla="*/ 123 h 190"/>
                <a:gd name="T34" fmla="*/ 34 w 124"/>
                <a:gd name="T35" fmla="*/ 173 h 190"/>
                <a:gd name="T36" fmla="*/ 27 w 124"/>
                <a:gd name="T37" fmla="*/ 186 h 190"/>
                <a:gd name="T38" fmla="*/ 14 w 124"/>
                <a:gd name="T39" fmla="*/ 178 h 190"/>
                <a:gd name="T40" fmla="*/ 14 w 124"/>
                <a:gd name="T41" fmla="*/ 120 h 190"/>
                <a:gd name="T42" fmla="*/ 14 w 124"/>
                <a:gd name="T43" fmla="*/ 116 h 190"/>
                <a:gd name="T44" fmla="*/ 14 w 124"/>
                <a:gd name="T45" fmla="*/ 116 h 190"/>
                <a:gd name="T46" fmla="*/ 19 w 124"/>
                <a:gd name="T47" fmla="*/ 108 h 190"/>
                <a:gd name="T48" fmla="*/ 37 w 124"/>
                <a:gd name="T49" fmla="*/ 91 h 190"/>
                <a:gd name="T50" fmla="*/ 33 w 124"/>
                <a:gd name="T51" fmla="*/ 40 h 190"/>
                <a:gd name="T52" fmla="*/ 15 w 124"/>
                <a:gd name="T53" fmla="*/ 58 h 190"/>
                <a:gd name="T54" fmla="*/ 3 w 124"/>
                <a:gd name="T55" fmla="*/ 57 h 190"/>
                <a:gd name="T56" fmla="*/ 4 w 124"/>
                <a:gd name="T57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4" h="190">
                  <a:moveTo>
                    <a:pt x="4" y="46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7" y="10"/>
                    <a:pt x="45" y="3"/>
                    <a:pt x="6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0"/>
                    <a:pt x="80" y="1"/>
                    <a:pt x="80" y="4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5" y="58"/>
                    <a:pt x="85" y="59"/>
                    <a:pt x="85" y="60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4" y="174"/>
                    <a:pt x="124" y="181"/>
                    <a:pt x="121" y="185"/>
                  </a:cubicBezTo>
                  <a:cubicBezTo>
                    <a:pt x="117" y="189"/>
                    <a:pt x="110" y="190"/>
                    <a:pt x="106" y="186"/>
                  </a:cubicBezTo>
                  <a:cubicBezTo>
                    <a:pt x="73" y="138"/>
                    <a:pt x="73" y="138"/>
                    <a:pt x="73" y="138"/>
                  </a:cubicBezTo>
                  <a:cubicBezTo>
                    <a:pt x="72" y="137"/>
                    <a:pt x="72" y="137"/>
                    <a:pt x="71" y="136"/>
                  </a:cubicBezTo>
                  <a:cubicBezTo>
                    <a:pt x="70" y="134"/>
                    <a:pt x="69" y="132"/>
                    <a:pt x="69" y="13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6" y="178"/>
                    <a:pt x="32" y="184"/>
                    <a:pt x="27" y="186"/>
                  </a:cubicBezTo>
                  <a:cubicBezTo>
                    <a:pt x="21" y="187"/>
                    <a:pt x="16" y="184"/>
                    <a:pt x="14" y="178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4" y="118"/>
                    <a:pt x="14" y="117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5" y="112"/>
                    <a:pt x="16" y="110"/>
                    <a:pt x="19" y="108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1" y="61"/>
                    <a:pt x="6" y="61"/>
                    <a:pt x="3" y="57"/>
                  </a:cubicBezTo>
                  <a:cubicBezTo>
                    <a:pt x="0" y="54"/>
                    <a:pt x="0" y="49"/>
                    <a:pt x="4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2" name="Freeform 301"/>
            <p:cNvSpPr>
              <a:spLocks/>
            </p:cNvSpPr>
            <p:nvPr/>
          </p:nvSpPr>
          <p:spPr bwMode="auto">
            <a:xfrm>
              <a:off x="1587500" y="3081338"/>
              <a:ext cx="53975" cy="53975"/>
            </a:xfrm>
            <a:custGeom>
              <a:avLst/>
              <a:gdLst>
                <a:gd name="T0" fmla="*/ 21 w 39"/>
                <a:gd name="T1" fmla="*/ 38 h 39"/>
                <a:gd name="T2" fmla="*/ 0 w 39"/>
                <a:gd name="T3" fmla="*/ 21 h 39"/>
                <a:gd name="T4" fmla="*/ 18 w 39"/>
                <a:gd name="T5" fmla="*/ 1 h 39"/>
                <a:gd name="T6" fmla="*/ 38 w 39"/>
                <a:gd name="T7" fmla="*/ 18 h 39"/>
                <a:gd name="T8" fmla="*/ 21 w 39"/>
                <a:gd name="T9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1" y="38"/>
                  </a:moveTo>
                  <a:cubicBezTo>
                    <a:pt x="10" y="39"/>
                    <a:pt x="1" y="32"/>
                    <a:pt x="0" y="21"/>
                  </a:cubicBezTo>
                  <a:cubicBezTo>
                    <a:pt x="0" y="11"/>
                    <a:pt x="7" y="2"/>
                    <a:pt x="18" y="1"/>
                  </a:cubicBezTo>
                  <a:cubicBezTo>
                    <a:pt x="28" y="0"/>
                    <a:pt x="37" y="8"/>
                    <a:pt x="38" y="18"/>
                  </a:cubicBezTo>
                  <a:cubicBezTo>
                    <a:pt x="39" y="29"/>
                    <a:pt x="31" y="38"/>
                    <a:pt x="21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3" name="Freeform 302"/>
            <p:cNvSpPr>
              <a:spLocks/>
            </p:cNvSpPr>
            <p:nvPr/>
          </p:nvSpPr>
          <p:spPr bwMode="auto">
            <a:xfrm>
              <a:off x="1603375" y="1649413"/>
              <a:ext cx="55563" cy="55562"/>
            </a:xfrm>
            <a:custGeom>
              <a:avLst/>
              <a:gdLst>
                <a:gd name="T0" fmla="*/ 24 w 41"/>
                <a:gd name="T1" fmla="*/ 39 h 41"/>
                <a:gd name="T2" fmla="*/ 39 w 41"/>
                <a:gd name="T3" fmla="*/ 17 h 41"/>
                <a:gd name="T4" fmla="*/ 17 w 41"/>
                <a:gd name="T5" fmla="*/ 2 h 41"/>
                <a:gd name="T6" fmla="*/ 2 w 41"/>
                <a:gd name="T7" fmla="*/ 24 h 41"/>
                <a:gd name="T8" fmla="*/ 24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4" y="39"/>
                  </a:moveTo>
                  <a:cubicBezTo>
                    <a:pt x="34" y="37"/>
                    <a:pt x="41" y="27"/>
                    <a:pt x="39" y="17"/>
                  </a:cubicBezTo>
                  <a:cubicBezTo>
                    <a:pt x="37" y="7"/>
                    <a:pt x="28" y="0"/>
                    <a:pt x="17" y="2"/>
                  </a:cubicBezTo>
                  <a:cubicBezTo>
                    <a:pt x="7" y="4"/>
                    <a:pt x="0" y="13"/>
                    <a:pt x="2" y="24"/>
                  </a:cubicBezTo>
                  <a:cubicBezTo>
                    <a:pt x="4" y="34"/>
                    <a:pt x="14" y="41"/>
                    <a:pt x="24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4" name="Freeform 303"/>
            <p:cNvSpPr>
              <a:spLocks/>
            </p:cNvSpPr>
            <p:nvPr/>
          </p:nvSpPr>
          <p:spPr bwMode="auto">
            <a:xfrm>
              <a:off x="1543050" y="1703388"/>
              <a:ext cx="204788" cy="192087"/>
            </a:xfrm>
            <a:custGeom>
              <a:avLst/>
              <a:gdLst>
                <a:gd name="T0" fmla="*/ 137 w 148"/>
                <a:gd name="T1" fmla="*/ 115 h 140"/>
                <a:gd name="T2" fmla="*/ 109 w 148"/>
                <a:gd name="T3" fmla="*/ 115 h 140"/>
                <a:gd name="T4" fmla="*/ 100 w 148"/>
                <a:gd name="T5" fmla="*/ 57 h 140"/>
                <a:gd name="T6" fmla="*/ 99 w 148"/>
                <a:gd name="T7" fmla="*/ 54 h 140"/>
                <a:gd name="T8" fmla="*/ 93 w 148"/>
                <a:gd name="T9" fmla="*/ 18 h 140"/>
                <a:gd name="T10" fmla="*/ 75 w 148"/>
                <a:gd name="T11" fmla="*/ 1 h 140"/>
                <a:gd name="T12" fmla="*/ 60 w 148"/>
                <a:gd name="T13" fmla="*/ 4 h 140"/>
                <a:gd name="T14" fmla="*/ 58 w 148"/>
                <a:gd name="T15" fmla="*/ 5 h 140"/>
                <a:gd name="T16" fmla="*/ 53 w 148"/>
                <a:gd name="T17" fmla="*/ 8 h 140"/>
                <a:gd name="T18" fmla="*/ 3 w 148"/>
                <a:gd name="T19" fmla="*/ 46 h 140"/>
                <a:gd name="T20" fmla="*/ 5 w 148"/>
                <a:gd name="T21" fmla="*/ 58 h 140"/>
                <a:gd name="T22" fmla="*/ 17 w 148"/>
                <a:gd name="T23" fmla="*/ 56 h 140"/>
                <a:gd name="T24" fmla="*/ 50 w 148"/>
                <a:gd name="T25" fmla="*/ 31 h 140"/>
                <a:gd name="T26" fmla="*/ 57 w 148"/>
                <a:gd name="T27" fmla="*/ 72 h 140"/>
                <a:gd name="T28" fmla="*/ 43 w 148"/>
                <a:gd name="T29" fmla="*/ 84 h 140"/>
                <a:gd name="T30" fmla="*/ 38 w 148"/>
                <a:gd name="T31" fmla="*/ 95 h 140"/>
                <a:gd name="T32" fmla="*/ 44 w 148"/>
                <a:gd name="T33" fmla="*/ 131 h 140"/>
                <a:gd name="T34" fmla="*/ 56 w 148"/>
                <a:gd name="T35" fmla="*/ 139 h 140"/>
                <a:gd name="T36" fmla="*/ 64 w 148"/>
                <a:gd name="T37" fmla="*/ 127 h 140"/>
                <a:gd name="T38" fmla="*/ 59 w 148"/>
                <a:gd name="T39" fmla="*/ 98 h 140"/>
                <a:gd name="T40" fmla="*/ 78 w 148"/>
                <a:gd name="T41" fmla="*/ 82 h 140"/>
                <a:gd name="T42" fmla="*/ 83 w 148"/>
                <a:gd name="T43" fmla="*/ 81 h 140"/>
                <a:gd name="T44" fmla="*/ 90 w 148"/>
                <a:gd name="T45" fmla="*/ 124 h 140"/>
                <a:gd name="T46" fmla="*/ 89 w 148"/>
                <a:gd name="T47" fmla="*/ 125 h 140"/>
                <a:gd name="T48" fmla="*/ 94 w 148"/>
                <a:gd name="T49" fmla="*/ 133 h 140"/>
                <a:gd name="T50" fmla="*/ 102 w 148"/>
                <a:gd name="T51" fmla="*/ 135 h 140"/>
                <a:gd name="T52" fmla="*/ 102 w 148"/>
                <a:gd name="T53" fmla="*/ 135 h 140"/>
                <a:gd name="T54" fmla="*/ 138 w 148"/>
                <a:gd name="T55" fmla="*/ 135 h 140"/>
                <a:gd name="T56" fmla="*/ 148 w 148"/>
                <a:gd name="T57" fmla="*/ 125 h 140"/>
                <a:gd name="T58" fmla="*/ 137 w 148"/>
                <a:gd name="T59" fmla="*/ 11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8" h="140">
                  <a:moveTo>
                    <a:pt x="137" y="115"/>
                  </a:moveTo>
                  <a:cubicBezTo>
                    <a:pt x="109" y="115"/>
                    <a:pt x="109" y="115"/>
                    <a:pt x="109" y="115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100" y="56"/>
                    <a:pt x="99" y="55"/>
                    <a:pt x="99" y="54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0"/>
                    <a:pt x="83" y="0"/>
                    <a:pt x="75" y="1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5"/>
                    <a:pt x="58" y="5"/>
                  </a:cubicBezTo>
                  <a:cubicBezTo>
                    <a:pt x="56" y="5"/>
                    <a:pt x="54" y="6"/>
                    <a:pt x="53" y="8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0" y="50"/>
                    <a:pt x="1" y="56"/>
                    <a:pt x="5" y="58"/>
                  </a:cubicBezTo>
                  <a:cubicBezTo>
                    <a:pt x="9" y="61"/>
                    <a:pt x="15" y="60"/>
                    <a:pt x="17" y="56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9" y="86"/>
                    <a:pt x="37" y="91"/>
                    <a:pt x="38" y="95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7"/>
                    <a:pt x="51" y="140"/>
                    <a:pt x="56" y="139"/>
                  </a:cubicBezTo>
                  <a:cubicBezTo>
                    <a:pt x="62" y="138"/>
                    <a:pt x="65" y="133"/>
                    <a:pt x="64" y="127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4"/>
                    <a:pt x="89" y="124"/>
                    <a:pt x="89" y="125"/>
                  </a:cubicBezTo>
                  <a:cubicBezTo>
                    <a:pt x="89" y="128"/>
                    <a:pt x="91" y="131"/>
                    <a:pt x="94" y="133"/>
                  </a:cubicBezTo>
                  <a:cubicBezTo>
                    <a:pt x="96" y="135"/>
                    <a:pt x="99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43" y="135"/>
                    <a:pt x="148" y="131"/>
                    <a:pt x="148" y="125"/>
                  </a:cubicBezTo>
                  <a:cubicBezTo>
                    <a:pt x="147" y="120"/>
                    <a:pt x="143" y="115"/>
                    <a:pt x="137" y="1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5" name="Freeform 304"/>
            <p:cNvSpPr>
              <a:spLocks/>
            </p:cNvSpPr>
            <p:nvPr/>
          </p:nvSpPr>
          <p:spPr bwMode="auto">
            <a:xfrm>
              <a:off x="935038" y="3252788"/>
              <a:ext cx="63500" cy="61912"/>
            </a:xfrm>
            <a:custGeom>
              <a:avLst/>
              <a:gdLst>
                <a:gd name="T0" fmla="*/ 26 w 45"/>
                <a:gd name="T1" fmla="*/ 43 h 45"/>
                <a:gd name="T2" fmla="*/ 43 w 45"/>
                <a:gd name="T3" fmla="*/ 19 h 45"/>
                <a:gd name="T4" fmla="*/ 19 w 45"/>
                <a:gd name="T5" fmla="*/ 2 h 45"/>
                <a:gd name="T6" fmla="*/ 2 w 45"/>
                <a:gd name="T7" fmla="*/ 26 h 45"/>
                <a:gd name="T8" fmla="*/ 26 w 45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26" y="43"/>
                  </a:moveTo>
                  <a:cubicBezTo>
                    <a:pt x="38" y="41"/>
                    <a:pt x="45" y="30"/>
                    <a:pt x="43" y="19"/>
                  </a:cubicBezTo>
                  <a:cubicBezTo>
                    <a:pt x="41" y="8"/>
                    <a:pt x="30" y="0"/>
                    <a:pt x="19" y="2"/>
                  </a:cubicBezTo>
                  <a:cubicBezTo>
                    <a:pt x="8" y="4"/>
                    <a:pt x="0" y="15"/>
                    <a:pt x="2" y="26"/>
                  </a:cubicBezTo>
                  <a:cubicBezTo>
                    <a:pt x="5" y="37"/>
                    <a:pt x="15" y="45"/>
                    <a:pt x="26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6" name="Freeform 305"/>
            <p:cNvSpPr>
              <a:spLocks/>
            </p:cNvSpPr>
            <p:nvPr/>
          </p:nvSpPr>
          <p:spPr bwMode="auto">
            <a:xfrm>
              <a:off x="873125" y="3311525"/>
              <a:ext cx="219075" cy="209550"/>
            </a:xfrm>
            <a:custGeom>
              <a:avLst/>
              <a:gdLst>
                <a:gd name="T0" fmla="*/ 149 w 160"/>
                <a:gd name="T1" fmla="*/ 125 h 152"/>
                <a:gd name="T2" fmla="*/ 117 w 160"/>
                <a:gd name="T3" fmla="*/ 124 h 152"/>
                <a:gd name="T4" fmla="*/ 108 w 160"/>
                <a:gd name="T5" fmla="*/ 62 h 152"/>
                <a:gd name="T6" fmla="*/ 107 w 160"/>
                <a:gd name="T7" fmla="*/ 58 h 152"/>
                <a:gd name="T8" fmla="*/ 100 w 160"/>
                <a:gd name="T9" fmla="*/ 19 h 152"/>
                <a:gd name="T10" fmla="*/ 81 w 160"/>
                <a:gd name="T11" fmla="*/ 1 h 152"/>
                <a:gd name="T12" fmla="*/ 65 w 160"/>
                <a:gd name="T13" fmla="*/ 4 h 152"/>
                <a:gd name="T14" fmla="*/ 63 w 160"/>
                <a:gd name="T15" fmla="*/ 5 h 152"/>
                <a:gd name="T16" fmla="*/ 57 w 160"/>
                <a:gd name="T17" fmla="*/ 9 h 152"/>
                <a:gd name="T18" fmla="*/ 3 w 160"/>
                <a:gd name="T19" fmla="*/ 50 h 152"/>
                <a:gd name="T20" fmla="*/ 5 w 160"/>
                <a:gd name="T21" fmla="*/ 63 h 152"/>
                <a:gd name="T22" fmla="*/ 18 w 160"/>
                <a:gd name="T23" fmla="*/ 61 h 152"/>
                <a:gd name="T24" fmla="*/ 54 w 160"/>
                <a:gd name="T25" fmla="*/ 33 h 152"/>
                <a:gd name="T26" fmla="*/ 62 w 160"/>
                <a:gd name="T27" fmla="*/ 78 h 152"/>
                <a:gd name="T28" fmla="*/ 46 w 160"/>
                <a:gd name="T29" fmla="*/ 91 h 152"/>
                <a:gd name="T30" fmla="*/ 40 w 160"/>
                <a:gd name="T31" fmla="*/ 103 h 152"/>
                <a:gd name="T32" fmla="*/ 48 w 160"/>
                <a:gd name="T33" fmla="*/ 142 h 152"/>
                <a:gd name="T34" fmla="*/ 60 w 160"/>
                <a:gd name="T35" fmla="*/ 151 h 152"/>
                <a:gd name="T36" fmla="*/ 69 w 160"/>
                <a:gd name="T37" fmla="*/ 138 h 152"/>
                <a:gd name="T38" fmla="*/ 63 w 160"/>
                <a:gd name="T39" fmla="*/ 106 h 152"/>
                <a:gd name="T40" fmla="*/ 84 w 160"/>
                <a:gd name="T41" fmla="*/ 88 h 152"/>
                <a:gd name="T42" fmla="*/ 90 w 160"/>
                <a:gd name="T43" fmla="*/ 87 h 152"/>
                <a:gd name="T44" fmla="*/ 97 w 160"/>
                <a:gd name="T45" fmla="*/ 134 h 152"/>
                <a:gd name="T46" fmla="*/ 97 w 160"/>
                <a:gd name="T47" fmla="*/ 135 h 152"/>
                <a:gd name="T48" fmla="*/ 102 w 160"/>
                <a:gd name="T49" fmla="*/ 144 h 152"/>
                <a:gd name="T50" fmla="*/ 110 w 160"/>
                <a:gd name="T51" fmla="*/ 146 h 152"/>
                <a:gd name="T52" fmla="*/ 110 w 160"/>
                <a:gd name="T53" fmla="*/ 146 h 152"/>
                <a:gd name="T54" fmla="*/ 149 w 160"/>
                <a:gd name="T55" fmla="*/ 147 h 152"/>
                <a:gd name="T56" fmla="*/ 160 w 160"/>
                <a:gd name="T57" fmla="*/ 136 h 152"/>
                <a:gd name="T58" fmla="*/ 149 w 160"/>
                <a:gd name="T59" fmla="*/ 12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52">
                  <a:moveTo>
                    <a:pt x="149" y="125"/>
                  </a:moveTo>
                  <a:cubicBezTo>
                    <a:pt x="117" y="124"/>
                    <a:pt x="117" y="124"/>
                    <a:pt x="117" y="124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61"/>
                    <a:pt x="107" y="59"/>
                    <a:pt x="107" y="58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9" y="11"/>
                    <a:pt x="90" y="0"/>
                    <a:pt x="81" y="1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3" y="5"/>
                    <a:pt x="63" y="5"/>
                  </a:cubicBezTo>
                  <a:cubicBezTo>
                    <a:pt x="60" y="6"/>
                    <a:pt x="58" y="7"/>
                    <a:pt x="57" y="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54"/>
                    <a:pt x="1" y="60"/>
                    <a:pt x="5" y="63"/>
                  </a:cubicBezTo>
                  <a:cubicBezTo>
                    <a:pt x="10" y="66"/>
                    <a:pt x="15" y="65"/>
                    <a:pt x="18" y="6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2" y="93"/>
                    <a:pt x="39" y="98"/>
                    <a:pt x="40" y="103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8"/>
                    <a:pt x="54" y="152"/>
                    <a:pt x="60" y="151"/>
                  </a:cubicBezTo>
                  <a:cubicBezTo>
                    <a:pt x="66" y="150"/>
                    <a:pt x="70" y="144"/>
                    <a:pt x="69" y="138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5"/>
                    <a:pt x="97" y="135"/>
                  </a:cubicBezTo>
                  <a:cubicBezTo>
                    <a:pt x="97" y="139"/>
                    <a:pt x="99" y="142"/>
                    <a:pt x="102" y="144"/>
                  </a:cubicBezTo>
                  <a:cubicBezTo>
                    <a:pt x="104" y="146"/>
                    <a:pt x="107" y="147"/>
                    <a:pt x="110" y="146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155" y="147"/>
                    <a:pt x="160" y="142"/>
                    <a:pt x="160" y="136"/>
                  </a:cubicBezTo>
                  <a:cubicBezTo>
                    <a:pt x="160" y="129"/>
                    <a:pt x="155" y="125"/>
                    <a:pt x="149" y="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7" name="Freeform 306"/>
            <p:cNvSpPr>
              <a:spLocks/>
            </p:cNvSpPr>
            <p:nvPr/>
          </p:nvSpPr>
          <p:spPr bwMode="auto">
            <a:xfrm>
              <a:off x="966788" y="2897188"/>
              <a:ext cx="7938" cy="9525"/>
            </a:xfrm>
            <a:custGeom>
              <a:avLst/>
              <a:gdLst>
                <a:gd name="T0" fmla="*/ 6 w 6"/>
                <a:gd name="T1" fmla="*/ 5 h 6"/>
                <a:gd name="T2" fmla="*/ 6 w 6"/>
                <a:gd name="T3" fmla="*/ 0 h 6"/>
                <a:gd name="T4" fmla="*/ 0 w 6"/>
                <a:gd name="T5" fmla="*/ 6 h 6"/>
                <a:gd name="T6" fmla="*/ 6 w 6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6" y="3"/>
                    <a:pt x="6" y="1"/>
                    <a:pt x="6" y="0"/>
                  </a:cubicBezTo>
                  <a:cubicBezTo>
                    <a:pt x="4" y="1"/>
                    <a:pt x="2" y="3"/>
                    <a:pt x="0" y="6"/>
                  </a:cubicBezTo>
                  <a:cubicBezTo>
                    <a:pt x="1" y="5"/>
                    <a:pt x="3" y="5"/>
                    <a:pt x="6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8" name="Freeform 307"/>
            <p:cNvSpPr>
              <a:spLocks/>
            </p:cNvSpPr>
            <p:nvPr/>
          </p:nvSpPr>
          <p:spPr bwMode="auto">
            <a:xfrm>
              <a:off x="979488" y="2886075"/>
              <a:ext cx="39688" cy="17462"/>
            </a:xfrm>
            <a:custGeom>
              <a:avLst/>
              <a:gdLst>
                <a:gd name="T0" fmla="*/ 0 w 28"/>
                <a:gd name="T1" fmla="*/ 13 h 13"/>
                <a:gd name="T2" fmla="*/ 28 w 28"/>
                <a:gd name="T3" fmla="*/ 0 h 13"/>
                <a:gd name="T4" fmla="*/ 24 w 28"/>
                <a:gd name="T5" fmla="*/ 0 h 13"/>
                <a:gd name="T6" fmla="*/ 2 w 28"/>
                <a:gd name="T7" fmla="*/ 5 h 13"/>
                <a:gd name="T8" fmla="*/ 0 w 2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3">
                  <a:moveTo>
                    <a:pt x="0" y="13"/>
                  </a:moveTo>
                  <a:cubicBezTo>
                    <a:pt x="7" y="11"/>
                    <a:pt x="17" y="7"/>
                    <a:pt x="28" y="0"/>
                  </a:cubicBezTo>
                  <a:cubicBezTo>
                    <a:pt x="27" y="0"/>
                    <a:pt x="25" y="0"/>
                    <a:pt x="24" y="0"/>
                  </a:cubicBezTo>
                  <a:cubicBezTo>
                    <a:pt x="16" y="0"/>
                    <a:pt x="8" y="2"/>
                    <a:pt x="2" y="5"/>
                  </a:cubicBezTo>
                  <a:cubicBezTo>
                    <a:pt x="1" y="7"/>
                    <a:pt x="0" y="10"/>
                    <a:pt x="0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9" name="Freeform 308"/>
            <p:cNvSpPr>
              <a:spLocks/>
            </p:cNvSpPr>
            <p:nvPr/>
          </p:nvSpPr>
          <p:spPr bwMode="auto">
            <a:xfrm>
              <a:off x="977900" y="2887663"/>
              <a:ext cx="92075" cy="33337"/>
            </a:xfrm>
            <a:custGeom>
              <a:avLst/>
              <a:gdLst>
                <a:gd name="T0" fmla="*/ 0 w 66"/>
                <a:gd name="T1" fmla="*/ 16 h 25"/>
                <a:gd name="T2" fmla="*/ 0 w 66"/>
                <a:gd name="T3" fmla="*/ 20 h 25"/>
                <a:gd name="T4" fmla="*/ 10 w 66"/>
                <a:gd name="T5" fmla="*/ 17 h 25"/>
                <a:gd name="T6" fmla="*/ 66 w 66"/>
                <a:gd name="T7" fmla="*/ 25 h 25"/>
                <a:gd name="T8" fmla="*/ 35 w 66"/>
                <a:gd name="T9" fmla="*/ 0 h 25"/>
                <a:gd name="T10" fmla="*/ 0 w 66"/>
                <a:gd name="T11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25">
                  <a:moveTo>
                    <a:pt x="0" y="16"/>
                  </a:moveTo>
                  <a:cubicBezTo>
                    <a:pt x="0" y="18"/>
                    <a:pt x="0" y="19"/>
                    <a:pt x="0" y="20"/>
                  </a:cubicBezTo>
                  <a:cubicBezTo>
                    <a:pt x="3" y="19"/>
                    <a:pt x="6" y="18"/>
                    <a:pt x="10" y="17"/>
                  </a:cubicBezTo>
                  <a:cubicBezTo>
                    <a:pt x="26" y="12"/>
                    <a:pt x="45" y="15"/>
                    <a:pt x="66" y="25"/>
                  </a:cubicBezTo>
                  <a:cubicBezTo>
                    <a:pt x="60" y="13"/>
                    <a:pt x="49" y="3"/>
                    <a:pt x="35" y="0"/>
                  </a:cubicBezTo>
                  <a:cubicBezTo>
                    <a:pt x="22" y="10"/>
                    <a:pt x="9" y="15"/>
                    <a:pt x="0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0" name="Freeform 309"/>
            <p:cNvSpPr>
              <a:spLocks/>
            </p:cNvSpPr>
            <p:nvPr/>
          </p:nvSpPr>
          <p:spPr bwMode="auto">
            <a:xfrm>
              <a:off x="949325" y="2909888"/>
              <a:ext cx="23813" cy="30162"/>
            </a:xfrm>
            <a:custGeom>
              <a:avLst/>
              <a:gdLst>
                <a:gd name="T0" fmla="*/ 17 w 17"/>
                <a:gd name="T1" fmla="*/ 6 h 21"/>
                <a:gd name="T2" fmla="*/ 17 w 17"/>
                <a:gd name="T3" fmla="*/ 0 h 21"/>
                <a:gd name="T4" fmla="*/ 9 w 17"/>
                <a:gd name="T5" fmla="*/ 1 h 21"/>
                <a:gd name="T6" fmla="*/ 8 w 17"/>
                <a:gd name="T7" fmla="*/ 1 h 21"/>
                <a:gd name="T8" fmla="*/ 0 w 17"/>
                <a:gd name="T9" fmla="*/ 21 h 21"/>
                <a:gd name="T10" fmla="*/ 17 w 17"/>
                <a:gd name="T11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1">
                  <a:moveTo>
                    <a:pt x="17" y="6"/>
                  </a:moveTo>
                  <a:cubicBezTo>
                    <a:pt x="17" y="4"/>
                    <a:pt x="17" y="2"/>
                    <a:pt x="17" y="0"/>
                  </a:cubicBezTo>
                  <a:cubicBezTo>
                    <a:pt x="14" y="1"/>
                    <a:pt x="11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4" y="7"/>
                    <a:pt x="1" y="13"/>
                    <a:pt x="0" y="21"/>
                  </a:cubicBezTo>
                  <a:cubicBezTo>
                    <a:pt x="2" y="17"/>
                    <a:pt x="8" y="11"/>
                    <a:pt x="1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1" name="Freeform 310"/>
            <p:cNvSpPr>
              <a:spLocks/>
            </p:cNvSpPr>
            <p:nvPr/>
          </p:nvSpPr>
          <p:spPr bwMode="auto">
            <a:xfrm>
              <a:off x="979488" y="2938463"/>
              <a:ext cx="87313" cy="74612"/>
            </a:xfrm>
            <a:custGeom>
              <a:avLst/>
              <a:gdLst>
                <a:gd name="T0" fmla="*/ 3 w 63"/>
                <a:gd name="T1" fmla="*/ 2 h 54"/>
                <a:gd name="T2" fmla="*/ 0 w 63"/>
                <a:gd name="T3" fmla="*/ 2 h 54"/>
                <a:gd name="T4" fmla="*/ 34 w 63"/>
                <a:gd name="T5" fmla="*/ 54 h 54"/>
                <a:gd name="T6" fmla="*/ 63 w 63"/>
                <a:gd name="T7" fmla="*/ 33 h 54"/>
                <a:gd name="T8" fmla="*/ 3 w 63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" y="2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4" y="23"/>
                    <a:pt x="15" y="40"/>
                    <a:pt x="34" y="54"/>
                  </a:cubicBezTo>
                  <a:cubicBezTo>
                    <a:pt x="46" y="51"/>
                    <a:pt x="57" y="44"/>
                    <a:pt x="63" y="33"/>
                  </a:cubicBezTo>
                  <a:cubicBezTo>
                    <a:pt x="51" y="23"/>
                    <a:pt x="23" y="0"/>
                    <a:pt x="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2" name="Freeform 311"/>
            <p:cNvSpPr>
              <a:spLocks/>
            </p:cNvSpPr>
            <p:nvPr/>
          </p:nvSpPr>
          <p:spPr bwMode="auto">
            <a:xfrm>
              <a:off x="977900" y="2908300"/>
              <a:ext cx="98425" cy="71437"/>
            </a:xfrm>
            <a:custGeom>
              <a:avLst/>
              <a:gdLst>
                <a:gd name="T0" fmla="*/ 11 w 71"/>
                <a:gd name="T1" fmla="*/ 5 h 51"/>
                <a:gd name="T2" fmla="*/ 0 w 71"/>
                <a:gd name="T3" fmla="*/ 9 h 51"/>
                <a:gd name="T4" fmla="*/ 0 w 71"/>
                <a:gd name="T5" fmla="*/ 19 h 51"/>
                <a:gd name="T6" fmla="*/ 3 w 71"/>
                <a:gd name="T7" fmla="*/ 19 h 51"/>
                <a:gd name="T8" fmla="*/ 66 w 71"/>
                <a:gd name="T9" fmla="*/ 51 h 51"/>
                <a:gd name="T10" fmla="*/ 71 w 71"/>
                <a:gd name="T11" fmla="*/ 30 h 51"/>
                <a:gd name="T12" fmla="*/ 69 w 71"/>
                <a:gd name="T13" fmla="*/ 15 h 51"/>
                <a:gd name="T14" fmla="*/ 11 w 71"/>
                <a:gd name="T15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1">
                  <a:moveTo>
                    <a:pt x="11" y="5"/>
                  </a:moveTo>
                  <a:cubicBezTo>
                    <a:pt x="7" y="6"/>
                    <a:pt x="3" y="7"/>
                    <a:pt x="0" y="9"/>
                  </a:cubicBezTo>
                  <a:cubicBezTo>
                    <a:pt x="0" y="12"/>
                    <a:pt x="0" y="16"/>
                    <a:pt x="0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24" y="17"/>
                    <a:pt x="52" y="38"/>
                    <a:pt x="66" y="51"/>
                  </a:cubicBezTo>
                  <a:cubicBezTo>
                    <a:pt x="69" y="44"/>
                    <a:pt x="71" y="37"/>
                    <a:pt x="71" y="30"/>
                  </a:cubicBezTo>
                  <a:cubicBezTo>
                    <a:pt x="71" y="24"/>
                    <a:pt x="70" y="19"/>
                    <a:pt x="69" y="15"/>
                  </a:cubicBezTo>
                  <a:cubicBezTo>
                    <a:pt x="47" y="3"/>
                    <a:pt x="28" y="0"/>
                    <a:pt x="11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3" name="Freeform 312"/>
            <p:cNvSpPr>
              <a:spLocks/>
            </p:cNvSpPr>
            <p:nvPr/>
          </p:nvSpPr>
          <p:spPr bwMode="auto">
            <a:xfrm>
              <a:off x="947738" y="2925763"/>
              <a:ext cx="25400" cy="60325"/>
            </a:xfrm>
            <a:custGeom>
              <a:avLst/>
              <a:gdLst>
                <a:gd name="T0" fmla="*/ 15 w 18"/>
                <a:gd name="T1" fmla="*/ 13 h 44"/>
                <a:gd name="T2" fmla="*/ 18 w 18"/>
                <a:gd name="T3" fmla="*/ 9 h 44"/>
                <a:gd name="T4" fmla="*/ 18 w 18"/>
                <a:gd name="T5" fmla="*/ 8 h 44"/>
                <a:gd name="T6" fmla="*/ 18 w 18"/>
                <a:gd name="T7" fmla="*/ 0 h 44"/>
                <a:gd name="T8" fmla="*/ 0 w 18"/>
                <a:gd name="T9" fmla="*/ 19 h 44"/>
                <a:gd name="T10" fmla="*/ 8 w 18"/>
                <a:gd name="T11" fmla="*/ 44 h 44"/>
                <a:gd name="T12" fmla="*/ 15 w 18"/>
                <a:gd name="T13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4">
                  <a:moveTo>
                    <a:pt x="15" y="13"/>
                  </a:moveTo>
                  <a:cubicBezTo>
                    <a:pt x="16" y="11"/>
                    <a:pt x="17" y="10"/>
                    <a:pt x="18" y="9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8" y="5"/>
                    <a:pt x="18" y="2"/>
                    <a:pt x="18" y="0"/>
                  </a:cubicBezTo>
                  <a:cubicBezTo>
                    <a:pt x="11" y="4"/>
                    <a:pt x="3" y="14"/>
                    <a:pt x="0" y="19"/>
                  </a:cubicBezTo>
                  <a:cubicBezTo>
                    <a:pt x="0" y="28"/>
                    <a:pt x="3" y="37"/>
                    <a:pt x="8" y="44"/>
                  </a:cubicBezTo>
                  <a:cubicBezTo>
                    <a:pt x="8" y="36"/>
                    <a:pt x="8" y="21"/>
                    <a:pt x="15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4" name="Freeform 313"/>
            <p:cNvSpPr>
              <a:spLocks/>
            </p:cNvSpPr>
            <p:nvPr/>
          </p:nvSpPr>
          <p:spPr bwMode="auto">
            <a:xfrm>
              <a:off x="963613" y="2944813"/>
              <a:ext cx="55563" cy="68262"/>
            </a:xfrm>
            <a:custGeom>
              <a:avLst/>
              <a:gdLst>
                <a:gd name="T0" fmla="*/ 8 w 40"/>
                <a:gd name="T1" fmla="*/ 0 h 50"/>
                <a:gd name="T2" fmla="*/ 7 w 40"/>
                <a:gd name="T3" fmla="*/ 1 h 50"/>
                <a:gd name="T4" fmla="*/ 2 w 40"/>
                <a:gd name="T5" fmla="*/ 36 h 50"/>
                <a:gd name="T6" fmla="*/ 36 w 40"/>
                <a:gd name="T7" fmla="*/ 50 h 50"/>
                <a:gd name="T8" fmla="*/ 40 w 40"/>
                <a:gd name="T9" fmla="*/ 50 h 50"/>
                <a:gd name="T10" fmla="*/ 8 w 40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0">
                  <a:moveTo>
                    <a:pt x="8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0" y="10"/>
                    <a:pt x="1" y="29"/>
                    <a:pt x="2" y="36"/>
                  </a:cubicBezTo>
                  <a:cubicBezTo>
                    <a:pt x="10" y="45"/>
                    <a:pt x="22" y="50"/>
                    <a:pt x="36" y="50"/>
                  </a:cubicBezTo>
                  <a:cubicBezTo>
                    <a:pt x="37" y="50"/>
                    <a:pt x="39" y="50"/>
                    <a:pt x="40" y="50"/>
                  </a:cubicBezTo>
                  <a:cubicBezTo>
                    <a:pt x="20" y="34"/>
                    <a:pt x="11" y="15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5" name="Freeform 314"/>
            <p:cNvSpPr>
              <a:spLocks/>
            </p:cNvSpPr>
            <p:nvPr/>
          </p:nvSpPr>
          <p:spPr bwMode="auto">
            <a:xfrm>
              <a:off x="1441450" y="1727200"/>
              <a:ext cx="7938" cy="7937"/>
            </a:xfrm>
            <a:custGeom>
              <a:avLst/>
              <a:gdLst>
                <a:gd name="T0" fmla="*/ 5 w 5"/>
                <a:gd name="T1" fmla="*/ 4 h 5"/>
                <a:gd name="T2" fmla="*/ 5 w 5"/>
                <a:gd name="T3" fmla="*/ 0 h 5"/>
                <a:gd name="T4" fmla="*/ 0 w 5"/>
                <a:gd name="T5" fmla="*/ 5 h 5"/>
                <a:gd name="T6" fmla="*/ 5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3"/>
                    <a:pt x="5" y="1"/>
                    <a:pt x="5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1" y="5"/>
                    <a:pt x="3" y="5"/>
                    <a:pt x="5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6" name="Freeform 315"/>
            <p:cNvSpPr>
              <a:spLocks/>
            </p:cNvSpPr>
            <p:nvPr/>
          </p:nvSpPr>
          <p:spPr bwMode="auto">
            <a:xfrm>
              <a:off x="1452563" y="1719263"/>
              <a:ext cx="30163" cy="14287"/>
            </a:xfrm>
            <a:custGeom>
              <a:avLst/>
              <a:gdLst>
                <a:gd name="T0" fmla="*/ 0 w 22"/>
                <a:gd name="T1" fmla="*/ 10 h 10"/>
                <a:gd name="T2" fmla="*/ 22 w 22"/>
                <a:gd name="T3" fmla="*/ 0 h 10"/>
                <a:gd name="T4" fmla="*/ 18 w 22"/>
                <a:gd name="T5" fmla="*/ 0 h 10"/>
                <a:gd name="T6" fmla="*/ 1 w 22"/>
                <a:gd name="T7" fmla="*/ 4 h 10"/>
                <a:gd name="T8" fmla="*/ 0 w 2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6" y="8"/>
                    <a:pt x="13" y="5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0"/>
                    <a:pt x="6" y="1"/>
                    <a:pt x="1" y="4"/>
                  </a:cubicBezTo>
                  <a:cubicBezTo>
                    <a:pt x="1" y="5"/>
                    <a:pt x="0" y="8"/>
                    <a:pt x="0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7" name="Freeform 316"/>
            <p:cNvSpPr>
              <a:spLocks/>
            </p:cNvSpPr>
            <p:nvPr/>
          </p:nvSpPr>
          <p:spPr bwMode="auto">
            <a:xfrm>
              <a:off x="1450975" y="1720850"/>
              <a:ext cx="71438" cy="23812"/>
            </a:xfrm>
            <a:custGeom>
              <a:avLst/>
              <a:gdLst>
                <a:gd name="T0" fmla="*/ 1 w 51"/>
                <a:gd name="T1" fmla="*/ 12 h 18"/>
                <a:gd name="T2" fmla="*/ 0 w 51"/>
                <a:gd name="T3" fmla="*/ 15 h 18"/>
                <a:gd name="T4" fmla="*/ 8 w 51"/>
                <a:gd name="T5" fmla="*/ 12 h 18"/>
                <a:gd name="T6" fmla="*/ 51 w 51"/>
                <a:gd name="T7" fmla="*/ 18 h 18"/>
                <a:gd name="T8" fmla="*/ 27 w 51"/>
                <a:gd name="T9" fmla="*/ 0 h 18"/>
                <a:gd name="T10" fmla="*/ 1 w 51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8">
                  <a:moveTo>
                    <a:pt x="1" y="12"/>
                  </a:moveTo>
                  <a:cubicBezTo>
                    <a:pt x="1" y="13"/>
                    <a:pt x="0" y="14"/>
                    <a:pt x="0" y="15"/>
                  </a:cubicBezTo>
                  <a:cubicBezTo>
                    <a:pt x="3" y="14"/>
                    <a:pt x="5" y="13"/>
                    <a:pt x="8" y="12"/>
                  </a:cubicBezTo>
                  <a:cubicBezTo>
                    <a:pt x="20" y="9"/>
                    <a:pt x="35" y="11"/>
                    <a:pt x="51" y="18"/>
                  </a:cubicBezTo>
                  <a:cubicBezTo>
                    <a:pt x="46" y="9"/>
                    <a:pt x="38" y="2"/>
                    <a:pt x="27" y="0"/>
                  </a:cubicBezTo>
                  <a:cubicBezTo>
                    <a:pt x="17" y="7"/>
                    <a:pt x="7" y="11"/>
                    <a:pt x="1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8" name="Freeform 317"/>
            <p:cNvSpPr>
              <a:spLocks/>
            </p:cNvSpPr>
            <p:nvPr/>
          </p:nvSpPr>
          <p:spPr bwMode="auto">
            <a:xfrm>
              <a:off x="1428750" y="1738313"/>
              <a:ext cx="19050" cy="20637"/>
            </a:xfrm>
            <a:custGeom>
              <a:avLst/>
              <a:gdLst>
                <a:gd name="T0" fmla="*/ 13 w 13"/>
                <a:gd name="T1" fmla="*/ 4 h 15"/>
                <a:gd name="T2" fmla="*/ 13 w 13"/>
                <a:gd name="T3" fmla="*/ 0 h 15"/>
                <a:gd name="T4" fmla="*/ 7 w 13"/>
                <a:gd name="T5" fmla="*/ 0 h 15"/>
                <a:gd name="T6" fmla="*/ 6 w 13"/>
                <a:gd name="T7" fmla="*/ 0 h 15"/>
                <a:gd name="T8" fmla="*/ 0 w 13"/>
                <a:gd name="T9" fmla="*/ 15 h 15"/>
                <a:gd name="T10" fmla="*/ 13 w 13"/>
                <a:gd name="T11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13" y="4"/>
                  </a:moveTo>
                  <a:cubicBezTo>
                    <a:pt x="13" y="2"/>
                    <a:pt x="13" y="1"/>
                    <a:pt x="13" y="0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4"/>
                    <a:pt x="1" y="10"/>
                    <a:pt x="0" y="15"/>
                  </a:cubicBezTo>
                  <a:cubicBezTo>
                    <a:pt x="2" y="12"/>
                    <a:pt x="6" y="8"/>
                    <a:pt x="1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9" name="Freeform 318"/>
            <p:cNvSpPr>
              <a:spLocks/>
            </p:cNvSpPr>
            <p:nvPr/>
          </p:nvSpPr>
          <p:spPr bwMode="auto">
            <a:xfrm>
              <a:off x="1452563" y="1758950"/>
              <a:ext cx="66675" cy="57150"/>
            </a:xfrm>
            <a:custGeom>
              <a:avLst/>
              <a:gdLst>
                <a:gd name="T0" fmla="*/ 2 w 48"/>
                <a:gd name="T1" fmla="*/ 1 h 41"/>
                <a:gd name="T2" fmla="*/ 0 w 48"/>
                <a:gd name="T3" fmla="*/ 2 h 41"/>
                <a:gd name="T4" fmla="*/ 26 w 48"/>
                <a:gd name="T5" fmla="*/ 41 h 41"/>
                <a:gd name="T6" fmla="*/ 48 w 48"/>
                <a:gd name="T7" fmla="*/ 25 h 41"/>
                <a:gd name="T8" fmla="*/ 2 w 48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2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3" y="17"/>
                    <a:pt x="12" y="30"/>
                    <a:pt x="26" y="41"/>
                  </a:cubicBezTo>
                  <a:cubicBezTo>
                    <a:pt x="35" y="39"/>
                    <a:pt x="43" y="33"/>
                    <a:pt x="48" y="25"/>
                  </a:cubicBezTo>
                  <a:cubicBezTo>
                    <a:pt x="39" y="17"/>
                    <a:pt x="17" y="0"/>
                    <a:pt x="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0" name="Freeform 319"/>
            <p:cNvSpPr>
              <a:spLocks/>
            </p:cNvSpPr>
            <p:nvPr/>
          </p:nvSpPr>
          <p:spPr bwMode="auto">
            <a:xfrm>
              <a:off x="1450975" y="1736725"/>
              <a:ext cx="76200" cy="52387"/>
            </a:xfrm>
            <a:custGeom>
              <a:avLst/>
              <a:gdLst>
                <a:gd name="T0" fmla="*/ 8 w 55"/>
                <a:gd name="T1" fmla="*/ 3 h 38"/>
                <a:gd name="T2" fmla="*/ 0 w 55"/>
                <a:gd name="T3" fmla="*/ 7 h 38"/>
                <a:gd name="T4" fmla="*/ 1 w 55"/>
                <a:gd name="T5" fmla="*/ 14 h 38"/>
                <a:gd name="T6" fmla="*/ 3 w 55"/>
                <a:gd name="T7" fmla="*/ 14 h 38"/>
                <a:gd name="T8" fmla="*/ 51 w 55"/>
                <a:gd name="T9" fmla="*/ 38 h 38"/>
                <a:gd name="T10" fmla="*/ 55 w 55"/>
                <a:gd name="T11" fmla="*/ 22 h 38"/>
                <a:gd name="T12" fmla="*/ 53 w 55"/>
                <a:gd name="T13" fmla="*/ 11 h 38"/>
                <a:gd name="T14" fmla="*/ 8 w 55"/>
                <a:gd name="T1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8">
                  <a:moveTo>
                    <a:pt x="8" y="3"/>
                  </a:moveTo>
                  <a:cubicBezTo>
                    <a:pt x="5" y="4"/>
                    <a:pt x="3" y="5"/>
                    <a:pt x="0" y="7"/>
                  </a:cubicBezTo>
                  <a:cubicBezTo>
                    <a:pt x="0" y="9"/>
                    <a:pt x="0" y="12"/>
                    <a:pt x="1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19" y="13"/>
                    <a:pt x="40" y="29"/>
                    <a:pt x="51" y="38"/>
                  </a:cubicBezTo>
                  <a:cubicBezTo>
                    <a:pt x="53" y="33"/>
                    <a:pt x="55" y="28"/>
                    <a:pt x="55" y="22"/>
                  </a:cubicBezTo>
                  <a:cubicBezTo>
                    <a:pt x="55" y="18"/>
                    <a:pt x="54" y="14"/>
                    <a:pt x="53" y="11"/>
                  </a:cubicBezTo>
                  <a:cubicBezTo>
                    <a:pt x="36" y="2"/>
                    <a:pt x="21" y="0"/>
                    <a:pt x="8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1" name="Freeform 320"/>
            <p:cNvSpPr>
              <a:spLocks/>
            </p:cNvSpPr>
            <p:nvPr/>
          </p:nvSpPr>
          <p:spPr bwMode="auto">
            <a:xfrm>
              <a:off x="1428750" y="1749425"/>
              <a:ext cx="20638" cy="46037"/>
            </a:xfrm>
            <a:custGeom>
              <a:avLst/>
              <a:gdLst>
                <a:gd name="T0" fmla="*/ 11 w 14"/>
                <a:gd name="T1" fmla="*/ 9 h 33"/>
                <a:gd name="T2" fmla="*/ 14 w 14"/>
                <a:gd name="T3" fmla="*/ 7 h 33"/>
                <a:gd name="T4" fmla="*/ 14 w 14"/>
                <a:gd name="T5" fmla="*/ 6 h 33"/>
                <a:gd name="T6" fmla="*/ 13 w 14"/>
                <a:gd name="T7" fmla="*/ 0 h 33"/>
                <a:gd name="T8" fmla="*/ 0 w 14"/>
                <a:gd name="T9" fmla="*/ 14 h 33"/>
                <a:gd name="T10" fmla="*/ 6 w 14"/>
                <a:gd name="T11" fmla="*/ 33 h 33"/>
                <a:gd name="T12" fmla="*/ 11 w 14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3">
                  <a:moveTo>
                    <a:pt x="11" y="9"/>
                  </a:moveTo>
                  <a:cubicBezTo>
                    <a:pt x="12" y="8"/>
                    <a:pt x="13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4"/>
                    <a:pt x="13" y="1"/>
                    <a:pt x="13" y="0"/>
                  </a:cubicBezTo>
                  <a:cubicBezTo>
                    <a:pt x="8" y="3"/>
                    <a:pt x="2" y="11"/>
                    <a:pt x="0" y="14"/>
                  </a:cubicBezTo>
                  <a:cubicBezTo>
                    <a:pt x="0" y="21"/>
                    <a:pt x="2" y="28"/>
                    <a:pt x="6" y="33"/>
                  </a:cubicBezTo>
                  <a:cubicBezTo>
                    <a:pt x="5" y="27"/>
                    <a:pt x="6" y="16"/>
                    <a:pt x="1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2" name="Freeform 321"/>
            <p:cNvSpPr>
              <a:spLocks/>
            </p:cNvSpPr>
            <p:nvPr/>
          </p:nvSpPr>
          <p:spPr bwMode="auto">
            <a:xfrm>
              <a:off x="1439863" y="1763713"/>
              <a:ext cx="42863" cy="53975"/>
            </a:xfrm>
            <a:custGeom>
              <a:avLst/>
              <a:gdLst>
                <a:gd name="T0" fmla="*/ 6 w 31"/>
                <a:gd name="T1" fmla="*/ 0 h 39"/>
                <a:gd name="T2" fmla="*/ 5 w 31"/>
                <a:gd name="T3" fmla="*/ 1 h 39"/>
                <a:gd name="T4" fmla="*/ 1 w 31"/>
                <a:gd name="T5" fmla="*/ 28 h 39"/>
                <a:gd name="T6" fmla="*/ 27 w 31"/>
                <a:gd name="T7" fmla="*/ 39 h 39"/>
                <a:gd name="T8" fmla="*/ 31 w 31"/>
                <a:gd name="T9" fmla="*/ 39 h 39"/>
                <a:gd name="T10" fmla="*/ 6 w 3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9">
                  <a:moveTo>
                    <a:pt x="6" y="0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0" y="8"/>
                    <a:pt x="1" y="23"/>
                    <a:pt x="1" y="28"/>
                  </a:cubicBezTo>
                  <a:cubicBezTo>
                    <a:pt x="8" y="35"/>
                    <a:pt x="17" y="39"/>
                    <a:pt x="27" y="39"/>
                  </a:cubicBezTo>
                  <a:cubicBezTo>
                    <a:pt x="28" y="39"/>
                    <a:pt x="30" y="39"/>
                    <a:pt x="31" y="39"/>
                  </a:cubicBezTo>
                  <a:cubicBezTo>
                    <a:pt x="15" y="26"/>
                    <a:pt x="9" y="12"/>
                    <a:pt x="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3" name="Freeform 322"/>
            <p:cNvSpPr>
              <a:spLocks/>
            </p:cNvSpPr>
            <p:nvPr/>
          </p:nvSpPr>
          <p:spPr bwMode="auto">
            <a:xfrm>
              <a:off x="1627188" y="1517650"/>
              <a:ext cx="7938" cy="7937"/>
            </a:xfrm>
            <a:custGeom>
              <a:avLst/>
              <a:gdLst>
                <a:gd name="T0" fmla="*/ 5 w 6"/>
                <a:gd name="T1" fmla="*/ 5 h 5"/>
                <a:gd name="T2" fmla="*/ 6 w 6"/>
                <a:gd name="T3" fmla="*/ 0 h 5"/>
                <a:gd name="T4" fmla="*/ 0 w 6"/>
                <a:gd name="T5" fmla="*/ 5 h 5"/>
                <a:gd name="T6" fmla="*/ 5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5" y="5"/>
                  </a:moveTo>
                  <a:cubicBezTo>
                    <a:pt x="6" y="3"/>
                    <a:pt x="6" y="1"/>
                    <a:pt x="6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2" y="5"/>
                    <a:pt x="3" y="5"/>
                    <a:pt x="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4" name="Freeform 323"/>
            <p:cNvSpPr>
              <a:spLocks/>
            </p:cNvSpPr>
            <p:nvPr/>
          </p:nvSpPr>
          <p:spPr bwMode="auto">
            <a:xfrm>
              <a:off x="1638300" y="1506538"/>
              <a:ext cx="36513" cy="17462"/>
            </a:xfrm>
            <a:custGeom>
              <a:avLst/>
              <a:gdLst>
                <a:gd name="T0" fmla="*/ 0 w 26"/>
                <a:gd name="T1" fmla="*/ 12 h 12"/>
                <a:gd name="T2" fmla="*/ 26 w 26"/>
                <a:gd name="T3" fmla="*/ 1 h 12"/>
                <a:gd name="T4" fmla="*/ 21 w 26"/>
                <a:gd name="T5" fmla="*/ 0 h 12"/>
                <a:gd name="T6" fmla="*/ 2 w 26"/>
                <a:gd name="T7" fmla="*/ 5 h 12"/>
                <a:gd name="T8" fmla="*/ 0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7" y="10"/>
                    <a:pt x="16" y="7"/>
                    <a:pt x="26" y="1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4" y="0"/>
                    <a:pt x="8" y="2"/>
                    <a:pt x="2" y="5"/>
                  </a:cubicBezTo>
                  <a:cubicBezTo>
                    <a:pt x="1" y="7"/>
                    <a:pt x="1" y="10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5" name="Freeform 324"/>
            <p:cNvSpPr>
              <a:spLocks/>
            </p:cNvSpPr>
            <p:nvPr/>
          </p:nvSpPr>
          <p:spPr bwMode="auto">
            <a:xfrm>
              <a:off x="1638300" y="1508125"/>
              <a:ext cx="80963" cy="30162"/>
            </a:xfrm>
            <a:custGeom>
              <a:avLst/>
              <a:gdLst>
                <a:gd name="T0" fmla="*/ 0 w 58"/>
                <a:gd name="T1" fmla="*/ 15 h 22"/>
                <a:gd name="T2" fmla="*/ 0 w 58"/>
                <a:gd name="T3" fmla="*/ 18 h 22"/>
                <a:gd name="T4" fmla="*/ 8 w 58"/>
                <a:gd name="T5" fmla="*/ 15 h 22"/>
                <a:gd name="T6" fmla="*/ 58 w 58"/>
                <a:gd name="T7" fmla="*/ 22 h 22"/>
                <a:gd name="T8" fmla="*/ 31 w 58"/>
                <a:gd name="T9" fmla="*/ 0 h 22"/>
                <a:gd name="T10" fmla="*/ 0 w 5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2">
                  <a:moveTo>
                    <a:pt x="0" y="15"/>
                  </a:moveTo>
                  <a:cubicBezTo>
                    <a:pt x="0" y="16"/>
                    <a:pt x="0" y="17"/>
                    <a:pt x="0" y="18"/>
                  </a:cubicBezTo>
                  <a:cubicBezTo>
                    <a:pt x="2" y="17"/>
                    <a:pt x="5" y="16"/>
                    <a:pt x="8" y="15"/>
                  </a:cubicBezTo>
                  <a:cubicBezTo>
                    <a:pt x="23" y="11"/>
                    <a:pt x="40" y="13"/>
                    <a:pt x="58" y="22"/>
                  </a:cubicBezTo>
                  <a:cubicBezTo>
                    <a:pt x="53" y="12"/>
                    <a:pt x="43" y="3"/>
                    <a:pt x="31" y="0"/>
                  </a:cubicBezTo>
                  <a:cubicBezTo>
                    <a:pt x="19" y="9"/>
                    <a:pt x="8" y="13"/>
                    <a:pt x="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6" name="Freeform 325"/>
            <p:cNvSpPr>
              <a:spLocks/>
            </p:cNvSpPr>
            <p:nvPr/>
          </p:nvSpPr>
          <p:spPr bwMode="auto">
            <a:xfrm>
              <a:off x="1611313" y="1530350"/>
              <a:ext cx="22225" cy="25400"/>
            </a:xfrm>
            <a:custGeom>
              <a:avLst/>
              <a:gdLst>
                <a:gd name="T0" fmla="*/ 16 w 16"/>
                <a:gd name="T1" fmla="*/ 4 h 18"/>
                <a:gd name="T2" fmla="*/ 16 w 16"/>
                <a:gd name="T3" fmla="*/ 0 h 18"/>
                <a:gd name="T4" fmla="*/ 9 w 16"/>
                <a:gd name="T5" fmla="*/ 0 h 18"/>
                <a:gd name="T6" fmla="*/ 8 w 16"/>
                <a:gd name="T7" fmla="*/ 0 h 18"/>
                <a:gd name="T8" fmla="*/ 0 w 16"/>
                <a:gd name="T9" fmla="*/ 18 h 18"/>
                <a:gd name="T10" fmla="*/ 16 w 16"/>
                <a:gd name="T1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16" y="4"/>
                  </a:moveTo>
                  <a:cubicBezTo>
                    <a:pt x="16" y="3"/>
                    <a:pt x="16" y="1"/>
                    <a:pt x="16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4" y="5"/>
                    <a:pt x="2" y="11"/>
                    <a:pt x="0" y="18"/>
                  </a:cubicBezTo>
                  <a:cubicBezTo>
                    <a:pt x="3" y="14"/>
                    <a:pt x="8" y="9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7" name="Freeform 326"/>
            <p:cNvSpPr>
              <a:spLocks/>
            </p:cNvSpPr>
            <p:nvPr/>
          </p:nvSpPr>
          <p:spPr bwMode="auto">
            <a:xfrm>
              <a:off x="1639888" y="1554163"/>
              <a:ext cx="76200" cy="65087"/>
            </a:xfrm>
            <a:custGeom>
              <a:avLst/>
              <a:gdLst>
                <a:gd name="T0" fmla="*/ 2 w 55"/>
                <a:gd name="T1" fmla="*/ 2 h 48"/>
                <a:gd name="T2" fmla="*/ 0 w 55"/>
                <a:gd name="T3" fmla="*/ 2 h 48"/>
                <a:gd name="T4" fmla="*/ 30 w 55"/>
                <a:gd name="T5" fmla="*/ 48 h 48"/>
                <a:gd name="T6" fmla="*/ 55 w 55"/>
                <a:gd name="T7" fmla="*/ 30 h 48"/>
                <a:gd name="T8" fmla="*/ 2 w 55"/>
                <a:gd name="T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8">
                  <a:moveTo>
                    <a:pt x="2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3" y="21"/>
                    <a:pt x="13" y="36"/>
                    <a:pt x="30" y="48"/>
                  </a:cubicBezTo>
                  <a:cubicBezTo>
                    <a:pt x="41" y="46"/>
                    <a:pt x="50" y="39"/>
                    <a:pt x="55" y="30"/>
                  </a:cubicBezTo>
                  <a:cubicBezTo>
                    <a:pt x="45" y="21"/>
                    <a:pt x="19" y="0"/>
                    <a:pt x="2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8" name="Freeform 327"/>
            <p:cNvSpPr>
              <a:spLocks/>
            </p:cNvSpPr>
            <p:nvPr/>
          </p:nvSpPr>
          <p:spPr bwMode="auto">
            <a:xfrm>
              <a:off x="1638300" y="1528763"/>
              <a:ext cx="87313" cy="60325"/>
            </a:xfrm>
            <a:custGeom>
              <a:avLst/>
              <a:gdLst>
                <a:gd name="T0" fmla="*/ 10 w 64"/>
                <a:gd name="T1" fmla="*/ 4 h 44"/>
                <a:gd name="T2" fmla="*/ 0 w 64"/>
                <a:gd name="T3" fmla="*/ 8 h 44"/>
                <a:gd name="T4" fmla="*/ 1 w 64"/>
                <a:gd name="T5" fmla="*/ 17 h 44"/>
                <a:gd name="T6" fmla="*/ 4 w 64"/>
                <a:gd name="T7" fmla="*/ 16 h 44"/>
                <a:gd name="T8" fmla="*/ 59 w 64"/>
                <a:gd name="T9" fmla="*/ 44 h 44"/>
                <a:gd name="T10" fmla="*/ 64 w 64"/>
                <a:gd name="T11" fmla="*/ 26 h 44"/>
                <a:gd name="T12" fmla="*/ 62 w 64"/>
                <a:gd name="T13" fmla="*/ 13 h 44"/>
                <a:gd name="T14" fmla="*/ 10 w 64"/>
                <a:gd name="T1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4">
                  <a:moveTo>
                    <a:pt x="10" y="4"/>
                  </a:moveTo>
                  <a:cubicBezTo>
                    <a:pt x="6" y="5"/>
                    <a:pt x="3" y="6"/>
                    <a:pt x="0" y="8"/>
                  </a:cubicBezTo>
                  <a:cubicBezTo>
                    <a:pt x="0" y="10"/>
                    <a:pt x="1" y="13"/>
                    <a:pt x="1" y="17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22" y="15"/>
                    <a:pt x="47" y="34"/>
                    <a:pt x="59" y="44"/>
                  </a:cubicBezTo>
                  <a:cubicBezTo>
                    <a:pt x="62" y="39"/>
                    <a:pt x="64" y="33"/>
                    <a:pt x="64" y="26"/>
                  </a:cubicBezTo>
                  <a:cubicBezTo>
                    <a:pt x="64" y="21"/>
                    <a:pt x="63" y="17"/>
                    <a:pt x="62" y="13"/>
                  </a:cubicBezTo>
                  <a:cubicBezTo>
                    <a:pt x="42" y="3"/>
                    <a:pt x="25" y="0"/>
                    <a:pt x="1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9" name="Freeform 328"/>
            <p:cNvSpPr>
              <a:spLocks/>
            </p:cNvSpPr>
            <p:nvPr/>
          </p:nvSpPr>
          <p:spPr bwMode="auto">
            <a:xfrm>
              <a:off x="1611313" y="1543050"/>
              <a:ext cx="22225" cy="53975"/>
            </a:xfrm>
            <a:custGeom>
              <a:avLst/>
              <a:gdLst>
                <a:gd name="T0" fmla="*/ 13 w 16"/>
                <a:gd name="T1" fmla="*/ 11 h 39"/>
                <a:gd name="T2" fmla="*/ 16 w 16"/>
                <a:gd name="T3" fmla="*/ 8 h 39"/>
                <a:gd name="T4" fmla="*/ 16 w 16"/>
                <a:gd name="T5" fmla="*/ 7 h 39"/>
                <a:gd name="T6" fmla="*/ 16 w 16"/>
                <a:gd name="T7" fmla="*/ 0 h 39"/>
                <a:gd name="T8" fmla="*/ 0 w 16"/>
                <a:gd name="T9" fmla="*/ 17 h 39"/>
                <a:gd name="T10" fmla="*/ 7 w 16"/>
                <a:gd name="T11" fmla="*/ 39 h 39"/>
                <a:gd name="T12" fmla="*/ 13 w 16"/>
                <a:gd name="T1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9">
                  <a:moveTo>
                    <a:pt x="13" y="11"/>
                  </a:moveTo>
                  <a:cubicBezTo>
                    <a:pt x="14" y="10"/>
                    <a:pt x="15" y="9"/>
                    <a:pt x="16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6" y="5"/>
                    <a:pt x="16" y="2"/>
                    <a:pt x="16" y="0"/>
                  </a:cubicBezTo>
                  <a:cubicBezTo>
                    <a:pt x="9" y="4"/>
                    <a:pt x="3" y="13"/>
                    <a:pt x="0" y="17"/>
                  </a:cubicBezTo>
                  <a:cubicBezTo>
                    <a:pt x="0" y="25"/>
                    <a:pt x="3" y="33"/>
                    <a:pt x="7" y="39"/>
                  </a:cubicBezTo>
                  <a:cubicBezTo>
                    <a:pt x="7" y="32"/>
                    <a:pt x="7" y="19"/>
                    <a:pt x="13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0" name="Freeform 329"/>
            <p:cNvSpPr>
              <a:spLocks/>
            </p:cNvSpPr>
            <p:nvPr/>
          </p:nvSpPr>
          <p:spPr bwMode="auto">
            <a:xfrm>
              <a:off x="1625600" y="1558925"/>
              <a:ext cx="49213" cy="61912"/>
            </a:xfrm>
            <a:custGeom>
              <a:avLst/>
              <a:gdLst>
                <a:gd name="T0" fmla="*/ 7 w 36"/>
                <a:gd name="T1" fmla="*/ 0 h 45"/>
                <a:gd name="T2" fmla="*/ 6 w 36"/>
                <a:gd name="T3" fmla="*/ 2 h 45"/>
                <a:gd name="T4" fmla="*/ 1 w 36"/>
                <a:gd name="T5" fmla="*/ 32 h 45"/>
                <a:gd name="T6" fmla="*/ 31 w 36"/>
                <a:gd name="T7" fmla="*/ 45 h 45"/>
                <a:gd name="T8" fmla="*/ 36 w 36"/>
                <a:gd name="T9" fmla="*/ 45 h 45"/>
                <a:gd name="T10" fmla="*/ 7 w 36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5">
                  <a:moveTo>
                    <a:pt x="7" y="0"/>
                  </a:moveTo>
                  <a:cubicBezTo>
                    <a:pt x="7" y="1"/>
                    <a:pt x="6" y="1"/>
                    <a:pt x="6" y="2"/>
                  </a:cubicBezTo>
                  <a:cubicBezTo>
                    <a:pt x="0" y="9"/>
                    <a:pt x="1" y="27"/>
                    <a:pt x="1" y="32"/>
                  </a:cubicBezTo>
                  <a:cubicBezTo>
                    <a:pt x="9" y="40"/>
                    <a:pt x="20" y="45"/>
                    <a:pt x="31" y="45"/>
                  </a:cubicBezTo>
                  <a:cubicBezTo>
                    <a:pt x="33" y="45"/>
                    <a:pt x="34" y="45"/>
                    <a:pt x="36" y="45"/>
                  </a:cubicBezTo>
                  <a:cubicBezTo>
                    <a:pt x="17" y="31"/>
                    <a:pt x="10" y="14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1" name="Freeform 330"/>
            <p:cNvSpPr>
              <a:spLocks/>
            </p:cNvSpPr>
            <p:nvPr/>
          </p:nvSpPr>
          <p:spPr bwMode="auto">
            <a:xfrm>
              <a:off x="1858963" y="3371850"/>
              <a:ext cx="9525" cy="7937"/>
            </a:xfrm>
            <a:custGeom>
              <a:avLst/>
              <a:gdLst>
                <a:gd name="T0" fmla="*/ 5 w 6"/>
                <a:gd name="T1" fmla="*/ 5 h 6"/>
                <a:gd name="T2" fmla="*/ 6 w 6"/>
                <a:gd name="T3" fmla="*/ 0 h 6"/>
                <a:gd name="T4" fmla="*/ 0 w 6"/>
                <a:gd name="T5" fmla="*/ 6 h 6"/>
                <a:gd name="T6" fmla="*/ 5 w 6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5" y="3"/>
                    <a:pt x="6" y="2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1" y="5"/>
                    <a:pt x="3" y="5"/>
                    <a:pt x="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2" name="Freeform 331"/>
            <p:cNvSpPr>
              <a:spLocks/>
            </p:cNvSpPr>
            <p:nvPr/>
          </p:nvSpPr>
          <p:spPr bwMode="auto">
            <a:xfrm>
              <a:off x="1871663" y="3362325"/>
              <a:ext cx="34925" cy="15875"/>
            </a:xfrm>
            <a:custGeom>
              <a:avLst/>
              <a:gdLst>
                <a:gd name="T0" fmla="*/ 0 w 25"/>
                <a:gd name="T1" fmla="*/ 11 h 11"/>
                <a:gd name="T2" fmla="*/ 25 w 25"/>
                <a:gd name="T3" fmla="*/ 0 h 11"/>
                <a:gd name="T4" fmla="*/ 21 w 25"/>
                <a:gd name="T5" fmla="*/ 0 h 11"/>
                <a:gd name="T6" fmla="*/ 2 w 25"/>
                <a:gd name="T7" fmla="*/ 4 h 11"/>
                <a:gd name="T8" fmla="*/ 0 w 25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1">
                  <a:moveTo>
                    <a:pt x="0" y="11"/>
                  </a:moveTo>
                  <a:cubicBezTo>
                    <a:pt x="7" y="10"/>
                    <a:pt x="16" y="6"/>
                    <a:pt x="25" y="0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4" y="0"/>
                    <a:pt x="7" y="1"/>
                    <a:pt x="2" y="4"/>
                  </a:cubicBezTo>
                  <a:cubicBezTo>
                    <a:pt x="1" y="6"/>
                    <a:pt x="0" y="9"/>
                    <a:pt x="0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3" name="Freeform 332"/>
            <p:cNvSpPr>
              <a:spLocks/>
            </p:cNvSpPr>
            <p:nvPr/>
          </p:nvSpPr>
          <p:spPr bwMode="auto">
            <a:xfrm>
              <a:off x="1870075" y="3363913"/>
              <a:ext cx="82550" cy="30162"/>
            </a:xfrm>
            <a:custGeom>
              <a:avLst/>
              <a:gdLst>
                <a:gd name="T0" fmla="*/ 1 w 59"/>
                <a:gd name="T1" fmla="*/ 14 h 22"/>
                <a:gd name="T2" fmla="*/ 0 w 59"/>
                <a:gd name="T3" fmla="*/ 18 h 22"/>
                <a:gd name="T4" fmla="*/ 9 w 59"/>
                <a:gd name="T5" fmla="*/ 14 h 22"/>
                <a:gd name="T6" fmla="*/ 59 w 59"/>
                <a:gd name="T7" fmla="*/ 22 h 22"/>
                <a:gd name="T8" fmla="*/ 32 w 59"/>
                <a:gd name="T9" fmla="*/ 0 h 22"/>
                <a:gd name="T10" fmla="*/ 1 w 59"/>
                <a:gd name="T1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2">
                  <a:moveTo>
                    <a:pt x="1" y="14"/>
                  </a:moveTo>
                  <a:cubicBezTo>
                    <a:pt x="0" y="15"/>
                    <a:pt x="0" y="16"/>
                    <a:pt x="0" y="18"/>
                  </a:cubicBezTo>
                  <a:cubicBezTo>
                    <a:pt x="3" y="16"/>
                    <a:pt x="6" y="15"/>
                    <a:pt x="9" y="14"/>
                  </a:cubicBezTo>
                  <a:cubicBezTo>
                    <a:pt x="24" y="10"/>
                    <a:pt x="41" y="13"/>
                    <a:pt x="59" y="22"/>
                  </a:cubicBezTo>
                  <a:cubicBezTo>
                    <a:pt x="54" y="11"/>
                    <a:pt x="44" y="3"/>
                    <a:pt x="32" y="0"/>
                  </a:cubicBezTo>
                  <a:cubicBezTo>
                    <a:pt x="19" y="9"/>
                    <a:pt x="8" y="12"/>
                    <a:pt x="1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4" name="Freeform 333"/>
            <p:cNvSpPr>
              <a:spLocks/>
            </p:cNvSpPr>
            <p:nvPr/>
          </p:nvSpPr>
          <p:spPr bwMode="auto">
            <a:xfrm>
              <a:off x="1844675" y="3384550"/>
              <a:ext cx="22225" cy="25400"/>
            </a:xfrm>
            <a:custGeom>
              <a:avLst/>
              <a:gdLst>
                <a:gd name="T0" fmla="*/ 15 w 16"/>
                <a:gd name="T1" fmla="*/ 5 h 18"/>
                <a:gd name="T2" fmla="*/ 16 w 16"/>
                <a:gd name="T3" fmla="*/ 0 h 18"/>
                <a:gd name="T4" fmla="*/ 9 w 16"/>
                <a:gd name="T5" fmla="*/ 0 h 18"/>
                <a:gd name="T6" fmla="*/ 8 w 16"/>
                <a:gd name="T7" fmla="*/ 0 h 18"/>
                <a:gd name="T8" fmla="*/ 0 w 16"/>
                <a:gd name="T9" fmla="*/ 18 h 18"/>
                <a:gd name="T10" fmla="*/ 15 w 16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15" y="5"/>
                  </a:moveTo>
                  <a:cubicBezTo>
                    <a:pt x="15" y="3"/>
                    <a:pt x="16" y="1"/>
                    <a:pt x="16" y="0"/>
                  </a:cubicBezTo>
                  <a:cubicBezTo>
                    <a:pt x="13" y="0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6"/>
                    <a:pt x="1" y="12"/>
                    <a:pt x="0" y="18"/>
                  </a:cubicBezTo>
                  <a:cubicBezTo>
                    <a:pt x="3" y="15"/>
                    <a:pt x="8" y="9"/>
                    <a:pt x="1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5" name="Freeform 334"/>
            <p:cNvSpPr>
              <a:spLocks/>
            </p:cNvSpPr>
            <p:nvPr/>
          </p:nvSpPr>
          <p:spPr bwMode="auto">
            <a:xfrm>
              <a:off x="1871663" y="3409950"/>
              <a:ext cx="77788" cy="63500"/>
            </a:xfrm>
            <a:custGeom>
              <a:avLst/>
              <a:gdLst>
                <a:gd name="T0" fmla="*/ 3 w 56"/>
                <a:gd name="T1" fmla="*/ 1 h 47"/>
                <a:gd name="T2" fmla="*/ 0 w 56"/>
                <a:gd name="T3" fmla="*/ 2 h 47"/>
                <a:gd name="T4" fmla="*/ 31 w 56"/>
                <a:gd name="T5" fmla="*/ 47 h 47"/>
                <a:gd name="T6" fmla="*/ 56 w 56"/>
                <a:gd name="T7" fmla="*/ 29 h 47"/>
                <a:gd name="T8" fmla="*/ 3 w 56"/>
                <a:gd name="T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7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3" y="20"/>
                    <a:pt x="14" y="35"/>
                    <a:pt x="31" y="47"/>
                  </a:cubicBezTo>
                  <a:cubicBezTo>
                    <a:pt x="41" y="45"/>
                    <a:pt x="50" y="38"/>
                    <a:pt x="56" y="29"/>
                  </a:cubicBezTo>
                  <a:cubicBezTo>
                    <a:pt x="46" y="20"/>
                    <a:pt x="20" y="0"/>
                    <a:pt x="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6" name="Freeform 335"/>
            <p:cNvSpPr>
              <a:spLocks/>
            </p:cNvSpPr>
            <p:nvPr/>
          </p:nvSpPr>
          <p:spPr bwMode="auto">
            <a:xfrm>
              <a:off x="1870075" y="3382963"/>
              <a:ext cx="87313" cy="61912"/>
            </a:xfrm>
            <a:custGeom>
              <a:avLst/>
              <a:gdLst>
                <a:gd name="T0" fmla="*/ 10 w 63"/>
                <a:gd name="T1" fmla="*/ 4 h 45"/>
                <a:gd name="T2" fmla="*/ 0 w 63"/>
                <a:gd name="T3" fmla="*/ 8 h 45"/>
                <a:gd name="T4" fmla="*/ 1 w 63"/>
                <a:gd name="T5" fmla="*/ 17 h 45"/>
                <a:gd name="T6" fmla="*/ 3 w 63"/>
                <a:gd name="T7" fmla="*/ 16 h 45"/>
                <a:gd name="T8" fmla="*/ 59 w 63"/>
                <a:gd name="T9" fmla="*/ 45 h 45"/>
                <a:gd name="T10" fmla="*/ 63 w 63"/>
                <a:gd name="T11" fmla="*/ 26 h 45"/>
                <a:gd name="T12" fmla="*/ 61 w 63"/>
                <a:gd name="T13" fmla="*/ 13 h 45"/>
                <a:gd name="T14" fmla="*/ 10 w 63"/>
                <a:gd name="T15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45">
                  <a:moveTo>
                    <a:pt x="10" y="4"/>
                  </a:moveTo>
                  <a:cubicBezTo>
                    <a:pt x="6" y="5"/>
                    <a:pt x="3" y="6"/>
                    <a:pt x="0" y="8"/>
                  </a:cubicBezTo>
                  <a:cubicBezTo>
                    <a:pt x="0" y="11"/>
                    <a:pt x="0" y="14"/>
                    <a:pt x="1" y="17"/>
                  </a:cubicBezTo>
                  <a:cubicBezTo>
                    <a:pt x="1" y="17"/>
                    <a:pt x="2" y="17"/>
                    <a:pt x="3" y="16"/>
                  </a:cubicBezTo>
                  <a:cubicBezTo>
                    <a:pt x="22" y="15"/>
                    <a:pt x="46" y="34"/>
                    <a:pt x="59" y="45"/>
                  </a:cubicBezTo>
                  <a:cubicBezTo>
                    <a:pt x="62" y="39"/>
                    <a:pt x="63" y="33"/>
                    <a:pt x="63" y="26"/>
                  </a:cubicBezTo>
                  <a:cubicBezTo>
                    <a:pt x="63" y="21"/>
                    <a:pt x="63" y="17"/>
                    <a:pt x="61" y="13"/>
                  </a:cubicBezTo>
                  <a:cubicBezTo>
                    <a:pt x="42" y="3"/>
                    <a:pt x="25" y="0"/>
                    <a:pt x="1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7" name="Freeform 336"/>
            <p:cNvSpPr>
              <a:spLocks/>
            </p:cNvSpPr>
            <p:nvPr/>
          </p:nvSpPr>
          <p:spPr bwMode="auto">
            <a:xfrm>
              <a:off x="1844675" y="3397250"/>
              <a:ext cx="22225" cy="55562"/>
            </a:xfrm>
            <a:custGeom>
              <a:avLst/>
              <a:gdLst>
                <a:gd name="T0" fmla="*/ 13 w 16"/>
                <a:gd name="T1" fmla="*/ 12 h 40"/>
                <a:gd name="T2" fmla="*/ 16 w 16"/>
                <a:gd name="T3" fmla="*/ 8 h 40"/>
                <a:gd name="T4" fmla="*/ 16 w 16"/>
                <a:gd name="T5" fmla="*/ 7 h 40"/>
                <a:gd name="T6" fmla="*/ 15 w 16"/>
                <a:gd name="T7" fmla="*/ 0 h 40"/>
                <a:gd name="T8" fmla="*/ 0 w 16"/>
                <a:gd name="T9" fmla="*/ 17 h 40"/>
                <a:gd name="T10" fmla="*/ 7 w 16"/>
                <a:gd name="T11" fmla="*/ 40 h 40"/>
                <a:gd name="T12" fmla="*/ 13 w 16"/>
                <a:gd name="T13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3" y="12"/>
                  </a:moveTo>
                  <a:cubicBezTo>
                    <a:pt x="14" y="10"/>
                    <a:pt x="15" y="9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5"/>
                    <a:pt x="15" y="2"/>
                    <a:pt x="15" y="0"/>
                  </a:cubicBezTo>
                  <a:cubicBezTo>
                    <a:pt x="9" y="4"/>
                    <a:pt x="3" y="13"/>
                    <a:pt x="0" y="17"/>
                  </a:cubicBezTo>
                  <a:cubicBezTo>
                    <a:pt x="0" y="26"/>
                    <a:pt x="3" y="33"/>
                    <a:pt x="7" y="40"/>
                  </a:cubicBezTo>
                  <a:cubicBezTo>
                    <a:pt x="7" y="32"/>
                    <a:pt x="7" y="19"/>
                    <a:pt x="13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8" name="Freeform 337"/>
            <p:cNvSpPr>
              <a:spLocks/>
            </p:cNvSpPr>
            <p:nvPr/>
          </p:nvSpPr>
          <p:spPr bwMode="auto">
            <a:xfrm>
              <a:off x="1858963" y="3414713"/>
              <a:ext cx="47625" cy="60325"/>
            </a:xfrm>
            <a:custGeom>
              <a:avLst/>
              <a:gdLst>
                <a:gd name="T0" fmla="*/ 7 w 35"/>
                <a:gd name="T1" fmla="*/ 0 h 44"/>
                <a:gd name="T2" fmla="*/ 6 w 35"/>
                <a:gd name="T3" fmla="*/ 1 h 44"/>
                <a:gd name="T4" fmla="*/ 1 w 35"/>
                <a:gd name="T5" fmla="*/ 32 h 44"/>
                <a:gd name="T6" fmla="*/ 31 w 35"/>
                <a:gd name="T7" fmla="*/ 44 h 44"/>
                <a:gd name="T8" fmla="*/ 35 w 35"/>
                <a:gd name="T9" fmla="*/ 44 h 44"/>
                <a:gd name="T10" fmla="*/ 7 w 35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4">
                  <a:moveTo>
                    <a:pt x="7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0" y="8"/>
                    <a:pt x="1" y="26"/>
                    <a:pt x="1" y="32"/>
                  </a:cubicBezTo>
                  <a:cubicBezTo>
                    <a:pt x="9" y="40"/>
                    <a:pt x="19" y="44"/>
                    <a:pt x="31" y="44"/>
                  </a:cubicBezTo>
                  <a:cubicBezTo>
                    <a:pt x="33" y="44"/>
                    <a:pt x="34" y="44"/>
                    <a:pt x="35" y="44"/>
                  </a:cubicBezTo>
                  <a:cubicBezTo>
                    <a:pt x="17" y="30"/>
                    <a:pt x="9" y="13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9" name="Freeform 338"/>
            <p:cNvSpPr>
              <a:spLocks/>
            </p:cNvSpPr>
            <p:nvPr/>
          </p:nvSpPr>
          <p:spPr bwMode="auto">
            <a:xfrm>
              <a:off x="2630488" y="4251325"/>
              <a:ext cx="6350" cy="6350"/>
            </a:xfrm>
            <a:custGeom>
              <a:avLst/>
              <a:gdLst>
                <a:gd name="T0" fmla="*/ 5 w 5"/>
                <a:gd name="T1" fmla="*/ 4 h 4"/>
                <a:gd name="T2" fmla="*/ 5 w 5"/>
                <a:gd name="T3" fmla="*/ 0 h 4"/>
                <a:gd name="T4" fmla="*/ 0 w 5"/>
                <a:gd name="T5" fmla="*/ 4 h 4"/>
                <a:gd name="T6" fmla="*/ 5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cubicBezTo>
                    <a:pt x="5" y="2"/>
                    <a:pt x="5" y="1"/>
                    <a:pt x="5" y="0"/>
                  </a:cubicBezTo>
                  <a:cubicBezTo>
                    <a:pt x="3" y="1"/>
                    <a:pt x="2" y="3"/>
                    <a:pt x="0" y="4"/>
                  </a:cubicBezTo>
                  <a:cubicBezTo>
                    <a:pt x="1" y="4"/>
                    <a:pt x="3" y="4"/>
                    <a:pt x="5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0" name="Freeform 339"/>
            <p:cNvSpPr>
              <a:spLocks/>
            </p:cNvSpPr>
            <p:nvPr/>
          </p:nvSpPr>
          <p:spPr bwMode="auto">
            <a:xfrm>
              <a:off x="2641600" y="4241800"/>
              <a:ext cx="30163" cy="14287"/>
            </a:xfrm>
            <a:custGeom>
              <a:avLst/>
              <a:gdLst>
                <a:gd name="T0" fmla="*/ 0 w 22"/>
                <a:gd name="T1" fmla="*/ 10 h 10"/>
                <a:gd name="T2" fmla="*/ 22 w 22"/>
                <a:gd name="T3" fmla="*/ 0 h 10"/>
                <a:gd name="T4" fmla="*/ 18 w 22"/>
                <a:gd name="T5" fmla="*/ 0 h 10"/>
                <a:gd name="T6" fmla="*/ 1 w 22"/>
                <a:gd name="T7" fmla="*/ 4 h 10"/>
                <a:gd name="T8" fmla="*/ 0 w 2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0">
                  <a:moveTo>
                    <a:pt x="0" y="10"/>
                  </a:moveTo>
                  <a:cubicBezTo>
                    <a:pt x="6" y="9"/>
                    <a:pt x="13" y="6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2" y="0"/>
                    <a:pt x="6" y="2"/>
                    <a:pt x="1" y="4"/>
                  </a:cubicBezTo>
                  <a:cubicBezTo>
                    <a:pt x="1" y="6"/>
                    <a:pt x="0" y="8"/>
                    <a:pt x="0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1" name="Freeform 340"/>
            <p:cNvSpPr>
              <a:spLocks/>
            </p:cNvSpPr>
            <p:nvPr/>
          </p:nvSpPr>
          <p:spPr bwMode="auto">
            <a:xfrm>
              <a:off x="2640013" y="4243388"/>
              <a:ext cx="69850" cy="26987"/>
            </a:xfrm>
            <a:custGeom>
              <a:avLst/>
              <a:gdLst>
                <a:gd name="T0" fmla="*/ 0 w 51"/>
                <a:gd name="T1" fmla="*/ 12 h 19"/>
                <a:gd name="T2" fmla="*/ 0 w 51"/>
                <a:gd name="T3" fmla="*/ 15 h 19"/>
                <a:gd name="T4" fmla="*/ 7 w 51"/>
                <a:gd name="T5" fmla="*/ 13 h 19"/>
                <a:gd name="T6" fmla="*/ 51 w 51"/>
                <a:gd name="T7" fmla="*/ 19 h 19"/>
                <a:gd name="T8" fmla="*/ 27 w 51"/>
                <a:gd name="T9" fmla="*/ 0 h 19"/>
                <a:gd name="T10" fmla="*/ 0 w 51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9">
                  <a:moveTo>
                    <a:pt x="0" y="12"/>
                  </a:moveTo>
                  <a:cubicBezTo>
                    <a:pt x="0" y="13"/>
                    <a:pt x="0" y="14"/>
                    <a:pt x="0" y="15"/>
                  </a:cubicBezTo>
                  <a:cubicBezTo>
                    <a:pt x="2" y="14"/>
                    <a:pt x="5" y="13"/>
                    <a:pt x="7" y="13"/>
                  </a:cubicBezTo>
                  <a:cubicBezTo>
                    <a:pt x="20" y="9"/>
                    <a:pt x="35" y="11"/>
                    <a:pt x="51" y="19"/>
                  </a:cubicBezTo>
                  <a:cubicBezTo>
                    <a:pt x="46" y="9"/>
                    <a:pt x="38" y="2"/>
                    <a:pt x="27" y="0"/>
                  </a:cubicBezTo>
                  <a:cubicBezTo>
                    <a:pt x="17" y="8"/>
                    <a:pt x="7" y="11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2" name="Freeform 341"/>
            <p:cNvSpPr>
              <a:spLocks/>
            </p:cNvSpPr>
            <p:nvPr/>
          </p:nvSpPr>
          <p:spPr bwMode="auto">
            <a:xfrm>
              <a:off x="2617788" y="4260850"/>
              <a:ext cx="17463" cy="22225"/>
            </a:xfrm>
            <a:custGeom>
              <a:avLst/>
              <a:gdLst>
                <a:gd name="T0" fmla="*/ 13 w 13"/>
                <a:gd name="T1" fmla="*/ 4 h 16"/>
                <a:gd name="T2" fmla="*/ 13 w 13"/>
                <a:gd name="T3" fmla="*/ 0 h 16"/>
                <a:gd name="T4" fmla="*/ 7 w 13"/>
                <a:gd name="T5" fmla="*/ 0 h 16"/>
                <a:gd name="T6" fmla="*/ 6 w 13"/>
                <a:gd name="T7" fmla="*/ 0 h 16"/>
                <a:gd name="T8" fmla="*/ 0 w 13"/>
                <a:gd name="T9" fmla="*/ 16 h 16"/>
                <a:gd name="T10" fmla="*/ 13 w 13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">
                  <a:moveTo>
                    <a:pt x="13" y="4"/>
                  </a:moveTo>
                  <a:cubicBezTo>
                    <a:pt x="13" y="3"/>
                    <a:pt x="13" y="1"/>
                    <a:pt x="13" y="0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5"/>
                    <a:pt x="1" y="10"/>
                    <a:pt x="0" y="16"/>
                  </a:cubicBezTo>
                  <a:cubicBezTo>
                    <a:pt x="2" y="13"/>
                    <a:pt x="6" y="8"/>
                    <a:pt x="1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3" name="Freeform 342"/>
            <p:cNvSpPr>
              <a:spLocks/>
            </p:cNvSpPr>
            <p:nvPr/>
          </p:nvSpPr>
          <p:spPr bwMode="auto">
            <a:xfrm>
              <a:off x="2641600" y="4281488"/>
              <a:ext cx="65088" cy="58737"/>
            </a:xfrm>
            <a:custGeom>
              <a:avLst/>
              <a:gdLst>
                <a:gd name="T0" fmla="*/ 2 w 48"/>
                <a:gd name="T1" fmla="*/ 2 h 42"/>
                <a:gd name="T2" fmla="*/ 0 w 48"/>
                <a:gd name="T3" fmla="*/ 2 h 42"/>
                <a:gd name="T4" fmla="*/ 26 w 48"/>
                <a:gd name="T5" fmla="*/ 42 h 42"/>
                <a:gd name="T6" fmla="*/ 48 w 48"/>
                <a:gd name="T7" fmla="*/ 26 h 42"/>
                <a:gd name="T8" fmla="*/ 2 w 48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2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3" y="18"/>
                    <a:pt x="12" y="31"/>
                    <a:pt x="26" y="42"/>
                  </a:cubicBezTo>
                  <a:cubicBezTo>
                    <a:pt x="35" y="39"/>
                    <a:pt x="43" y="34"/>
                    <a:pt x="48" y="26"/>
                  </a:cubicBezTo>
                  <a:cubicBezTo>
                    <a:pt x="39" y="18"/>
                    <a:pt x="17" y="0"/>
                    <a:pt x="2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4" name="Freeform 343"/>
            <p:cNvSpPr>
              <a:spLocks/>
            </p:cNvSpPr>
            <p:nvPr/>
          </p:nvSpPr>
          <p:spPr bwMode="auto">
            <a:xfrm>
              <a:off x="2640013" y="4259263"/>
              <a:ext cx="76200" cy="53975"/>
            </a:xfrm>
            <a:custGeom>
              <a:avLst/>
              <a:gdLst>
                <a:gd name="T0" fmla="*/ 8 w 55"/>
                <a:gd name="T1" fmla="*/ 4 h 39"/>
                <a:gd name="T2" fmla="*/ 0 w 55"/>
                <a:gd name="T3" fmla="*/ 7 h 39"/>
                <a:gd name="T4" fmla="*/ 1 w 55"/>
                <a:gd name="T5" fmla="*/ 15 h 39"/>
                <a:gd name="T6" fmla="*/ 3 w 55"/>
                <a:gd name="T7" fmla="*/ 14 h 39"/>
                <a:gd name="T8" fmla="*/ 51 w 55"/>
                <a:gd name="T9" fmla="*/ 39 h 39"/>
                <a:gd name="T10" fmla="*/ 55 w 55"/>
                <a:gd name="T11" fmla="*/ 23 h 39"/>
                <a:gd name="T12" fmla="*/ 53 w 55"/>
                <a:gd name="T13" fmla="*/ 11 h 39"/>
                <a:gd name="T14" fmla="*/ 8 w 55"/>
                <a:gd name="T1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9">
                  <a:moveTo>
                    <a:pt x="8" y="4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10"/>
                    <a:pt x="0" y="12"/>
                    <a:pt x="1" y="15"/>
                  </a:cubicBezTo>
                  <a:cubicBezTo>
                    <a:pt x="1" y="15"/>
                    <a:pt x="2" y="15"/>
                    <a:pt x="3" y="14"/>
                  </a:cubicBezTo>
                  <a:cubicBezTo>
                    <a:pt x="19" y="13"/>
                    <a:pt x="40" y="29"/>
                    <a:pt x="51" y="39"/>
                  </a:cubicBezTo>
                  <a:cubicBezTo>
                    <a:pt x="53" y="34"/>
                    <a:pt x="55" y="29"/>
                    <a:pt x="55" y="23"/>
                  </a:cubicBezTo>
                  <a:cubicBezTo>
                    <a:pt x="55" y="19"/>
                    <a:pt x="54" y="15"/>
                    <a:pt x="53" y="11"/>
                  </a:cubicBezTo>
                  <a:cubicBezTo>
                    <a:pt x="36" y="3"/>
                    <a:pt x="21" y="0"/>
                    <a:pt x="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5" name="Freeform 344"/>
            <p:cNvSpPr>
              <a:spLocks/>
            </p:cNvSpPr>
            <p:nvPr/>
          </p:nvSpPr>
          <p:spPr bwMode="auto">
            <a:xfrm>
              <a:off x="2616200" y="4271963"/>
              <a:ext cx="19050" cy="47625"/>
            </a:xfrm>
            <a:custGeom>
              <a:avLst/>
              <a:gdLst>
                <a:gd name="T0" fmla="*/ 11 w 14"/>
                <a:gd name="T1" fmla="*/ 10 h 34"/>
                <a:gd name="T2" fmla="*/ 14 w 14"/>
                <a:gd name="T3" fmla="*/ 7 h 34"/>
                <a:gd name="T4" fmla="*/ 14 w 14"/>
                <a:gd name="T5" fmla="*/ 6 h 34"/>
                <a:gd name="T6" fmla="*/ 14 w 14"/>
                <a:gd name="T7" fmla="*/ 0 h 34"/>
                <a:gd name="T8" fmla="*/ 0 w 14"/>
                <a:gd name="T9" fmla="*/ 15 h 34"/>
                <a:gd name="T10" fmla="*/ 7 w 14"/>
                <a:gd name="T11" fmla="*/ 34 h 34"/>
                <a:gd name="T12" fmla="*/ 11 w 14"/>
                <a:gd name="T1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11" y="10"/>
                  </a:move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4" y="4"/>
                    <a:pt x="14" y="2"/>
                    <a:pt x="14" y="0"/>
                  </a:cubicBezTo>
                  <a:cubicBezTo>
                    <a:pt x="9" y="4"/>
                    <a:pt x="3" y="11"/>
                    <a:pt x="0" y="15"/>
                  </a:cubicBezTo>
                  <a:cubicBezTo>
                    <a:pt x="0" y="22"/>
                    <a:pt x="3" y="29"/>
                    <a:pt x="7" y="34"/>
                  </a:cubicBezTo>
                  <a:cubicBezTo>
                    <a:pt x="6" y="28"/>
                    <a:pt x="6" y="16"/>
                    <a:pt x="11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6" name="Freeform 345"/>
            <p:cNvSpPr>
              <a:spLocks/>
            </p:cNvSpPr>
            <p:nvPr/>
          </p:nvSpPr>
          <p:spPr bwMode="auto">
            <a:xfrm>
              <a:off x="2628900" y="4287838"/>
              <a:ext cx="42863" cy="53975"/>
            </a:xfrm>
            <a:custGeom>
              <a:avLst/>
              <a:gdLst>
                <a:gd name="T0" fmla="*/ 6 w 31"/>
                <a:gd name="T1" fmla="*/ 0 h 39"/>
                <a:gd name="T2" fmla="*/ 5 w 31"/>
                <a:gd name="T3" fmla="*/ 1 h 39"/>
                <a:gd name="T4" fmla="*/ 1 w 31"/>
                <a:gd name="T5" fmla="*/ 27 h 39"/>
                <a:gd name="T6" fmla="*/ 27 w 31"/>
                <a:gd name="T7" fmla="*/ 39 h 39"/>
                <a:gd name="T8" fmla="*/ 31 w 31"/>
                <a:gd name="T9" fmla="*/ 38 h 39"/>
                <a:gd name="T10" fmla="*/ 6 w 31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9">
                  <a:moveTo>
                    <a:pt x="6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0" y="7"/>
                    <a:pt x="1" y="23"/>
                    <a:pt x="1" y="27"/>
                  </a:cubicBezTo>
                  <a:cubicBezTo>
                    <a:pt x="8" y="34"/>
                    <a:pt x="17" y="39"/>
                    <a:pt x="27" y="39"/>
                  </a:cubicBezTo>
                  <a:cubicBezTo>
                    <a:pt x="28" y="39"/>
                    <a:pt x="30" y="38"/>
                    <a:pt x="31" y="38"/>
                  </a:cubicBezTo>
                  <a:cubicBezTo>
                    <a:pt x="15" y="26"/>
                    <a:pt x="8" y="11"/>
                    <a:pt x="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7" name="Freeform 346"/>
            <p:cNvSpPr>
              <a:spLocks/>
            </p:cNvSpPr>
            <p:nvPr/>
          </p:nvSpPr>
          <p:spPr bwMode="auto">
            <a:xfrm>
              <a:off x="1520825" y="2941638"/>
              <a:ext cx="7938" cy="7937"/>
            </a:xfrm>
            <a:custGeom>
              <a:avLst/>
              <a:gdLst>
                <a:gd name="T0" fmla="*/ 5 w 6"/>
                <a:gd name="T1" fmla="*/ 5 h 6"/>
                <a:gd name="T2" fmla="*/ 6 w 6"/>
                <a:gd name="T3" fmla="*/ 0 h 6"/>
                <a:gd name="T4" fmla="*/ 0 w 6"/>
                <a:gd name="T5" fmla="*/ 6 h 6"/>
                <a:gd name="T6" fmla="*/ 5 w 6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5" y="5"/>
                  </a:moveTo>
                  <a:cubicBezTo>
                    <a:pt x="6" y="3"/>
                    <a:pt x="6" y="2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1" y="6"/>
                    <a:pt x="3" y="5"/>
                    <a:pt x="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8" name="Freeform 347"/>
            <p:cNvSpPr>
              <a:spLocks/>
            </p:cNvSpPr>
            <p:nvPr/>
          </p:nvSpPr>
          <p:spPr bwMode="auto">
            <a:xfrm>
              <a:off x="1533525" y="2932113"/>
              <a:ext cx="34925" cy="15875"/>
            </a:xfrm>
            <a:custGeom>
              <a:avLst/>
              <a:gdLst>
                <a:gd name="T0" fmla="*/ 0 w 26"/>
                <a:gd name="T1" fmla="*/ 11 h 11"/>
                <a:gd name="T2" fmla="*/ 26 w 26"/>
                <a:gd name="T3" fmla="*/ 0 h 11"/>
                <a:gd name="T4" fmla="*/ 21 w 26"/>
                <a:gd name="T5" fmla="*/ 0 h 11"/>
                <a:gd name="T6" fmla="*/ 2 w 26"/>
                <a:gd name="T7" fmla="*/ 4 h 11"/>
                <a:gd name="T8" fmla="*/ 0 w 2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1">
                  <a:moveTo>
                    <a:pt x="0" y="11"/>
                  </a:moveTo>
                  <a:cubicBezTo>
                    <a:pt x="7" y="10"/>
                    <a:pt x="16" y="6"/>
                    <a:pt x="26" y="0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4" y="0"/>
                    <a:pt x="7" y="1"/>
                    <a:pt x="2" y="4"/>
                  </a:cubicBezTo>
                  <a:cubicBezTo>
                    <a:pt x="1" y="6"/>
                    <a:pt x="1" y="9"/>
                    <a:pt x="0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9" name="Freeform 348"/>
            <p:cNvSpPr>
              <a:spLocks/>
            </p:cNvSpPr>
            <p:nvPr/>
          </p:nvSpPr>
          <p:spPr bwMode="auto">
            <a:xfrm>
              <a:off x="1531938" y="2933700"/>
              <a:ext cx="80963" cy="30162"/>
            </a:xfrm>
            <a:custGeom>
              <a:avLst/>
              <a:gdLst>
                <a:gd name="T0" fmla="*/ 1 w 59"/>
                <a:gd name="T1" fmla="*/ 14 h 22"/>
                <a:gd name="T2" fmla="*/ 0 w 59"/>
                <a:gd name="T3" fmla="*/ 18 h 22"/>
                <a:gd name="T4" fmla="*/ 9 w 59"/>
                <a:gd name="T5" fmla="*/ 15 h 22"/>
                <a:gd name="T6" fmla="*/ 59 w 59"/>
                <a:gd name="T7" fmla="*/ 22 h 22"/>
                <a:gd name="T8" fmla="*/ 32 w 59"/>
                <a:gd name="T9" fmla="*/ 0 h 22"/>
                <a:gd name="T10" fmla="*/ 1 w 59"/>
                <a:gd name="T1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2">
                  <a:moveTo>
                    <a:pt x="1" y="14"/>
                  </a:moveTo>
                  <a:cubicBezTo>
                    <a:pt x="1" y="15"/>
                    <a:pt x="0" y="16"/>
                    <a:pt x="0" y="18"/>
                  </a:cubicBezTo>
                  <a:cubicBezTo>
                    <a:pt x="3" y="16"/>
                    <a:pt x="6" y="15"/>
                    <a:pt x="9" y="15"/>
                  </a:cubicBezTo>
                  <a:cubicBezTo>
                    <a:pt x="24" y="10"/>
                    <a:pt x="41" y="13"/>
                    <a:pt x="59" y="22"/>
                  </a:cubicBezTo>
                  <a:cubicBezTo>
                    <a:pt x="54" y="11"/>
                    <a:pt x="44" y="3"/>
                    <a:pt x="32" y="0"/>
                  </a:cubicBezTo>
                  <a:cubicBezTo>
                    <a:pt x="19" y="9"/>
                    <a:pt x="9" y="13"/>
                    <a:pt x="1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0" name="Freeform 349"/>
            <p:cNvSpPr>
              <a:spLocks/>
            </p:cNvSpPr>
            <p:nvPr/>
          </p:nvSpPr>
          <p:spPr bwMode="auto">
            <a:xfrm>
              <a:off x="1504950" y="2954338"/>
              <a:ext cx="22225" cy="25400"/>
            </a:xfrm>
            <a:custGeom>
              <a:avLst/>
              <a:gdLst>
                <a:gd name="T0" fmla="*/ 15 w 16"/>
                <a:gd name="T1" fmla="*/ 5 h 18"/>
                <a:gd name="T2" fmla="*/ 16 w 16"/>
                <a:gd name="T3" fmla="*/ 0 h 18"/>
                <a:gd name="T4" fmla="*/ 9 w 16"/>
                <a:gd name="T5" fmla="*/ 0 h 18"/>
                <a:gd name="T6" fmla="*/ 8 w 16"/>
                <a:gd name="T7" fmla="*/ 0 h 18"/>
                <a:gd name="T8" fmla="*/ 0 w 16"/>
                <a:gd name="T9" fmla="*/ 18 h 18"/>
                <a:gd name="T10" fmla="*/ 15 w 16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15" y="5"/>
                  </a:moveTo>
                  <a:cubicBezTo>
                    <a:pt x="16" y="3"/>
                    <a:pt x="16" y="1"/>
                    <a:pt x="16" y="0"/>
                  </a:cubicBezTo>
                  <a:cubicBezTo>
                    <a:pt x="13" y="0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6"/>
                    <a:pt x="1" y="12"/>
                    <a:pt x="0" y="18"/>
                  </a:cubicBezTo>
                  <a:cubicBezTo>
                    <a:pt x="3" y="15"/>
                    <a:pt x="8" y="9"/>
                    <a:pt x="1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1" name="Freeform 350"/>
            <p:cNvSpPr>
              <a:spLocks/>
            </p:cNvSpPr>
            <p:nvPr/>
          </p:nvSpPr>
          <p:spPr bwMode="auto">
            <a:xfrm>
              <a:off x="1533525" y="2979738"/>
              <a:ext cx="76200" cy="63500"/>
            </a:xfrm>
            <a:custGeom>
              <a:avLst/>
              <a:gdLst>
                <a:gd name="T0" fmla="*/ 3 w 56"/>
                <a:gd name="T1" fmla="*/ 1 h 47"/>
                <a:gd name="T2" fmla="*/ 0 w 56"/>
                <a:gd name="T3" fmla="*/ 2 h 47"/>
                <a:gd name="T4" fmla="*/ 31 w 56"/>
                <a:gd name="T5" fmla="*/ 47 h 47"/>
                <a:gd name="T6" fmla="*/ 56 w 56"/>
                <a:gd name="T7" fmla="*/ 29 h 47"/>
                <a:gd name="T8" fmla="*/ 3 w 56"/>
                <a:gd name="T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7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4" y="20"/>
                    <a:pt x="14" y="35"/>
                    <a:pt x="31" y="47"/>
                  </a:cubicBezTo>
                  <a:cubicBezTo>
                    <a:pt x="41" y="45"/>
                    <a:pt x="50" y="38"/>
                    <a:pt x="56" y="29"/>
                  </a:cubicBezTo>
                  <a:cubicBezTo>
                    <a:pt x="46" y="20"/>
                    <a:pt x="20" y="0"/>
                    <a:pt x="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2" name="Freeform 351"/>
            <p:cNvSpPr>
              <a:spLocks/>
            </p:cNvSpPr>
            <p:nvPr/>
          </p:nvSpPr>
          <p:spPr bwMode="auto">
            <a:xfrm>
              <a:off x="1531938" y="2952750"/>
              <a:ext cx="87313" cy="61912"/>
            </a:xfrm>
            <a:custGeom>
              <a:avLst/>
              <a:gdLst>
                <a:gd name="T0" fmla="*/ 10 w 64"/>
                <a:gd name="T1" fmla="*/ 4 h 45"/>
                <a:gd name="T2" fmla="*/ 0 w 64"/>
                <a:gd name="T3" fmla="*/ 8 h 45"/>
                <a:gd name="T4" fmla="*/ 1 w 64"/>
                <a:gd name="T5" fmla="*/ 17 h 45"/>
                <a:gd name="T6" fmla="*/ 3 w 64"/>
                <a:gd name="T7" fmla="*/ 17 h 45"/>
                <a:gd name="T8" fmla="*/ 59 w 64"/>
                <a:gd name="T9" fmla="*/ 45 h 45"/>
                <a:gd name="T10" fmla="*/ 64 w 64"/>
                <a:gd name="T11" fmla="*/ 26 h 45"/>
                <a:gd name="T12" fmla="*/ 61 w 64"/>
                <a:gd name="T13" fmla="*/ 13 h 45"/>
                <a:gd name="T14" fmla="*/ 10 w 64"/>
                <a:gd name="T15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5">
                  <a:moveTo>
                    <a:pt x="10" y="4"/>
                  </a:moveTo>
                  <a:cubicBezTo>
                    <a:pt x="6" y="5"/>
                    <a:pt x="3" y="6"/>
                    <a:pt x="0" y="8"/>
                  </a:cubicBezTo>
                  <a:cubicBezTo>
                    <a:pt x="0" y="11"/>
                    <a:pt x="0" y="14"/>
                    <a:pt x="1" y="17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22" y="15"/>
                    <a:pt x="47" y="34"/>
                    <a:pt x="59" y="45"/>
                  </a:cubicBezTo>
                  <a:cubicBezTo>
                    <a:pt x="62" y="39"/>
                    <a:pt x="64" y="33"/>
                    <a:pt x="64" y="26"/>
                  </a:cubicBezTo>
                  <a:cubicBezTo>
                    <a:pt x="64" y="21"/>
                    <a:pt x="63" y="17"/>
                    <a:pt x="61" y="13"/>
                  </a:cubicBezTo>
                  <a:cubicBezTo>
                    <a:pt x="42" y="3"/>
                    <a:pt x="25" y="0"/>
                    <a:pt x="1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3" name="Freeform 352"/>
            <p:cNvSpPr>
              <a:spLocks/>
            </p:cNvSpPr>
            <p:nvPr/>
          </p:nvSpPr>
          <p:spPr bwMode="auto">
            <a:xfrm>
              <a:off x="1504950" y="2967038"/>
              <a:ext cx="22225" cy="55562"/>
            </a:xfrm>
            <a:custGeom>
              <a:avLst/>
              <a:gdLst>
                <a:gd name="T0" fmla="*/ 13 w 16"/>
                <a:gd name="T1" fmla="*/ 12 h 40"/>
                <a:gd name="T2" fmla="*/ 16 w 16"/>
                <a:gd name="T3" fmla="*/ 9 h 40"/>
                <a:gd name="T4" fmla="*/ 16 w 16"/>
                <a:gd name="T5" fmla="*/ 7 h 40"/>
                <a:gd name="T6" fmla="*/ 15 w 16"/>
                <a:gd name="T7" fmla="*/ 0 h 40"/>
                <a:gd name="T8" fmla="*/ 0 w 16"/>
                <a:gd name="T9" fmla="*/ 17 h 40"/>
                <a:gd name="T10" fmla="*/ 7 w 16"/>
                <a:gd name="T11" fmla="*/ 40 h 40"/>
                <a:gd name="T12" fmla="*/ 13 w 16"/>
                <a:gd name="T13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3" y="12"/>
                  </a:moveTo>
                  <a:cubicBezTo>
                    <a:pt x="14" y="10"/>
                    <a:pt x="15" y="9"/>
                    <a:pt x="16" y="9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5"/>
                    <a:pt x="16" y="2"/>
                    <a:pt x="15" y="0"/>
                  </a:cubicBezTo>
                  <a:cubicBezTo>
                    <a:pt x="9" y="4"/>
                    <a:pt x="3" y="13"/>
                    <a:pt x="0" y="17"/>
                  </a:cubicBezTo>
                  <a:cubicBezTo>
                    <a:pt x="0" y="26"/>
                    <a:pt x="3" y="33"/>
                    <a:pt x="7" y="40"/>
                  </a:cubicBezTo>
                  <a:cubicBezTo>
                    <a:pt x="7" y="32"/>
                    <a:pt x="7" y="19"/>
                    <a:pt x="13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4" name="Freeform 353"/>
            <p:cNvSpPr>
              <a:spLocks/>
            </p:cNvSpPr>
            <p:nvPr/>
          </p:nvSpPr>
          <p:spPr bwMode="auto">
            <a:xfrm>
              <a:off x="1519238" y="2984500"/>
              <a:ext cx="49213" cy="61912"/>
            </a:xfrm>
            <a:custGeom>
              <a:avLst/>
              <a:gdLst>
                <a:gd name="T0" fmla="*/ 7 w 36"/>
                <a:gd name="T1" fmla="*/ 0 h 45"/>
                <a:gd name="T2" fmla="*/ 6 w 36"/>
                <a:gd name="T3" fmla="*/ 1 h 45"/>
                <a:gd name="T4" fmla="*/ 1 w 36"/>
                <a:gd name="T5" fmla="*/ 32 h 45"/>
                <a:gd name="T6" fmla="*/ 31 w 36"/>
                <a:gd name="T7" fmla="*/ 45 h 45"/>
                <a:gd name="T8" fmla="*/ 36 w 36"/>
                <a:gd name="T9" fmla="*/ 44 h 45"/>
                <a:gd name="T10" fmla="*/ 7 w 36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5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1" y="26"/>
                    <a:pt x="1" y="32"/>
                  </a:cubicBezTo>
                  <a:cubicBezTo>
                    <a:pt x="9" y="40"/>
                    <a:pt x="19" y="45"/>
                    <a:pt x="31" y="45"/>
                  </a:cubicBezTo>
                  <a:cubicBezTo>
                    <a:pt x="33" y="45"/>
                    <a:pt x="34" y="44"/>
                    <a:pt x="36" y="44"/>
                  </a:cubicBezTo>
                  <a:cubicBezTo>
                    <a:pt x="17" y="30"/>
                    <a:pt x="10" y="13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5" name="Freeform 354"/>
            <p:cNvSpPr>
              <a:spLocks/>
            </p:cNvSpPr>
            <p:nvPr/>
          </p:nvSpPr>
          <p:spPr bwMode="auto">
            <a:xfrm>
              <a:off x="728663" y="1900238"/>
              <a:ext cx="7938" cy="6350"/>
            </a:xfrm>
            <a:custGeom>
              <a:avLst/>
              <a:gdLst>
                <a:gd name="T0" fmla="*/ 5 w 5"/>
                <a:gd name="T1" fmla="*/ 4 h 5"/>
                <a:gd name="T2" fmla="*/ 5 w 5"/>
                <a:gd name="T3" fmla="*/ 0 h 5"/>
                <a:gd name="T4" fmla="*/ 0 w 5"/>
                <a:gd name="T5" fmla="*/ 5 h 5"/>
                <a:gd name="T6" fmla="*/ 5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3"/>
                    <a:pt x="5" y="1"/>
                    <a:pt x="5" y="0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2" y="4"/>
                    <a:pt x="3" y="4"/>
                    <a:pt x="5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6" name="Freeform 355"/>
            <p:cNvSpPr>
              <a:spLocks/>
            </p:cNvSpPr>
            <p:nvPr/>
          </p:nvSpPr>
          <p:spPr bwMode="auto">
            <a:xfrm>
              <a:off x="739775" y="1892300"/>
              <a:ext cx="26988" cy="11112"/>
            </a:xfrm>
            <a:custGeom>
              <a:avLst/>
              <a:gdLst>
                <a:gd name="T0" fmla="*/ 0 w 19"/>
                <a:gd name="T1" fmla="*/ 9 h 9"/>
                <a:gd name="T2" fmla="*/ 19 w 19"/>
                <a:gd name="T3" fmla="*/ 1 h 9"/>
                <a:gd name="T4" fmla="*/ 16 w 19"/>
                <a:gd name="T5" fmla="*/ 0 h 9"/>
                <a:gd name="T6" fmla="*/ 1 w 19"/>
                <a:gd name="T7" fmla="*/ 4 h 9"/>
                <a:gd name="T8" fmla="*/ 0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cubicBezTo>
                    <a:pt x="5" y="8"/>
                    <a:pt x="12" y="6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1" y="0"/>
                    <a:pt x="5" y="2"/>
                    <a:pt x="1" y="4"/>
                  </a:cubicBezTo>
                  <a:cubicBezTo>
                    <a:pt x="0" y="6"/>
                    <a:pt x="0" y="8"/>
                    <a:pt x="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7" name="Freeform 356"/>
            <p:cNvSpPr>
              <a:spLocks/>
            </p:cNvSpPr>
            <p:nvPr/>
          </p:nvSpPr>
          <p:spPr bwMode="auto">
            <a:xfrm>
              <a:off x="738188" y="1892300"/>
              <a:ext cx="63500" cy="23812"/>
            </a:xfrm>
            <a:custGeom>
              <a:avLst/>
              <a:gdLst>
                <a:gd name="T0" fmla="*/ 0 w 46"/>
                <a:gd name="T1" fmla="*/ 12 h 17"/>
                <a:gd name="T2" fmla="*/ 0 w 46"/>
                <a:gd name="T3" fmla="*/ 14 h 17"/>
                <a:gd name="T4" fmla="*/ 7 w 46"/>
                <a:gd name="T5" fmla="*/ 12 h 17"/>
                <a:gd name="T6" fmla="*/ 46 w 46"/>
                <a:gd name="T7" fmla="*/ 17 h 17"/>
                <a:gd name="T8" fmla="*/ 25 w 46"/>
                <a:gd name="T9" fmla="*/ 0 h 17"/>
                <a:gd name="T10" fmla="*/ 0 w 46"/>
                <a:gd name="T11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7">
                  <a:moveTo>
                    <a:pt x="0" y="12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2" y="13"/>
                    <a:pt x="4" y="12"/>
                    <a:pt x="7" y="12"/>
                  </a:cubicBezTo>
                  <a:cubicBezTo>
                    <a:pt x="18" y="9"/>
                    <a:pt x="32" y="10"/>
                    <a:pt x="46" y="17"/>
                  </a:cubicBezTo>
                  <a:cubicBezTo>
                    <a:pt x="42" y="9"/>
                    <a:pt x="34" y="3"/>
                    <a:pt x="25" y="0"/>
                  </a:cubicBezTo>
                  <a:cubicBezTo>
                    <a:pt x="15" y="7"/>
                    <a:pt x="6" y="10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8" name="Freeform 357"/>
            <p:cNvSpPr>
              <a:spLocks/>
            </p:cNvSpPr>
            <p:nvPr/>
          </p:nvSpPr>
          <p:spPr bwMode="auto">
            <a:xfrm>
              <a:off x="717550" y="1909763"/>
              <a:ext cx="17463" cy="19050"/>
            </a:xfrm>
            <a:custGeom>
              <a:avLst/>
              <a:gdLst>
                <a:gd name="T0" fmla="*/ 12 w 12"/>
                <a:gd name="T1" fmla="*/ 4 h 14"/>
                <a:gd name="T2" fmla="*/ 12 w 12"/>
                <a:gd name="T3" fmla="*/ 0 h 14"/>
                <a:gd name="T4" fmla="*/ 7 w 12"/>
                <a:gd name="T5" fmla="*/ 1 h 14"/>
                <a:gd name="T6" fmla="*/ 6 w 12"/>
                <a:gd name="T7" fmla="*/ 1 h 14"/>
                <a:gd name="T8" fmla="*/ 0 w 12"/>
                <a:gd name="T9" fmla="*/ 14 h 14"/>
                <a:gd name="T10" fmla="*/ 12 w 12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2" y="4"/>
                  </a:moveTo>
                  <a:cubicBezTo>
                    <a:pt x="12" y="3"/>
                    <a:pt x="12" y="1"/>
                    <a:pt x="12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3" y="5"/>
                    <a:pt x="1" y="9"/>
                    <a:pt x="0" y="14"/>
                  </a:cubicBezTo>
                  <a:cubicBezTo>
                    <a:pt x="2" y="12"/>
                    <a:pt x="6" y="7"/>
                    <a:pt x="1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9" name="Freeform 358"/>
            <p:cNvSpPr>
              <a:spLocks/>
            </p:cNvSpPr>
            <p:nvPr/>
          </p:nvSpPr>
          <p:spPr bwMode="auto">
            <a:xfrm>
              <a:off x="739775" y="1928813"/>
              <a:ext cx="60325" cy="50800"/>
            </a:xfrm>
            <a:custGeom>
              <a:avLst/>
              <a:gdLst>
                <a:gd name="T0" fmla="*/ 2 w 43"/>
                <a:gd name="T1" fmla="*/ 1 h 37"/>
                <a:gd name="T2" fmla="*/ 0 w 43"/>
                <a:gd name="T3" fmla="*/ 2 h 37"/>
                <a:gd name="T4" fmla="*/ 23 w 43"/>
                <a:gd name="T5" fmla="*/ 37 h 37"/>
                <a:gd name="T6" fmla="*/ 43 w 43"/>
                <a:gd name="T7" fmla="*/ 23 h 37"/>
                <a:gd name="T8" fmla="*/ 2 w 43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7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2" y="16"/>
                    <a:pt x="10" y="28"/>
                    <a:pt x="23" y="37"/>
                  </a:cubicBezTo>
                  <a:cubicBezTo>
                    <a:pt x="32" y="35"/>
                    <a:pt x="39" y="30"/>
                    <a:pt x="43" y="23"/>
                  </a:cubicBezTo>
                  <a:cubicBezTo>
                    <a:pt x="35" y="16"/>
                    <a:pt x="15" y="0"/>
                    <a:pt x="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0" name="Freeform 359"/>
            <p:cNvSpPr>
              <a:spLocks/>
            </p:cNvSpPr>
            <p:nvPr/>
          </p:nvSpPr>
          <p:spPr bwMode="auto">
            <a:xfrm>
              <a:off x="738188" y="1908175"/>
              <a:ext cx="68263" cy="47625"/>
            </a:xfrm>
            <a:custGeom>
              <a:avLst/>
              <a:gdLst>
                <a:gd name="T0" fmla="*/ 7 w 49"/>
                <a:gd name="T1" fmla="*/ 4 h 35"/>
                <a:gd name="T2" fmla="*/ 0 w 49"/>
                <a:gd name="T3" fmla="*/ 7 h 35"/>
                <a:gd name="T4" fmla="*/ 0 w 49"/>
                <a:gd name="T5" fmla="*/ 14 h 35"/>
                <a:gd name="T6" fmla="*/ 2 w 49"/>
                <a:gd name="T7" fmla="*/ 13 h 35"/>
                <a:gd name="T8" fmla="*/ 46 w 49"/>
                <a:gd name="T9" fmla="*/ 35 h 35"/>
                <a:gd name="T10" fmla="*/ 49 w 49"/>
                <a:gd name="T11" fmla="*/ 21 h 35"/>
                <a:gd name="T12" fmla="*/ 48 w 49"/>
                <a:gd name="T13" fmla="*/ 11 h 35"/>
                <a:gd name="T14" fmla="*/ 7 w 49"/>
                <a:gd name="T15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5">
                  <a:moveTo>
                    <a:pt x="7" y="4"/>
                  </a:moveTo>
                  <a:cubicBezTo>
                    <a:pt x="5" y="4"/>
                    <a:pt x="2" y="5"/>
                    <a:pt x="0" y="7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17" y="12"/>
                    <a:pt x="36" y="27"/>
                    <a:pt x="46" y="35"/>
                  </a:cubicBezTo>
                  <a:cubicBezTo>
                    <a:pt x="48" y="31"/>
                    <a:pt x="49" y="26"/>
                    <a:pt x="49" y="21"/>
                  </a:cubicBezTo>
                  <a:cubicBezTo>
                    <a:pt x="49" y="17"/>
                    <a:pt x="49" y="14"/>
                    <a:pt x="48" y="11"/>
                  </a:cubicBezTo>
                  <a:cubicBezTo>
                    <a:pt x="33" y="3"/>
                    <a:pt x="19" y="0"/>
                    <a:pt x="7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1" name="Freeform 360"/>
            <p:cNvSpPr>
              <a:spLocks/>
            </p:cNvSpPr>
            <p:nvPr/>
          </p:nvSpPr>
          <p:spPr bwMode="auto">
            <a:xfrm>
              <a:off x="717550" y="1919288"/>
              <a:ext cx="19050" cy="42862"/>
            </a:xfrm>
            <a:custGeom>
              <a:avLst/>
              <a:gdLst>
                <a:gd name="T0" fmla="*/ 10 w 13"/>
                <a:gd name="T1" fmla="*/ 9 h 31"/>
                <a:gd name="T2" fmla="*/ 13 w 13"/>
                <a:gd name="T3" fmla="*/ 7 h 31"/>
                <a:gd name="T4" fmla="*/ 12 w 13"/>
                <a:gd name="T5" fmla="*/ 6 h 31"/>
                <a:gd name="T6" fmla="*/ 12 w 13"/>
                <a:gd name="T7" fmla="*/ 0 h 31"/>
                <a:gd name="T8" fmla="*/ 0 w 13"/>
                <a:gd name="T9" fmla="*/ 14 h 31"/>
                <a:gd name="T10" fmla="*/ 5 w 13"/>
                <a:gd name="T11" fmla="*/ 31 h 31"/>
                <a:gd name="T12" fmla="*/ 10 w 13"/>
                <a:gd name="T13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">
                  <a:moveTo>
                    <a:pt x="10" y="9"/>
                  </a:moveTo>
                  <a:cubicBezTo>
                    <a:pt x="11" y="8"/>
                    <a:pt x="12" y="8"/>
                    <a:pt x="13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4"/>
                    <a:pt x="12" y="2"/>
                    <a:pt x="12" y="0"/>
                  </a:cubicBezTo>
                  <a:cubicBezTo>
                    <a:pt x="7" y="4"/>
                    <a:pt x="2" y="10"/>
                    <a:pt x="0" y="14"/>
                  </a:cubicBezTo>
                  <a:cubicBezTo>
                    <a:pt x="0" y="20"/>
                    <a:pt x="2" y="26"/>
                    <a:pt x="5" y="31"/>
                  </a:cubicBezTo>
                  <a:cubicBezTo>
                    <a:pt x="5" y="26"/>
                    <a:pt x="5" y="15"/>
                    <a:pt x="1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361"/>
            <p:cNvSpPr>
              <a:spLocks/>
            </p:cNvSpPr>
            <p:nvPr/>
          </p:nvSpPr>
          <p:spPr bwMode="auto">
            <a:xfrm>
              <a:off x="727075" y="1933575"/>
              <a:ext cx="39688" cy="47625"/>
            </a:xfrm>
            <a:custGeom>
              <a:avLst/>
              <a:gdLst>
                <a:gd name="T0" fmla="*/ 6 w 28"/>
                <a:gd name="T1" fmla="*/ 0 h 35"/>
                <a:gd name="T2" fmla="*/ 5 w 28"/>
                <a:gd name="T3" fmla="*/ 1 h 35"/>
                <a:gd name="T4" fmla="*/ 2 w 28"/>
                <a:gd name="T5" fmla="*/ 25 h 35"/>
                <a:gd name="T6" fmla="*/ 25 w 28"/>
                <a:gd name="T7" fmla="*/ 35 h 35"/>
                <a:gd name="T8" fmla="*/ 28 w 28"/>
                <a:gd name="T9" fmla="*/ 35 h 35"/>
                <a:gd name="T10" fmla="*/ 6 w 28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5">
                  <a:moveTo>
                    <a:pt x="6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0" y="7"/>
                    <a:pt x="1" y="21"/>
                    <a:pt x="2" y="25"/>
                  </a:cubicBezTo>
                  <a:cubicBezTo>
                    <a:pt x="8" y="31"/>
                    <a:pt x="16" y="35"/>
                    <a:pt x="25" y="35"/>
                  </a:cubicBezTo>
                  <a:cubicBezTo>
                    <a:pt x="26" y="35"/>
                    <a:pt x="27" y="35"/>
                    <a:pt x="28" y="35"/>
                  </a:cubicBezTo>
                  <a:cubicBezTo>
                    <a:pt x="14" y="24"/>
                    <a:pt x="8" y="11"/>
                    <a:pt x="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362"/>
            <p:cNvSpPr>
              <a:spLocks/>
            </p:cNvSpPr>
            <p:nvPr/>
          </p:nvSpPr>
          <p:spPr bwMode="auto">
            <a:xfrm>
              <a:off x="2352675" y="1614488"/>
              <a:ext cx="6350" cy="4762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0 h 4"/>
                <a:gd name="T4" fmla="*/ 0 w 4"/>
                <a:gd name="T5" fmla="*/ 4 h 4"/>
                <a:gd name="T6" fmla="*/ 4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4" y="1"/>
                    <a:pt x="4" y="0"/>
                  </a:cubicBezTo>
                  <a:cubicBezTo>
                    <a:pt x="3" y="1"/>
                    <a:pt x="1" y="2"/>
                    <a:pt x="0" y="4"/>
                  </a:cubicBezTo>
                  <a:cubicBezTo>
                    <a:pt x="1" y="4"/>
                    <a:pt x="2" y="4"/>
                    <a:pt x="4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4" name="Freeform 363"/>
            <p:cNvSpPr>
              <a:spLocks/>
            </p:cNvSpPr>
            <p:nvPr/>
          </p:nvSpPr>
          <p:spPr bwMode="auto">
            <a:xfrm>
              <a:off x="2362200" y="1606550"/>
              <a:ext cx="25400" cy="12700"/>
            </a:xfrm>
            <a:custGeom>
              <a:avLst/>
              <a:gdLst>
                <a:gd name="T0" fmla="*/ 0 w 18"/>
                <a:gd name="T1" fmla="*/ 9 h 9"/>
                <a:gd name="T2" fmla="*/ 18 w 18"/>
                <a:gd name="T3" fmla="*/ 1 h 9"/>
                <a:gd name="T4" fmla="*/ 15 w 18"/>
                <a:gd name="T5" fmla="*/ 0 h 9"/>
                <a:gd name="T6" fmla="*/ 1 w 18"/>
                <a:gd name="T7" fmla="*/ 4 h 9"/>
                <a:gd name="T8" fmla="*/ 0 w 1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0" y="9"/>
                  </a:moveTo>
                  <a:cubicBezTo>
                    <a:pt x="4" y="8"/>
                    <a:pt x="11" y="5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0" y="0"/>
                    <a:pt x="5" y="2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5" name="Freeform 364"/>
            <p:cNvSpPr>
              <a:spLocks/>
            </p:cNvSpPr>
            <p:nvPr/>
          </p:nvSpPr>
          <p:spPr bwMode="auto">
            <a:xfrm>
              <a:off x="2362200" y="1608138"/>
              <a:ext cx="57150" cy="22225"/>
            </a:xfrm>
            <a:custGeom>
              <a:avLst/>
              <a:gdLst>
                <a:gd name="T0" fmla="*/ 0 w 42"/>
                <a:gd name="T1" fmla="*/ 11 h 16"/>
                <a:gd name="T2" fmla="*/ 0 w 42"/>
                <a:gd name="T3" fmla="*/ 13 h 16"/>
                <a:gd name="T4" fmla="*/ 6 w 42"/>
                <a:gd name="T5" fmla="*/ 11 h 16"/>
                <a:gd name="T6" fmla="*/ 42 w 42"/>
                <a:gd name="T7" fmla="*/ 16 h 16"/>
                <a:gd name="T8" fmla="*/ 22 w 42"/>
                <a:gd name="T9" fmla="*/ 0 h 16"/>
                <a:gd name="T10" fmla="*/ 0 w 42"/>
                <a:gd name="T1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6">
                  <a:moveTo>
                    <a:pt x="0" y="11"/>
                  </a:moveTo>
                  <a:cubicBezTo>
                    <a:pt x="0" y="11"/>
                    <a:pt x="0" y="12"/>
                    <a:pt x="0" y="13"/>
                  </a:cubicBezTo>
                  <a:cubicBezTo>
                    <a:pt x="2" y="12"/>
                    <a:pt x="4" y="11"/>
                    <a:pt x="6" y="11"/>
                  </a:cubicBezTo>
                  <a:cubicBezTo>
                    <a:pt x="17" y="8"/>
                    <a:pt x="29" y="9"/>
                    <a:pt x="42" y="16"/>
                  </a:cubicBezTo>
                  <a:cubicBezTo>
                    <a:pt x="38" y="8"/>
                    <a:pt x="31" y="2"/>
                    <a:pt x="22" y="0"/>
                  </a:cubicBezTo>
                  <a:cubicBezTo>
                    <a:pt x="14" y="7"/>
                    <a:pt x="6" y="9"/>
                    <a:pt x="0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6" name="Freeform 365"/>
            <p:cNvSpPr>
              <a:spLocks/>
            </p:cNvSpPr>
            <p:nvPr/>
          </p:nvSpPr>
          <p:spPr bwMode="auto">
            <a:xfrm>
              <a:off x="2343150" y="1622425"/>
              <a:ext cx="15875" cy="17462"/>
            </a:xfrm>
            <a:custGeom>
              <a:avLst/>
              <a:gdLst>
                <a:gd name="T0" fmla="*/ 10 w 11"/>
                <a:gd name="T1" fmla="*/ 3 h 13"/>
                <a:gd name="T2" fmla="*/ 11 w 11"/>
                <a:gd name="T3" fmla="*/ 0 h 13"/>
                <a:gd name="T4" fmla="*/ 6 w 11"/>
                <a:gd name="T5" fmla="*/ 0 h 13"/>
                <a:gd name="T6" fmla="*/ 5 w 11"/>
                <a:gd name="T7" fmla="*/ 0 h 13"/>
                <a:gd name="T8" fmla="*/ 0 w 11"/>
                <a:gd name="T9" fmla="*/ 13 h 13"/>
                <a:gd name="T10" fmla="*/ 10 w 11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">
                  <a:moveTo>
                    <a:pt x="10" y="3"/>
                  </a:moveTo>
                  <a:cubicBezTo>
                    <a:pt x="10" y="2"/>
                    <a:pt x="10" y="1"/>
                    <a:pt x="11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8"/>
                    <a:pt x="0" y="13"/>
                  </a:cubicBezTo>
                  <a:cubicBezTo>
                    <a:pt x="1" y="11"/>
                    <a:pt x="5" y="7"/>
                    <a:pt x="1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7" name="Freeform 366"/>
            <p:cNvSpPr>
              <a:spLocks/>
            </p:cNvSpPr>
            <p:nvPr/>
          </p:nvSpPr>
          <p:spPr bwMode="auto">
            <a:xfrm>
              <a:off x="2362200" y="1639888"/>
              <a:ext cx="53975" cy="46037"/>
            </a:xfrm>
            <a:custGeom>
              <a:avLst/>
              <a:gdLst>
                <a:gd name="T0" fmla="*/ 1 w 39"/>
                <a:gd name="T1" fmla="*/ 1 h 33"/>
                <a:gd name="T2" fmla="*/ 0 w 39"/>
                <a:gd name="T3" fmla="*/ 1 h 33"/>
                <a:gd name="T4" fmla="*/ 21 w 39"/>
                <a:gd name="T5" fmla="*/ 33 h 33"/>
                <a:gd name="T6" fmla="*/ 39 w 39"/>
                <a:gd name="T7" fmla="*/ 20 h 33"/>
                <a:gd name="T8" fmla="*/ 1 w 39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3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2" y="14"/>
                    <a:pt x="9" y="25"/>
                    <a:pt x="21" y="33"/>
                  </a:cubicBezTo>
                  <a:cubicBezTo>
                    <a:pt x="29" y="32"/>
                    <a:pt x="35" y="27"/>
                    <a:pt x="39" y="20"/>
                  </a:cubicBezTo>
                  <a:cubicBezTo>
                    <a:pt x="32" y="14"/>
                    <a:pt x="14" y="0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8" name="Freeform 367"/>
            <p:cNvSpPr>
              <a:spLocks/>
            </p:cNvSpPr>
            <p:nvPr/>
          </p:nvSpPr>
          <p:spPr bwMode="auto">
            <a:xfrm>
              <a:off x="2362200" y="1620838"/>
              <a:ext cx="61913" cy="44450"/>
            </a:xfrm>
            <a:custGeom>
              <a:avLst/>
              <a:gdLst>
                <a:gd name="T0" fmla="*/ 7 w 45"/>
                <a:gd name="T1" fmla="*/ 3 h 32"/>
                <a:gd name="T2" fmla="*/ 0 w 45"/>
                <a:gd name="T3" fmla="*/ 6 h 32"/>
                <a:gd name="T4" fmla="*/ 0 w 45"/>
                <a:gd name="T5" fmla="*/ 12 h 32"/>
                <a:gd name="T6" fmla="*/ 2 w 45"/>
                <a:gd name="T7" fmla="*/ 12 h 32"/>
                <a:gd name="T8" fmla="*/ 42 w 45"/>
                <a:gd name="T9" fmla="*/ 32 h 32"/>
                <a:gd name="T10" fmla="*/ 45 w 45"/>
                <a:gd name="T11" fmla="*/ 19 h 32"/>
                <a:gd name="T12" fmla="*/ 43 w 45"/>
                <a:gd name="T13" fmla="*/ 10 h 32"/>
                <a:gd name="T14" fmla="*/ 7 w 4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2">
                  <a:moveTo>
                    <a:pt x="7" y="3"/>
                  </a:moveTo>
                  <a:cubicBezTo>
                    <a:pt x="4" y="4"/>
                    <a:pt x="2" y="5"/>
                    <a:pt x="0" y="6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15" y="11"/>
                    <a:pt x="33" y="24"/>
                    <a:pt x="42" y="32"/>
                  </a:cubicBezTo>
                  <a:cubicBezTo>
                    <a:pt x="44" y="28"/>
                    <a:pt x="45" y="24"/>
                    <a:pt x="45" y="19"/>
                  </a:cubicBezTo>
                  <a:cubicBezTo>
                    <a:pt x="45" y="16"/>
                    <a:pt x="44" y="12"/>
                    <a:pt x="43" y="10"/>
                  </a:cubicBezTo>
                  <a:cubicBezTo>
                    <a:pt x="30" y="2"/>
                    <a:pt x="17" y="0"/>
                    <a:pt x="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9" name="Freeform 368"/>
            <p:cNvSpPr>
              <a:spLocks/>
            </p:cNvSpPr>
            <p:nvPr/>
          </p:nvSpPr>
          <p:spPr bwMode="auto">
            <a:xfrm>
              <a:off x="2341563" y="1631950"/>
              <a:ext cx="17463" cy="39687"/>
            </a:xfrm>
            <a:custGeom>
              <a:avLst/>
              <a:gdLst>
                <a:gd name="T0" fmla="*/ 9 w 12"/>
                <a:gd name="T1" fmla="*/ 8 h 28"/>
                <a:gd name="T2" fmla="*/ 12 w 12"/>
                <a:gd name="T3" fmla="*/ 6 h 28"/>
                <a:gd name="T4" fmla="*/ 12 w 12"/>
                <a:gd name="T5" fmla="*/ 5 h 28"/>
                <a:gd name="T6" fmla="*/ 11 w 12"/>
                <a:gd name="T7" fmla="*/ 0 h 28"/>
                <a:gd name="T8" fmla="*/ 0 w 12"/>
                <a:gd name="T9" fmla="*/ 12 h 28"/>
                <a:gd name="T10" fmla="*/ 5 w 12"/>
                <a:gd name="T11" fmla="*/ 28 h 28"/>
                <a:gd name="T12" fmla="*/ 9 w 12"/>
                <a:gd name="T1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9" y="8"/>
                  </a:moveTo>
                  <a:cubicBezTo>
                    <a:pt x="10" y="7"/>
                    <a:pt x="11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3"/>
                    <a:pt x="11" y="1"/>
                    <a:pt x="11" y="0"/>
                  </a:cubicBezTo>
                  <a:cubicBezTo>
                    <a:pt x="7" y="2"/>
                    <a:pt x="2" y="9"/>
                    <a:pt x="0" y="12"/>
                  </a:cubicBezTo>
                  <a:cubicBezTo>
                    <a:pt x="0" y="18"/>
                    <a:pt x="2" y="23"/>
                    <a:pt x="5" y="28"/>
                  </a:cubicBezTo>
                  <a:cubicBezTo>
                    <a:pt x="5" y="22"/>
                    <a:pt x="5" y="13"/>
                    <a:pt x="9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0" name="Freeform 369"/>
            <p:cNvSpPr>
              <a:spLocks/>
            </p:cNvSpPr>
            <p:nvPr/>
          </p:nvSpPr>
          <p:spPr bwMode="auto">
            <a:xfrm>
              <a:off x="2351088" y="1643063"/>
              <a:ext cx="36513" cy="44450"/>
            </a:xfrm>
            <a:custGeom>
              <a:avLst/>
              <a:gdLst>
                <a:gd name="T0" fmla="*/ 5 w 26"/>
                <a:gd name="T1" fmla="*/ 0 h 32"/>
                <a:gd name="T2" fmla="*/ 4 w 26"/>
                <a:gd name="T3" fmla="*/ 1 h 32"/>
                <a:gd name="T4" fmla="*/ 1 w 26"/>
                <a:gd name="T5" fmla="*/ 23 h 32"/>
                <a:gd name="T6" fmla="*/ 23 w 26"/>
                <a:gd name="T7" fmla="*/ 32 h 32"/>
                <a:gd name="T8" fmla="*/ 26 w 26"/>
                <a:gd name="T9" fmla="*/ 32 h 32"/>
                <a:gd name="T10" fmla="*/ 5 w 2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2">
                  <a:moveTo>
                    <a:pt x="5" y="0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0" y="7"/>
                    <a:pt x="1" y="19"/>
                    <a:pt x="1" y="23"/>
                  </a:cubicBezTo>
                  <a:cubicBezTo>
                    <a:pt x="7" y="29"/>
                    <a:pt x="14" y="32"/>
                    <a:pt x="23" y="32"/>
                  </a:cubicBezTo>
                  <a:cubicBezTo>
                    <a:pt x="24" y="32"/>
                    <a:pt x="25" y="32"/>
                    <a:pt x="26" y="32"/>
                  </a:cubicBezTo>
                  <a:cubicBezTo>
                    <a:pt x="12" y="22"/>
                    <a:pt x="7" y="10"/>
                    <a:pt x="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1" name="Freeform 370"/>
            <p:cNvSpPr>
              <a:spLocks/>
            </p:cNvSpPr>
            <p:nvPr/>
          </p:nvSpPr>
          <p:spPr bwMode="auto">
            <a:xfrm>
              <a:off x="1909763" y="2017713"/>
              <a:ext cx="3175" cy="4762"/>
            </a:xfrm>
            <a:custGeom>
              <a:avLst/>
              <a:gdLst>
                <a:gd name="T0" fmla="*/ 2 w 3"/>
                <a:gd name="T1" fmla="*/ 2 h 3"/>
                <a:gd name="T2" fmla="*/ 3 w 3"/>
                <a:gd name="T3" fmla="*/ 0 h 3"/>
                <a:gd name="T4" fmla="*/ 0 w 3"/>
                <a:gd name="T5" fmla="*/ 3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1"/>
                    <a:pt x="3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3"/>
                    <a:pt x="2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2" name="Freeform 371"/>
            <p:cNvSpPr>
              <a:spLocks/>
            </p:cNvSpPr>
            <p:nvPr/>
          </p:nvSpPr>
          <p:spPr bwMode="auto">
            <a:xfrm>
              <a:off x="1914525" y="2012950"/>
              <a:ext cx="17463" cy="7937"/>
            </a:xfrm>
            <a:custGeom>
              <a:avLst/>
              <a:gdLst>
                <a:gd name="T0" fmla="*/ 0 w 12"/>
                <a:gd name="T1" fmla="*/ 6 h 6"/>
                <a:gd name="T2" fmla="*/ 12 w 12"/>
                <a:gd name="T3" fmla="*/ 1 h 6"/>
                <a:gd name="T4" fmla="*/ 10 w 12"/>
                <a:gd name="T5" fmla="*/ 0 h 6"/>
                <a:gd name="T6" fmla="*/ 1 w 12"/>
                <a:gd name="T7" fmla="*/ 3 h 6"/>
                <a:gd name="T8" fmla="*/ 0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6"/>
                  </a:moveTo>
                  <a:cubicBezTo>
                    <a:pt x="3" y="5"/>
                    <a:pt x="8" y="4"/>
                    <a:pt x="12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7" y="0"/>
                    <a:pt x="4" y="1"/>
                    <a:pt x="1" y="3"/>
                  </a:cubicBezTo>
                  <a:cubicBezTo>
                    <a:pt x="1" y="4"/>
                    <a:pt x="0" y="5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3" name="Freeform 372"/>
            <p:cNvSpPr>
              <a:spLocks/>
            </p:cNvSpPr>
            <p:nvPr/>
          </p:nvSpPr>
          <p:spPr bwMode="auto">
            <a:xfrm>
              <a:off x="1914525" y="2014538"/>
              <a:ext cx="38100" cy="14287"/>
            </a:xfrm>
            <a:custGeom>
              <a:avLst/>
              <a:gdLst>
                <a:gd name="T0" fmla="*/ 0 w 28"/>
                <a:gd name="T1" fmla="*/ 7 h 11"/>
                <a:gd name="T2" fmla="*/ 0 w 28"/>
                <a:gd name="T3" fmla="*/ 9 h 11"/>
                <a:gd name="T4" fmla="*/ 4 w 28"/>
                <a:gd name="T5" fmla="*/ 7 h 11"/>
                <a:gd name="T6" fmla="*/ 28 w 28"/>
                <a:gd name="T7" fmla="*/ 11 h 11"/>
                <a:gd name="T8" fmla="*/ 15 w 28"/>
                <a:gd name="T9" fmla="*/ 0 h 11"/>
                <a:gd name="T10" fmla="*/ 0 w 28"/>
                <a:gd name="T1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1">
                  <a:moveTo>
                    <a:pt x="0" y="7"/>
                  </a:moveTo>
                  <a:cubicBezTo>
                    <a:pt x="0" y="8"/>
                    <a:pt x="0" y="8"/>
                    <a:pt x="0" y="9"/>
                  </a:cubicBezTo>
                  <a:cubicBezTo>
                    <a:pt x="1" y="8"/>
                    <a:pt x="2" y="8"/>
                    <a:pt x="4" y="7"/>
                  </a:cubicBezTo>
                  <a:cubicBezTo>
                    <a:pt x="11" y="5"/>
                    <a:pt x="19" y="6"/>
                    <a:pt x="28" y="11"/>
                  </a:cubicBezTo>
                  <a:cubicBezTo>
                    <a:pt x="25" y="5"/>
                    <a:pt x="21" y="1"/>
                    <a:pt x="15" y="0"/>
                  </a:cubicBezTo>
                  <a:cubicBezTo>
                    <a:pt x="9" y="4"/>
                    <a:pt x="4" y="6"/>
                    <a:pt x="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4" name="Freeform 373"/>
            <p:cNvSpPr>
              <a:spLocks/>
            </p:cNvSpPr>
            <p:nvPr/>
          </p:nvSpPr>
          <p:spPr bwMode="auto">
            <a:xfrm>
              <a:off x="1900238" y="2024063"/>
              <a:ext cx="11113" cy="12700"/>
            </a:xfrm>
            <a:custGeom>
              <a:avLst/>
              <a:gdLst>
                <a:gd name="T0" fmla="*/ 8 w 8"/>
                <a:gd name="T1" fmla="*/ 3 h 9"/>
                <a:gd name="T2" fmla="*/ 8 w 8"/>
                <a:gd name="T3" fmla="*/ 0 h 9"/>
                <a:gd name="T4" fmla="*/ 5 w 8"/>
                <a:gd name="T5" fmla="*/ 1 h 9"/>
                <a:gd name="T6" fmla="*/ 4 w 8"/>
                <a:gd name="T7" fmla="*/ 1 h 9"/>
                <a:gd name="T8" fmla="*/ 0 w 8"/>
                <a:gd name="T9" fmla="*/ 9 h 9"/>
                <a:gd name="T10" fmla="*/ 8 w 8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2"/>
                    <a:pt x="8" y="1"/>
                    <a:pt x="8" y="0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3"/>
                    <a:pt x="1" y="6"/>
                    <a:pt x="0" y="9"/>
                  </a:cubicBezTo>
                  <a:cubicBezTo>
                    <a:pt x="2" y="8"/>
                    <a:pt x="4" y="5"/>
                    <a:pt x="8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5" name="Freeform 374"/>
            <p:cNvSpPr>
              <a:spLocks/>
            </p:cNvSpPr>
            <p:nvPr/>
          </p:nvSpPr>
          <p:spPr bwMode="auto">
            <a:xfrm>
              <a:off x="1914525" y="2036763"/>
              <a:ext cx="38100" cy="31750"/>
            </a:xfrm>
            <a:custGeom>
              <a:avLst/>
              <a:gdLst>
                <a:gd name="T0" fmla="*/ 1 w 27"/>
                <a:gd name="T1" fmla="*/ 1 h 23"/>
                <a:gd name="T2" fmla="*/ 0 w 27"/>
                <a:gd name="T3" fmla="*/ 1 h 23"/>
                <a:gd name="T4" fmla="*/ 15 w 27"/>
                <a:gd name="T5" fmla="*/ 23 h 23"/>
                <a:gd name="T6" fmla="*/ 27 w 27"/>
                <a:gd name="T7" fmla="*/ 14 h 23"/>
                <a:gd name="T8" fmla="*/ 1 w 27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3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2" y="10"/>
                    <a:pt x="7" y="17"/>
                    <a:pt x="15" y="23"/>
                  </a:cubicBezTo>
                  <a:cubicBezTo>
                    <a:pt x="20" y="22"/>
                    <a:pt x="24" y="19"/>
                    <a:pt x="27" y="14"/>
                  </a:cubicBezTo>
                  <a:cubicBezTo>
                    <a:pt x="22" y="10"/>
                    <a:pt x="10" y="0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6" name="Freeform 375"/>
            <p:cNvSpPr>
              <a:spLocks/>
            </p:cNvSpPr>
            <p:nvPr/>
          </p:nvSpPr>
          <p:spPr bwMode="auto">
            <a:xfrm>
              <a:off x="1914525" y="2024063"/>
              <a:ext cx="41275" cy="30162"/>
            </a:xfrm>
            <a:custGeom>
              <a:avLst/>
              <a:gdLst>
                <a:gd name="T0" fmla="*/ 4 w 30"/>
                <a:gd name="T1" fmla="*/ 2 h 22"/>
                <a:gd name="T2" fmla="*/ 0 w 30"/>
                <a:gd name="T3" fmla="*/ 4 h 22"/>
                <a:gd name="T4" fmla="*/ 0 w 30"/>
                <a:gd name="T5" fmla="*/ 8 h 22"/>
                <a:gd name="T6" fmla="*/ 1 w 30"/>
                <a:gd name="T7" fmla="*/ 8 h 22"/>
                <a:gd name="T8" fmla="*/ 28 w 30"/>
                <a:gd name="T9" fmla="*/ 22 h 22"/>
                <a:gd name="T10" fmla="*/ 30 w 30"/>
                <a:gd name="T11" fmla="*/ 12 h 22"/>
                <a:gd name="T12" fmla="*/ 29 w 30"/>
                <a:gd name="T13" fmla="*/ 6 h 22"/>
                <a:gd name="T14" fmla="*/ 4 w 30"/>
                <a:gd name="T1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2">
                  <a:moveTo>
                    <a:pt x="4" y="2"/>
                  </a:moveTo>
                  <a:cubicBezTo>
                    <a:pt x="2" y="2"/>
                    <a:pt x="1" y="3"/>
                    <a:pt x="0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0" y="7"/>
                    <a:pt x="22" y="16"/>
                    <a:pt x="28" y="22"/>
                  </a:cubicBezTo>
                  <a:cubicBezTo>
                    <a:pt x="29" y="19"/>
                    <a:pt x="30" y="16"/>
                    <a:pt x="30" y="12"/>
                  </a:cubicBezTo>
                  <a:cubicBezTo>
                    <a:pt x="30" y="10"/>
                    <a:pt x="30" y="8"/>
                    <a:pt x="29" y="6"/>
                  </a:cubicBezTo>
                  <a:cubicBezTo>
                    <a:pt x="20" y="1"/>
                    <a:pt x="11" y="0"/>
                    <a:pt x="4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7" name="Freeform 376"/>
            <p:cNvSpPr>
              <a:spLocks/>
            </p:cNvSpPr>
            <p:nvPr/>
          </p:nvSpPr>
          <p:spPr bwMode="auto">
            <a:xfrm>
              <a:off x="1900238" y="2030413"/>
              <a:ext cx="11113" cy="26987"/>
            </a:xfrm>
            <a:custGeom>
              <a:avLst/>
              <a:gdLst>
                <a:gd name="T0" fmla="*/ 6 w 8"/>
                <a:gd name="T1" fmla="*/ 5 h 19"/>
                <a:gd name="T2" fmla="*/ 8 w 8"/>
                <a:gd name="T3" fmla="*/ 4 h 19"/>
                <a:gd name="T4" fmla="*/ 8 w 8"/>
                <a:gd name="T5" fmla="*/ 3 h 19"/>
                <a:gd name="T6" fmla="*/ 8 w 8"/>
                <a:gd name="T7" fmla="*/ 0 h 19"/>
                <a:gd name="T8" fmla="*/ 0 w 8"/>
                <a:gd name="T9" fmla="*/ 8 h 19"/>
                <a:gd name="T10" fmla="*/ 4 w 8"/>
                <a:gd name="T11" fmla="*/ 19 h 19"/>
                <a:gd name="T12" fmla="*/ 6 w 8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6" y="5"/>
                  </a:moveTo>
                  <a:cubicBezTo>
                    <a:pt x="7" y="5"/>
                    <a:pt x="7" y="4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5" y="2"/>
                    <a:pt x="2" y="6"/>
                    <a:pt x="0" y="8"/>
                  </a:cubicBezTo>
                  <a:cubicBezTo>
                    <a:pt x="0" y="12"/>
                    <a:pt x="2" y="16"/>
                    <a:pt x="4" y="19"/>
                  </a:cubicBezTo>
                  <a:cubicBezTo>
                    <a:pt x="3" y="15"/>
                    <a:pt x="4" y="9"/>
                    <a:pt x="6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8" name="Freeform 377"/>
            <p:cNvSpPr>
              <a:spLocks/>
            </p:cNvSpPr>
            <p:nvPr/>
          </p:nvSpPr>
          <p:spPr bwMode="auto">
            <a:xfrm>
              <a:off x="1908175" y="2038350"/>
              <a:ext cx="23813" cy="31750"/>
            </a:xfrm>
            <a:custGeom>
              <a:avLst/>
              <a:gdLst>
                <a:gd name="T0" fmla="*/ 3 w 17"/>
                <a:gd name="T1" fmla="*/ 0 h 22"/>
                <a:gd name="T2" fmla="*/ 3 w 17"/>
                <a:gd name="T3" fmla="*/ 1 h 22"/>
                <a:gd name="T4" fmla="*/ 1 w 17"/>
                <a:gd name="T5" fmla="*/ 15 h 22"/>
                <a:gd name="T6" fmla="*/ 15 w 17"/>
                <a:gd name="T7" fmla="*/ 22 h 22"/>
                <a:gd name="T8" fmla="*/ 17 w 17"/>
                <a:gd name="T9" fmla="*/ 21 h 22"/>
                <a:gd name="T10" fmla="*/ 3 w 17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2">
                  <a:moveTo>
                    <a:pt x="3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0" y="4"/>
                    <a:pt x="0" y="13"/>
                    <a:pt x="1" y="15"/>
                  </a:cubicBezTo>
                  <a:cubicBezTo>
                    <a:pt x="4" y="19"/>
                    <a:pt x="9" y="22"/>
                    <a:pt x="15" y="22"/>
                  </a:cubicBezTo>
                  <a:cubicBezTo>
                    <a:pt x="16" y="22"/>
                    <a:pt x="17" y="21"/>
                    <a:pt x="17" y="21"/>
                  </a:cubicBezTo>
                  <a:cubicBezTo>
                    <a:pt x="8" y="14"/>
                    <a:pt x="5" y="6"/>
                    <a:pt x="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9" name="Freeform 378"/>
            <p:cNvSpPr>
              <a:spLocks/>
            </p:cNvSpPr>
            <p:nvPr/>
          </p:nvSpPr>
          <p:spPr bwMode="auto">
            <a:xfrm>
              <a:off x="1449388" y="3275013"/>
              <a:ext cx="4763" cy="3175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1"/>
                    <a:pt x="3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0" name="Freeform 379"/>
            <p:cNvSpPr>
              <a:spLocks/>
            </p:cNvSpPr>
            <p:nvPr/>
          </p:nvSpPr>
          <p:spPr bwMode="auto">
            <a:xfrm>
              <a:off x="1455738" y="3270250"/>
              <a:ext cx="17463" cy="7937"/>
            </a:xfrm>
            <a:custGeom>
              <a:avLst/>
              <a:gdLst>
                <a:gd name="T0" fmla="*/ 0 w 13"/>
                <a:gd name="T1" fmla="*/ 6 h 6"/>
                <a:gd name="T2" fmla="*/ 13 w 13"/>
                <a:gd name="T3" fmla="*/ 0 h 6"/>
                <a:gd name="T4" fmla="*/ 10 w 13"/>
                <a:gd name="T5" fmla="*/ 0 h 6"/>
                <a:gd name="T6" fmla="*/ 1 w 13"/>
                <a:gd name="T7" fmla="*/ 2 h 6"/>
                <a:gd name="T8" fmla="*/ 0 w 1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0" y="6"/>
                  </a:moveTo>
                  <a:cubicBezTo>
                    <a:pt x="3" y="5"/>
                    <a:pt x="8" y="3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7" y="0"/>
                    <a:pt x="4" y="1"/>
                    <a:pt x="1" y="2"/>
                  </a:cubicBezTo>
                  <a:cubicBezTo>
                    <a:pt x="1" y="3"/>
                    <a:pt x="0" y="4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1" name="Freeform 380"/>
            <p:cNvSpPr>
              <a:spLocks/>
            </p:cNvSpPr>
            <p:nvPr/>
          </p:nvSpPr>
          <p:spPr bwMode="auto">
            <a:xfrm>
              <a:off x="1455738" y="3271838"/>
              <a:ext cx="38100" cy="12700"/>
            </a:xfrm>
            <a:custGeom>
              <a:avLst/>
              <a:gdLst>
                <a:gd name="T0" fmla="*/ 0 w 28"/>
                <a:gd name="T1" fmla="*/ 6 h 10"/>
                <a:gd name="T2" fmla="*/ 0 w 28"/>
                <a:gd name="T3" fmla="*/ 8 h 10"/>
                <a:gd name="T4" fmla="*/ 4 w 28"/>
                <a:gd name="T5" fmla="*/ 7 h 10"/>
                <a:gd name="T6" fmla="*/ 28 w 28"/>
                <a:gd name="T7" fmla="*/ 10 h 10"/>
                <a:gd name="T8" fmla="*/ 15 w 28"/>
                <a:gd name="T9" fmla="*/ 0 h 10"/>
                <a:gd name="T10" fmla="*/ 0 w 28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0">
                  <a:moveTo>
                    <a:pt x="0" y="6"/>
                  </a:moveTo>
                  <a:cubicBezTo>
                    <a:pt x="0" y="7"/>
                    <a:pt x="0" y="8"/>
                    <a:pt x="0" y="8"/>
                  </a:cubicBezTo>
                  <a:cubicBezTo>
                    <a:pt x="1" y="8"/>
                    <a:pt x="2" y="7"/>
                    <a:pt x="4" y="7"/>
                  </a:cubicBezTo>
                  <a:cubicBezTo>
                    <a:pt x="11" y="5"/>
                    <a:pt x="19" y="6"/>
                    <a:pt x="28" y="10"/>
                  </a:cubicBezTo>
                  <a:cubicBezTo>
                    <a:pt x="26" y="5"/>
                    <a:pt x="21" y="1"/>
                    <a:pt x="15" y="0"/>
                  </a:cubicBezTo>
                  <a:cubicBezTo>
                    <a:pt x="9" y="4"/>
                    <a:pt x="4" y="6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2" name="Freeform 381"/>
            <p:cNvSpPr>
              <a:spLocks/>
            </p:cNvSpPr>
            <p:nvPr/>
          </p:nvSpPr>
          <p:spPr bwMode="auto">
            <a:xfrm>
              <a:off x="1443038" y="3281363"/>
              <a:ext cx="9525" cy="12700"/>
            </a:xfrm>
            <a:custGeom>
              <a:avLst/>
              <a:gdLst>
                <a:gd name="T0" fmla="*/ 7 w 7"/>
                <a:gd name="T1" fmla="*/ 2 h 9"/>
                <a:gd name="T2" fmla="*/ 7 w 7"/>
                <a:gd name="T3" fmla="*/ 0 h 9"/>
                <a:gd name="T4" fmla="*/ 4 w 7"/>
                <a:gd name="T5" fmla="*/ 0 h 9"/>
                <a:gd name="T6" fmla="*/ 3 w 7"/>
                <a:gd name="T7" fmla="*/ 0 h 9"/>
                <a:gd name="T8" fmla="*/ 0 w 7"/>
                <a:gd name="T9" fmla="*/ 9 h 9"/>
                <a:gd name="T10" fmla="*/ 7 w 7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9">
                  <a:moveTo>
                    <a:pt x="7" y="2"/>
                  </a:move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3"/>
                    <a:pt x="0" y="5"/>
                    <a:pt x="0" y="9"/>
                  </a:cubicBezTo>
                  <a:cubicBezTo>
                    <a:pt x="1" y="7"/>
                    <a:pt x="3" y="4"/>
                    <a:pt x="7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3" name="Freeform 382"/>
            <p:cNvSpPr>
              <a:spLocks/>
            </p:cNvSpPr>
            <p:nvPr/>
          </p:nvSpPr>
          <p:spPr bwMode="auto">
            <a:xfrm>
              <a:off x="1455738" y="3292475"/>
              <a:ext cx="36513" cy="31750"/>
            </a:xfrm>
            <a:custGeom>
              <a:avLst/>
              <a:gdLst>
                <a:gd name="T0" fmla="*/ 1 w 27"/>
                <a:gd name="T1" fmla="*/ 1 h 23"/>
                <a:gd name="T2" fmla="*/ 0 w 27"/>
                <a:gd name="T3" fmla="*/ 1 h 23"/>
                <a:gd name="T4" fmla="*/ 15 w 27"/>
                <a:gd name="T5" fmla="*/ 23 h 23"/>
                <a:gd name="T6" fmla="*/ 27 w 27"/>
                <a:gd name="T7" fmla="*/ 15 h 23"/>
                <a:gd name="T8" fmla="*/ 1 w 27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3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2" y="10"/>
                    <a:pt x="7" y="18"/>
                    <a:pt x="15" y="23"/>
                  </a:cubicBezTo>
                  <a:cubicBezTo>
                    <a:pt x="20" y="22"/>
                    <a:pt x="25" y="19"/>
                    <a:pt x="27" y="15"/>
                  </a:cubicBezTo>
                  <a:cubicBezTo>
                    <a:pt x="22" y="10"/>
                    <a:pt x="10" y="0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4" name="Freeform 383"/>
            <p:cNvSpPr>
              <a:spLocks/>
            </p:cNvSpPr>
            <p:nvPr/>
          </p:nvSpPr>
          <p:spPr bwMode="auto">
            <a:xfrm>
              <a:off x="1455738" y="3279775"/>
              <a:ext cx="41275" cy="30162"/>
            </a:xfrm>
            <a:custGeom>
              <a:avLst/>
              <a:gdLst>
                <a:gd name="T0" fmla="*/ 4 w 30"/>
                <a:gd name="T1" fmla="*/ 2 h 22"/>
                <a:gd name="T2" fmla="*/ 0 w 30"/>
                <a:gd name="T3" fmla="*/ 4 h 22"/>
                <a:gd name="T4" fmla="*/ 0 w 30"/>
                <a:gd name="T5" fmla="*/ 9 h 22"/>
                <a:gd name="T6" fmla="*/ 1 w 30"/>
                <a:gd name="T7" fmla="*/ 8 h 22"/>
                <a:gd name="T8" fmla="*/ 28 w 30"/>
                <a:gd name="T9" fmla="*/ 22 h 22"/>
                <a:gd name="T10" fmla="*/ 30 w 30"/>
                <a:gd name="T11" fmla="*/ 13 h 22"/>
                <a:gd name="T12" fmla="*/ 29 w 30"/>
                <a:gd name="T13" fmla="*/ 7 h 22"/>
                <a:gd name="T14" fmla="*/ 4 w 30"/>
                <a:gd name="T1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2">
                  <a:moveTo>
                    <a:pt x="4" y="2"/>
                  </a:moveTo>
                  <a:cubicBezTo>
                    <a:pt x="3" y="3"/>
                    <a:pt x="1" y="3"/>
                    <a:pt x="0" y="4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0" y="8"/>
                    <a:pt x="22" y="17"/>
                    <a:pt x="28" y="22"/>
                  </a:cubicBezTo>
                  <a:cubicBezTo>
                    <a:pt x="30" y="19"/>
                    <a:pt x="30" y="16"/>
                    <a:pt x="30" y="13"/>
                  </a:cubicBezTo>
                  <a:cubicBezTo>
                    <a:pt x="30" y="11"/>
                    <a:pt x="30" y="9"/>
                    <a:pt x="29" y="7"/>
                  </a:cubicBezTo>
                  <a:cubicBezTo>
                    <a:pt x="20" y="2"/>
                    <a:pt x="12" y="0"/>
                    <a:pt x="4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5" name="Freeform 384"/>
            <p:cNvSpPr>
              <a:spLocks/>
            </p:cNvSpPr>
            <p:nvPr/>
          </p:nvSpPr>
          <p:spPr bwMode="auto">
            <a:xfrm>
              <a:off x="1441450" y="3286125"/>
              <a:ext cx="11113" cy="26987"/>
            </a:xfrm>
            <a:custGeom>
              <a:avLst/>
              <a:gdLst>
                <a:gd name="T0" fmla="*/ 7 w 8"/>
                <a:gd name="T1" fmla="*/ 6 h 19"/>
                <a:gd name="T2" fmla="*/ 8 w 8"/>
                <a:gd name="T3" fmla="*/ 4 h 19"/>
                <a:gd name="T4" fmla="*/ 8 w 8"/>
                <a:gd name="T5" fmla="*/ 4 h 19"/>
                <a:gd name="T6" fmla="*/ 8 w 8"/>
                <a:gd name="T7" fmla="*/ 0 h 19"/>
                <a:gd name="T8" fmla="*/ 0 w 8"/>
                <a:gd name="T9" fmla="*/ 9 h 19"/>
                <a:gd name="T10" fmla="*/ 4 w 8"/>
                <a:gd name="T11" fmla="*/ 19 h 19"/>
                <a:gd name="T12" fmla="*/ 7 w 8"/>
                <a:gd name="T1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7" y="6"/>
                  </a:move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1"/>
                    <a:pt x="8" y="0"/>
                  </a:cubicBezTo>
                  <a:cubicBezTo>
                    <a:pt x="5" y="2"/>
                    <a:pt x="2" y="6"/>
                    <a:pt x="0" y="9"/>
                  </a:cubicBezTo>
                  <a:cubicBezTo>
                    <a:pt x="1" y="13"/>
                    <a:pt x="2" y="16"/>
                    <a:pt x="4" y="19"/>
                  </a:cubicBezTo>
                  <a:cubicBezTo>
                    <a:pt x="4" y="16"/>
                    <a:pt x="4" y="9"/>
                    <a:pt x="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6" name="Freeform 385"/>
            <p:cNvSpPr>
              <a:spLocks/>
            </p:cNvSpPr>
            <p:nvPr/>
          </p:nvSpPr>
          <p:spPr bwMode="auto">
            <a:xfrm>
              <a:off x="1449388" y="3295650"/>
              <a:ext cx="23813" cy="30162"/>
            </a:xfrm>
            <a:custGeom>
              <a:avLst/>
              <a:gdLst>
                <a:gd name="T0" fmla="*/ 4 w 18"/>
                <a:gd name="T1" fmla="*/ 0 h 22"/>
                <a:gd name="T2" fmla="*/ 3 w 18"/>
                <a:gd name="T3" fmla="*/ 1 h 22"/>
                <a:gd name="T4" fmla="*/ 1 w 18"/>
                <a:gd name="T5" fmla="*/ 16 h 22"/>
                <a:gd name="T6" fmla="*/ 15 w 18"/>
                <a:gd name="T7" fmla="*/ 22 h 22"/>
                <a:gd name="T8" fmla="*/ 18 w 18"/>
                <a:gd name="T9" fmla="*/ 22 h 22"/>
                <a:gd name="T10" fmla="*/ 4 w 18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2"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0" y="5"/>
                    <a:pt x="1" y="13"/>
                    <a:pt x="1" y="16"/>
                  </a:cubicBezTo>
                  <a:cubicBezTo>
                    <a:pt x="5" y="20"/>
                    <a:pt x="10" y="22"/>
                    <a:pt x="15" y="22"/>
                  </a:cubicBezTo>
                  <a:cubicBezTo>
                    <a:pt x="16" y="22"/>
                    <a:pt x="17" y="22"/>
                    <a:pt x="18" y="22"/>
                  </a:cubicBezTo>
                  <a:cubicBezTo>
                    <a:pt x="9" y="15"/>
                    <a:pt x="5" y="7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7" name="Freeform 386"/>
            <p:cNvSpPr>
              <a:spLocks/>
            </p:cNvSpPr>
            <p:nvPr/>
          </p:nvSpPr>
          <p:spPr bwMode="auto">
            <a:xfrm>
              <a:off x="1835150" y="2792413"/>
              <a:ext cx="44450" cy="61912"/>
            </a:xfrm>
            <a:custGeom>
              <a:avLst/>
              <a:gdLst>
                <a:gd name="T0" fmla="*/ 16 w 33"/>
                <a:gd name="T1" fmla="*/ 44 h 44"/>
                <a:gd name="T2" fmla="*/ 33 w 33"/>
                <a:gd name="T3" fmla="*/ 39 h 44"/>
                <a:gd name="T4" fmla="*/ 31 w 33"/>
                <a:gd name="T5" fmla="*/ 16 h 44"/>
                <a:gd name="T6" fmla="*/ 15 w 33"/>
                <a:gd name="T7" fmla="*/ 3 h 44"/>
                <a:gd name="T8" fmla="*/ 7 w 33"/>
                <a:gd name="T9" fmla="*/ 22 h 44"/>
                <a:gd name="T10" fmla="*/ 16 w 33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4">
                  <a:moveTo>
                    <a:pt x="16" y="44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2" y="35"/>
                    <a:pt x="32" y="28"/>
                    <a:pt x="31" y="16"/>
                  </a:cubicBezTo>
                  <a:cubicBezTo>
                    <a:pt x="30" y="0"/>
                    <a:pt x="18" y="2"/>
                    <a:pt x="15" y="3"/>
                  </a:cubicBezTo>
                  <a:cubicBezTo>
                    <a:pt x="11" y="3"/>
                    <a:pt x="0" y="8"/>
                    <a:pt x="7" y="22"/>
                  </a:cubicBezTo>
                  <a:cubicBezTo>
                    <a:pt x="11" y="33"/>
                    <a:pt x="14" y="40"/>
                    <a:pt x="16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8" name="Freeform 387"/>
            <p:cNvSpPr>
              <a:spLocks/>
            </p:cNvSpPr>
            <p:nvPr/>
          </p:nvSpPr>
          <p:spPr bwMode="auto">
            <a:xfrm>
              <a:off x="1858963" y="2855913"/>
              <a:ext cx="25400" cy="15875"/>
            </a:xfrm>
            <a:custGeom>
              <a:avLst/>
              <a:gdLst>
                <a:gd name="T0" fmla="*/ 0 w 18"/>
                <a:gd name="T1" fmla="*/ 4 h 12"/>
                <a:gd name="T2" fmla="*/ 1 w 18"/>
                <a:gd name="T3" fmla="*/ 12 h 12"/>
                <a:gd name="T4" fmla="*/ 18 w 18"/>
                <a:gd name="T5" fmla="*/ 7 h 12"/>
                <a:gd name="T6" fmla="*/ 16 w 18"/>
                <a:gd name="T7" fmla="*/ 0 h 12"/>
                <a:gd name="T8" fmla="*/ 0 w 18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4"/>
                  </a:moveTo>
                  <a:cubicBezTo>
                    <a:pt x="0" y="6"/>
                    <a:pt x="0" y="9"/>
                    <a:pt x="1" y="1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4"/>
                    <a:pt x="16" y="2"/>
                    <a:pt x="16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9" name="Freeform 388"/>
            <p:cNvSpPr>
              <a:spLocks/>
            </p:cNvSpPr>
            <p:nvPr/>
          </p:nvSpPr>
          <p:spPr bwMode="auto">
            <a:xfrm>
              <a:off x="1847850" y="2873375"/>
              <a:ext cx="76200" cy="131762"/>
            </a:xfrm>
            <a:custGeom>
              <a:avLst/>
              <a:gdLst>
                <a:gd name="T0" fmla="*/ 34 w 56"/>
                <a:gd name="T1" fmla="*/ 5 h 96"/>
                <a:gd name="T2" fmla="*/ 30 w 56"/>
                <a:gd name="T3" fmla="*/ 0 h 96"/>
                <a:gd name="T4" fmla="*/ 10 w 56"/>
                <a:gd name="T5" fmla="*/ 5 h 96"/>
                <a:gd name="T6" fmla="*/ 9 w 56"/>
                <a:gd name="T7" fmla="*/ 12 h 96"/>
                <a:gd name="T8" fmla="*/ 9 w 56"/>
                <a:gd name="T9" fmla="*/ 57 h 96"/>
                <a:gd name="T10" fmla="*/ 28 w 56"/>
                <a:gd name="T11" fmla="*/ 95 h 96"/>
                <a:gd name="T12" fmla="*/ 56 w 56"/>
                <a:gd name="T13" fmla="*/ 88 h 96"/>
                <a:gd name="T14" fmla="*/ 55 w 56"/>
                <a:gd name="T15" fmla="*/ 46 h 96"/>
                <a:gd name="T16" fmla="*/ 34 w 56"/>
                <a:gd name="T1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96">
                  <a:moveTo>
                    <a:pt x="34" y="5"/>
                  </a:moveTo>
                  <a:cubicBezTo>
                    <a:pt x="33" y="3"/>
                    <a:pt x="31" y="2"/>
                    <a:pt x="3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7"/>
                    <a:pt x="9" y="9"/>
                    <a:pt x="9" y="12"/>
                  </a:cubicBezTo>
                  <a:cubicBezTo>
                    <a:pt x="6" y="24"/>
                    <a:pt x="0" y="39"/>
                    <a:pt x="9" y="57"/>
                  </a:cubicBezTo>
                  <a:cubicBezTo>
                    <a:pt x="19" y="76"/>
                    <a:pt x="28" y="95"/>
                    <a:pt x="28" y="95"/>
                  </a:cubicBezTo>
                  <a:cubicBezTo>
                    <a:pt x="28" y="95"/>
                    <a:pt x="44" y="96"/>
                    <a:pt x="56" y="88"/>
                  </a:cubicBezTo>
                  <a:cubicBezTo>
                    <a:pt x="56" y="88"/>
                    <a:pt x="55" y="66"/>
                    <a:pt x="55" y="46"/>
                  </a:cubicBezTo>
                  <a:cubicBezTo>
                    <a:pt x="55" y="25"/>
                    <a:pt x="42" y="15"/>
                    <a:pt x="34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0" name="Freeform 389"/>
            <p:cNvSpPr>
              <a:spLocks/>
            </p:cNvSpPr>
            <p:nvPr/>
          </p:nvSpPr>
          <p:spPr bwMode="auto">
            <a:xfrm>
              <a:off x="1744663" y="1517650"/>
              <a:ext cx="41275" cy="55562"/>
            </a:xfrm>
            <a:custGeom>
              <a:avLst/>
              <a:gdLst>
                <a:gd name="T0" fmla="*/ 6 w 30"/>
                <a:gd name="T1" fmla="*/ 40 h 40"/>
                <a:gd name="T2" fmla="*/ 24 w 30"/>
                <a:gd name="T3" fmla="*/ 40 h 40"/>
                <a:gd name="T4" fmla="*/ 28 w 30"/>
                <a:gd name="T5" fmla="*/ 17 h 40"/>
                <a:gd name="T6" fmla="*/ 15 w 30"/>
                <a:gd name="T7" fmla="*/ 0 h 40"/>
                <a:gd name="T8" fmla="*/ 3 w 30"/>
                <a:gd name="T9" fmla="*/ 17 h 40"/>
                <a:gd name="T10" fmla="*/ 6 w 3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0">
                  <a:moveTo>
                    <a:pt x="6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36"/>
                    <a:pt x="26" y="28"/>
                    <a:pt x="28" y="17"/>
                  </a:cubicBezTo>
                  <a:cubicBezTo>
                    <a:pt x="30" y="1"/>
                    <a:pt x="19" y="0"/>
                    <a:pt x="15" y="0"/>
                  </a:cubicBezTo>
                  <a:cubicBezTo>
                    <a:pt x="12" y="0"/>
                    <a:pt x="0" y="1"/>
                    <a:pt x="3" y="17"/>
                  </a:cubicBezTo>
                  <a:cubicBezTo>
                    <a:pt x="5" y="28"/>
                    <a:pt x="6" y="36"/>
                    <a:pt x="6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1" name="Freeform 390"/>
            <p:cNvSpPr>
              <a:spLocks/>
            </p:cNvSpPr>
            <p:nvPr/>
          </p:nvSpPr>
          <p:spPr bwMode="auto">
            <a:xfrm>
              <a:off x="1752600" y="1581150"/>
              <a:ext cx="25400" cy="9525"/>
            </a:xfrm>
            <a:custGeom>
              <a:avLst/>
              <a:gdLst>
                <a:gd name="T0" fmla="*/ 1 w 18"/>
                <a:gd name="T1" fmla="*/ 0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0 h 7"/>
                <a:gd name="T8" fmla="*/ 1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" y="0"/>
                  </a:moveTo>
                  <a:cubicBezTo>
                    <a:pt x="1" y="2"/>
                    <a:pt x="1" y="4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4"/>
                    <a:pt x="18" y="2"/>
                    <a:pt x="18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2" name="Freeform 391"/>
            <p:cNvSpPr>
              <a:spLocks/>
            </p:cNvSpPr>
            <p:nvPr/>
          </p:nvSpPr>
          <p:spPr bwMode="auto">
            <a:xfrm>
              <a:off x="1727200" y="1598613"/>
              <a:ext cx="77788" cy="133350"/>
            </a:xfrm>
            <a:custGeom>
              <a:avLst/>
              <a:gdLst>
                <a:gd name="T0" fmla="*/ 41 w 57"/>
                <a:gd name="T1" fmla="*/ 6 h 96"/>
                <a:gd name="T2" fmla="*/ 39 w 57"/>
                <a:gd name="T3" fmla="*/ 0 h 96"/>
                <a:gd name="T4" fmla="*/ 18 w 57"/>
                <a:gd name="T5" fmla="*/ 0 h 96"/>
                <a:gd name="T6" fmla="*/ 15 w 57"/>
                <a:gd name="T7" fmla="*/ 6 h 96"/>
                <a:gd name="T8" fmla="*/ 5 w 57"/>
                <a:gd name="T9" fmla="*/ 51 h 96"/>
                <a:gd name="T10" fmla="*/ 14 w 57"/>
                <a:gd name="T11" fmla="*/ 92 h 96"/>
                <a:gd name="T12" fmla="*/ 43 w 57"/>
                <a:gd name="T13" fmla="*/ 92 h 96"/>
                <a:gd name="T14" fmla="*/ 52 w 57"/>
                <a:gd name="T15" fmla="*/ 51 h 96"/>
                <a:gd name="T16" fmla="*/ 41 w 57"/>
                <a:gd name="T17" fmla="*/ 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96">
                  <a:moveTo>
                    <a:pt x="41" y="6"/>
                  </a:moveTo>
                  <a:cubicBezTo>
                    <a:pt x="40" y="4"/>
                    <a:pt x="40" y="2"/>
                    <a:pt x="3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2"/>
                    <a:pt x="16" y="4"/>
                    <a:pt x="15" y="6"/>
                  </a:cubicBezTo>
                  <a:cubicBezTo>
                    <a:pt x="10" y="18"/>
                    <a:pt x="0" y="31"/>
                    <a:pt x="5" y="51"/>
                  </a:cubicBezTo>
                  <a:cubicBezTo>
                    <a:pt x="9" y="71"/>
                    <a:pt x="14" y="92"/>
                    <a:pt x="14" y="92"/>
                  </a:cubicBezTo>
                  <a:cubicBezTo>
                    <a:pt x="14" y="92"/>
                    <a:pt x="29" y="96"/>
                    <a:pt x="43" y="92"/>
                  </a:cubicBezTo>
                  <a:cubicBezTo>
                    <a:pt x="43" y="92"/>
                    <a:pt x="47" y="71"/>
                    <a:pt x="52" y="51"/>
                  </a:cubicBezTo>
                  <a:cubicBezTo>
                    <a:pt x="57" y="31"/>
                    <a:pt x="47" y="18"/>
                    <a:pt x="4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3" name="Freeform 392"/>
            <p:cNvSpPr>
              <a:spLocks/>
            </p:cNvSpPr>
            <p:nvPr/>
          </p:nvSpPr>
          <p:spPr bwMode="auto">
            <a:xfrm>
              <a:off x="1658938" y="1892300"/>
              <a:ext cx="31750" cy="30162"/>
            </a:xfrm>
            <a:custGeom>
              <a:avLst/>
              <a:gdLst>
                <a:gd name="T0" fmla="*/ 17 w 23"/>
                <a:gd name="T1" fmla="*/ 21 h 21"/>
                <a:gd name="T2" fmla="*/ 23 w 23"/>
                <a:gd name="T3" fmla="*/ 14 h 21"/>
                <a:gd name="T4" fmla="*/ 15 w 23"/>
                <a:gd name="T5" fmla="*/ 6 h 21"/>
                <a:gd name="T6" fmla="*/ 4 w 23"/>
                <a:gd name="T7" fmla="*/ 6 h 21"/>
                <a:gd name="T8" fmla="*/ 7 w 23"/>
                <a:gd name="T9" fmla="*/ 16 h 21"/>
                <a:gd name="T10" fmla="*/ 17 w 23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7" y="21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21" y="13"/>
                    <a:pt x="19" y="10"/>
                    <a:pt x="15" y="6"/>
                  </a:cubicBezTo>
                  <a:cubicBezTo>
                    <a:pt x="9" y="0"/>
                    <a:pt x="5" y="5"/>
                    <a:pt x="4" y="6"/>
                  </a:cubicBezTo>
                  <a:cubicBezTo>
                    <a:pt x="3" y="7"/>
                    <a:pt x="0" y="12"/>
                    <a:pt x="7" y="16"/>
                  </a:cubicBezTo>
                  <a:cubicBezTo>
                    <a:pt x="12" y="19"/>
                    <a:pt x="16" y="20"/>
                    <a:pt x="17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4" name="Freeform 393"/>
            <p:cNvSpPr>
              <a:spLocks/>
            </p:cNvSpPr>
            <p:nvPr/>
          </p:nvSpPr>
          <p:spPr bwMode="auto">
            <a:xfrm>
              <a:off x="1687513" y="1914525"/>
              <a:ext cx="11113" cy="12700"/>
            </a:xfrm>
            <a:custGeom>
              <a:avLst/>
              <a:gdLst>
                <a:gd name="T0" fmla="*/ 0 w 8"/>
                <a:gd name="T1" fmla="*/ 7 h 9"/>
                <a:gd name="T2" fmla="*/ 3 w 8"/>
                <a:gd name="T3" fmla="*/ 9 h 9"/>
                <a:gd name="T4" fmla="*/ 8 w 8"/>
                <a:gd name="T5" fmla="*/ 2 h 9"/>
                <a:gd name="T6" fmla="*/ 5 w 8"/>
                <a:gd name="T7" fmla="*/ 0 h 9"/>
                <a:gd name="T8" fmla="*/ 0 w 8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1" y="7"/>
                    <a:pt x="2" y="8"/>
                    <a:pt x="3" y="9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1"/>
                    <a:pt x="5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5" name="Freeform 394"/>
            <p:cNvSpPr>
              <a:spLocks/>
            </p:cNvSpPr>
            <p:nvPr/>
          </p:nvSpPr>
          <p:spPr bwMode="auto">
            <a:xfrm>
              <a:off x="1693863" y="1919288"/>
              <a:ext cx="60325" cy="50800"/>
            </a:xfrm>
            <a:custGeom>
              <a:avLst/>
              <a:gdLst>
                <a:gd name="T0" fmla="*/ 9 w 44"/>
                <a:gd name="T1" fmla="*/ 1 h 37"/>
                <a:gd name="T2" fmla="*/ 6 w 44"/>
                <a:gd name="T3" fmla="*/ 0 h 37"/>
                <a:gd name="T4" fmla="*/ 0 w 44"/>
                <a:gd name="T5" fmla="*/ 9 h 37"/>
                <a:gd name="T6" fmla="*/ 1 w 44"/>
                <a:gd name="T7" fmla="*/ 12 h 37"/>
                <a:gd name="T8" fmla="*/ 16 w 44"/>
                <a:gd name="T9" fmla="*/ 29 h 37"/>
                <a:gd name="T10" fmla="*/ 35 w 44"/>
                <a:gd name="T11" fmla="*/ 37 h 37"/>
                <a:gd name="T12" fmla="*/ 44 w 44"/>
                <a:gd name="T13" fmla="*/ 25 h 37"/>
                <a:gd name="T14" fmla="*/ 30 w 44"/>
                <a:gd name="T15" fmla="*/ 10 h 37"/>
                <a:gd name="T16" fmla="*/ 9 w 44"/>
                <a:gd name="T1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9" y="1"/>
                  </a:moveTo>
                  <a:cubicBezTo>
                    <a:pt x="8" y="1"/>
                    <a:pt x="7" y="1"/>
                    <a:pt x="6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4" y="17"/>
                    <a:pt x="7" y="25"/>
                    <a:pt x="16" y="29"/>
                  </a:cubicBezTo>
                  <a:cubicBezTo>
                    <a:pt x="26" y="33"/>
                    <a:pt x="35" y="37"/>
                    <a:pt x="35" y="37"/>
                  </a:cubicBezTo>
                  <a:cubicBezTo>
                    <a:pt x="35" y="37"/>
                    <a:pt x="41" y="32"/>
                    <a:pt x="44" y="25"/>
                  </a:cubicBezTo>
                  <a:cubicBezTo>
                    <a:pt x="44" y="25"/>
                    <a:pt x="37" y="18"/>
                    <a:pt x="30" y="10"/>
                  </a:cubicBezTo>
                  <a:cubicBezTo>
                    <a:pt x="23" y="2"/>
                    <a:pt x="15" y="2"/>
                    <a:pt x="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6" name="Freeform 395"/>
            <p:cNvSpPr>
              <a:spLocks/>
            </p:cNvSpPr>
            <p:nvPr/>
          </p:nvSpPr>
          <p:spPr bwMode="auto">
            <a:xfrm>
              <a:off x="1492250" y="3070225"/>
              <a:ext cx="28575" cy="31750"/>
            </a:xfrm>
            <a:custGeom>
              <a:avLst/>
              <a:gdLst>
                <a:gd name="T0" fmla="*/ 13 w 20"/>
                <a:gd name="T1" fmla="*/ 23 h 23"/>
                <a:gd name="T2" fmla="*/ 20 w 20"/>
                <a:gd name="T3" fmla="*/ 18 h 23"/>
                <a:gd name="T4" fmla="*/ 16 w 20"/>
                <a:gd name="T5" fmla="*/ 8 h 23"/>
                <a:gd name="T6" fmla="*/ 6 w 20"/>
                <a:gd name="T7" fmla="*/ 3 h 23"/>
                <a:gd name="T8" fmla="*/ 5 w 20"/>
                <a:gd name="T9" fmla="*/ 14 h 23"/>
                <a:gd name="T10" fmla="*/ 13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3" y="23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8" y="13"/>
                    <a:pt x="16" y="8"/>
                  </a:cubicBezTo>
                  <a:cubicBezTo>
                    <a:pt x="13" y="0"/>
                    <a:pt x="8" y="3"/>
                    <a:pt x="6" y="3"/>
                  </a:cubicBezTo>
                  <a:cubicBezTo>
                    <a:pt x="5" y="4"/>
                    <a:pt x="0" y="8"/>
                    <a:pt x="5" y="14"/>
                  </a:cubicBezTo>
                  <a:cubicBezTo>
                    <a:pt x="9" y="18"/>
                    <a:pt x="11" y="21"/>
                    <a:pt x="13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7" name="Freeform 396"/>
            <p:cNvSpPr>
              <a:spLocks/>
            </p:cNvSpPr>
            <p:nvPr/>
          </p:nvSpPr>
          <p:spPr bwMode="auto">
            <a:xfrm>
              <a:off x="1512888" y="3098800"/>
              <a:ext cx="12700" cy="11112"/>
            </a:xfrm>
            <a:custGeom>
              <a:avLst/>
              <a:gdLst>
                <a:gd name="T0" fmla="*/ 0 w 10"/>
                <a:gd name="T1" fmla="*/ 4 h 8"/>
                <a:gd name="T2" fmla="*/ 2 w 10"/>
                <a:gd name="T3" fmla="*/ 8 h 8"/>
                <a:gd name="T4" fmla="*/ 10 w 10"/>
                <a:gd name="T5" fmla="*/ 3 h 8"/>
                <a:gd name="T6" fmla="*/ 8 w 10"/>
                <a:gd name="T7" fmla="*/ 0 h 8"/>
                <a:gd name="T8" fmla="*/ 0 w 10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0" y="4"/>
                  </a:moveTo>
                  <a:cubicBezTo>
                    <a:pt x="1" y="5"/>
                    <a:pt x="1" y="6"/>
                    <a:pt x="2" y="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8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8" name="Freeform 397"/>
            <p:cNvSpPr>
              <a:spLocks/>
            </p:cNvSpPr>
            <p:nvPr/>
          </p:nvSpPr>
          <p:spPr bwMode="auto">
            <a:xfrm>
              <a:off x="1516063" y="3106738"/>
              <a:ext cx="46038" cy="63500"/>
            </a:xfrm>
            <a:custGeom>
              <a:avLst/>
              <a:gdLst>
                <a:gd name="T0" fmla="*/ 11 w 33"/>
                <a:gd name="T1" fmla="*/ 2 h 46"/>
                <a:gd name="T2" fmla="*/ 9 w 33"/>
                <a:gd name="T3" fmla="*/ 0 h 46"/>
                <a:gd name="T4" fmla="*/ 0 w 33"/>
                <a:gd name="T5" fmla="*/ 6 h 46"/>
                <a:gd name="T6" fmla="*/ 0 w 33"/>
                <a:gd name="T7" fmla="*/ 9 h 46"/>
                <a:gd name="T8" fmla="*/ 7 w 33"/>
                <a:gd name="T9" fmla="*/ 31 h 46"/>
                <a:gd name="T10" fmla="*/ 21 w 33"/>
                <a:gd name="T11" fmla="*/ 46 h 46"/>
                <a:gd name="T12" fmla="*/ 33 w 33"/>
                <a:gd name="T13" fmla="*/ 39 h 46"/>
                <a:gd name="T14" fmla="*/ 27 w 33"/>
                <a:gd name="T15" fmla="*/ 19 h 46"/>
                <a:gd name="T16" fmla="*/ 11 w 33"/>
                <a:gd name="T1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6">
                  <a:moveTo>
                    <a:pt x="11" y="2"/>
                  </a:moveTo>
                  <a:cubicBezTo>
                    <a:pt x="10" y="2"/>
                    <a:pt x="10" y="1"/>
                    <a:pt x="9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5"/>
                    <a:pt x="0" y="23"/>
                    <a:pt x="7" y="31"/>
                  </a:cubicBezTo>
                  <a:cubicBezTo>
                    <a:pt x="14" y="38"/>
                    <a:pt x="21" y="46"/>
                    <a:pt x="21" y="46"/>
                  </a:cubicBezTo>
                  <a:cubicBezTo>
                    <a:pt x="21" y="46"/>
                    <a:pt x="28" y="44"/>
                    <a:pt x="33" y="39"/>
                  </a:cubicBezTo>
                  <a:cubicBezTo>
                    <a:pt x="33" y="39"/>
                    <a:pt x="30" y="29"/>
                    <a:pt x="27" y="19"/>
                  </a:cubicBezTo>
                  <a:cubicBezTo>
                    <a:pt x="24" y="9"/>
                    <a:pt x="17" y="6"/>
                    <a:pt x="11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9" name="Freeform 398"/>
            <p:cNvSpPr>
              <a:spLocks/>
            </p:cNvSpPr>
            <p:nvPr/>
          </p:nvSpPr>
          <p:spPr bwMode="auto">
            <a:xfrm>
              <a:off x="930275" y="2111375"/>
              <a:ext cx="3031731" cy="906462"/>
            </a:xfrm>
            <a:custGeom>
              <a:avLst/>
              <a:gdLst>
                <a:gd name="T0" fmla="*/ 0 w 2366"/>
                <a:gd name="T1" fmla="*/ 98 h 657"/>
                <a:gd name="T2" fmla="*/ 653 w 2366"/>
                <a:gd name="T3" fmla="*/ 162 h 657"/>
                <a:gd name="T4" fmla="*/ 1583 w 2366"/>
                <a:gd name="T5" fmla="*/ 380 h 657"/>
                <a:gd name="T6" fmla="*/ 2366 w 2366"/>
                <a:gd name="T7" fmla="*/ 405 h 657"/>
                <a:gd name="T8" fmla="*/ 2161 w 2366"/>
                <a:gd name="T9" fmla="*/ 529 h 657"/>
                <a:gd name="T10" fmla="*/ 1675 w 2366"/>
                <a:gd name="T11" fmla="*/ 476 h 657"/>
                <a:gd name="T12" fmla="*/ 896 w 2366"/>
                <a:gd name="T13" fmla="*/ 546 h 657"/>
                <a:gd name="T14" fmla="*/ 115 w 2366"/>
                <a:gd name="T15" fmla="*/ 286 h 657"/>
                <a:gd name="T16" fmla="*/ 0 w 2366"/>
                <a:gd name="T17" fmla="*/ 98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6" h="657">
                  <a:moveTo>
                    <a:pt x="0" y="98"/>
                  </a:moveTo>
                  <a:cubicBezTo>
                    <a:pt x="0" y="98"/>
                    <a:pt x="243" y="0"/>
                    <a:pt x="653" y="162"/>
                  </a:cubicBezTo>
                  <a:cubicBezTo>
                    <a:pt x="1062" y="324"/>
                    <a:pt x="1165" y="550"/>
                    <a:pt x="1583" y="380"/>
                  </a:cubicBezTo>
                  <a:cubicBezTo>
                    <a:pt x="2001" y="209"/>
                    <a:pt x="2366" y="405"/>
                    <a:pt x="2366" y="405"/>
                  </a:cubicBezTo>
                  <a:cubicBezTo>
                    <a:pt x="2366" y="405"/>
                    <a:pt x="2213" y="486"/>
                    <a:pt x="2161" y="529"/>
                  </a:cubicBezTo>
                  <a:cubicBezTo>
                    <a:pt x="2161" y="529"/>
                    <a:pt x="1860" y="407"/>
                    <a:pt x="1675" y="476"/>
                  </a:cubicBezTo>
                  <a:cubicBezTo>
                    <a:pt x="1427" y="568"/>
                    <a:pt x="1195" y="657"/>
                    <a:pt x="896" y="546"/>
                  </a:cubicBezTo>
                  <a:cubicBezTo>
                    <a:pt x="597" y="435"/>
                    <a:pt x="375" y="209"/>
                    <a:pt x="115" y="286"/>
                  </a:cubicBezTo>
                  <a:lnTo>
                    <a:pt x="0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36" name="Title 1"/>
          <p:cNvSpPr txBox="1">
            <a:spLocks/>
          </p:cNvSpPr>
          <p:nvPr/>
        </p:nvSpPr>
        <p:spPr>
          <a:xfrm>
            <a:off x="1049078" y="274640"/>
            <a:ext cx="6700231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Avances del proyecto</a:t>
            </a:r>
            <a: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s-AR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aphicFrame>
        <p:nvGraphicFramePr>
          <p:cNvPr id="438" name="Chart 2"/>
          <p:cNvGraphicFramePr/>
          <p:nvPr>
            <p:extLst>
              <p:ext uri="{D42A27DB-BD31-4B8C-83A1-F6EECF244321}">
                <p14:modId xmlns:p14="http://schemas.microsoft.com/office/powerpoint/2010/main" val="846278739"/>
              </p:ext>
            </p:extLst>
          </p:nvPr>
        </p:nvGraphicFramePr>
        <p:xfrm>
          <a:off x="9679486" y="727139"/>
          <a:ext cx="2569665" cy="2407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2" name="TextBox 28"/>
          <p:cNvSpPr txBox="1"/>
          <p:nvPr/>
        </p:nvSpPr>
        <p:spPr>
          <a:xfrm>
            <a:off x="5257174" y="1301227"/>
            <a:ext cx="412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u="sng" dirty="0" smtClean="0">
                <a:solidFill>
                  <a:schemeClr val="bg2"/>
                </a:solidFill>
                <a:latin typeface="Roboto" pitchFamily="2" charset="0"/>
                <a:ea typeface="Roboto" pitchFamily="2" charset="0"/>
              </a:rPr>
              <a:t>Logros</a:t>
            </a:r>
            <a:endParaRPr lang="es-AR" sz="2200" b="1" u="sng" dirty="0">
              <a:solidFill>
                <a:schemeClr val="bg2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45" name="TextBox 23"/>
          <p:cNvSpPr txBox="1"/>
          <p:nvPr/>
        </p:nvSpPr>
        <p:spPr>
          <a:xfrm>
            <a:off x="5547262" y="1641586"/>
            <a:ext cx="5559813" cy="335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Registrar/Iniciar sesión de </a:t>
            </a: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usuarios</a:t>
            </a:r>
          </a:p>
          <a:p>
            <a:pPr>
              <a:lnSpc>
                <a:spcPct val="150000"/>
              </a:lnSpc>
            </a:pP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Creación de nuevos </a:t>
            </a: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registros</a:t>
            </a:r>
          </a:p>
          <a:p>
            <a:pPr>
              <a:lnSpc>
                <a:spcPct val="150000"/>
              </a:lnSpc>
            </a:pP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Administrar y gestionar registros: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Supervisar, Editar, Validar o no de acuerdo a criterio del administrador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Listar registros según </a:t>
            </a: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filtros varios</a:t>
            </a:r>
            <a:endParaRPr lang="es-AR" sz="17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Tutorial de uso para usuarios finales</a:t>
            </a:r>
          </a:p>
          <a:p>
            <a:pPr>
              <a:lnSpc>
                <a:spcPts val="2000"/>
              </a:lnSpc>
            </a:pPr>
            <a:endParaRPr lang="es-AR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ts val="2000"/>
              </a:lnSpc>
            </a:pPr>
            <a:endParaRPr lang="es-AR" sz="1200" dirty="0">
              <a:solidFill>
                <a:schemeClr val="bg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65" y="5471765"/>
            <a:ext cx="819659" cy="819659"/>
          </a:xfrm>
          <a:prstGeom prst="rect">
            <a:avLst/>
          </a:prstGeom>
        </p:spPr>
      </p:pic>
      <p:pic>
        <p:nvPicPr>
          <p:cNvPr id="1032" name="Picture 8" descr="completion, flag, goals icon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13" y="1540637"/>
            <a:ext cx="1119624" cy="126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3" name="TextBox 28"/>
          <p:cNvSpPr txBox="1"/>
          <p:nvPr/>
        </p:nvSpPr>
        <p:spPr>
          <a:xfrm>
            <a:off x="5257174" y="5023501"/>
            <a:ext cx="412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u="sng" dirty="0" smtClean="0">
                <a:solidFill>
                  <a:schemeClr val="bg2"/>
                </a:solidFill>
                <a:latin typeface="Roboto" pitchFamily="2" charset="0"/>
                <a:ea typeface="Roboto" pitchFamily="2" charset="0"/>
              </a:rPr>
              <a:t>Pendiente de resolución</a:t>
            </a:r>
            <a:endParaRPr lang="es-AR" sz="2200" b="1" u="sng" dirty="0">
              <a:solidFill>
                <a:schemeClr val="bg2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175317" y="5458860"/>
            <a:ext cx="6647837" cy="828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s-AR" sz="1700" b="1" dirty="0" smtClean="0">
                <a:solidFill>
                  <a:schemeClr val="bg1"/>
                </a:solidFill>
                <a:latin typeface="Roboto"/>
              </a:rPr>
              <a:t>Mapa señalizado en donde el </a:t>
            </a:r>
            <a:r>
              <a:rPr lang="es-AR" sz="1700" b="1" dirty="0">
                <a:solidFill>
                  <a:schemeClr val="bg1"/>
                </a:solidFill>
                <a:latin typeface="Roboto"/>
              </a:rPr>
              <a:t>agua esta o no </a:t>
            </a:r>
            <a:r>
              <a:rPr lang="es-AR" sz="1700" b="1" dirty="0" smtClean="0">
                <a:solidFill>
                  <a:schemeClr val="bg1"/>
                </a:solidFill>
                <a:latin typeface="Roboto"/>
              </a:rPr>
              <a:t>contaminada</a:t>
            </a:r>
          </a:p>
          <a:p>
            <a:pPr lvl="1">
              <a:lnSpc>
                <a:spcPct val="150000"/>
              </a:lnSpc>
            </a:pPr>
            <a:r>
              <a:rPr lang="es-AR" sz="1700" b="1" dirty="0">
                <a:solidFill>
                  <a:schemeClr val="bg1"/>
                </a:solidFill>
                <a:latin typeface="Roboto"/>
              </a:rPr>
              <a:t>Administrar y gestionar cuentas de </a:t>
            </a:r>
            <a:r>
              <a:rPr lang="es-AR" sz="1700" b="1" dirty="0" smtClean="0">
                <a:solidFill>
                  <a:schemeClr val="bg1"/>
                </a:solidFill>
                <a:latin typeface="Roboto"/>
              </a:rPr>
              <a:t>usuarios</a:t>
            </a:r>
            <a:endParaRPr lang="es-AR" sz="1700" b="1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790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36" grpId="0"/>
      <p:bldP spid="436" grpId="1"/>
      <p:bldGraphic spid="438" grpId="0">
        <p:bldAsOne/>
      </p:bldGraphic>
      <p:bldP spid="442" grpId="0"/>
      <p:bldP spid="445" grpId="0"/>
      <p:bldP spid="453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angle 501"/>
          <p:cNvSpPr/>
          <p:nvPr/>
        </p:nvSpPr>
        <p:spPr>
          <a:xfrm>
            <a:off x="-5289" y="1071322"/>
            <a:ext cx="5644638" cy="57957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442" name="Group 1340"/>
          <p:cNvGrpSpPr>
            <a:grpSpLocks noChangeAspect="1"/>
          </p:cNvGrpSpPr>
          <p:nvPr/>
        </p:nvGrpSpPr>
        <p:grpSpPr bwMode="auto">
          <a:xfrm flipH="1">
            <a:off x="5814729" y="290076"/>
            <a:ext cx="6060123" cy="6474395"/>
            <a:chOff x="270" y="474"/>
            <a:chExt cx="2209" cy="2360"/>
          </a:xfrm>
        </p:grpSpPr>
        <p:sp>
          <p:nvSpPr>
            <p:cNvPr id="11446" name="AutoShape 1339"/>
            <p:cNvSpPr>
              <a:spLocks noChangeAspect="1" noChangeArrowheads="1" noTextEdit="1"/>
            </p:cNvSpPr>
            <p:nvPr/>
          </p:nvSpPr>
          <p:spPr bwMode="auto">
            <a:xfrm>
              <a:off x="270" y="474"/>
              <a:ext cx="2207" cy="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1452" name="Group 1541"/>
            <p:cNvGrpSpPr>
              <a:grpSpLocks/>
            </p:cNvGrpSpPr>
            <p:nvPr/>
          </p:nvGrpSpPr>
          <p:grpSpPr bwMode="auto">
            <a:xfrm>
              <a:off x="829" y="970"/>
              <a:ext cx="1650" cy="1863"/>
              <a:chOff x="829" y="970"/>
              <a:chExt cx="1650" cy="1863"/>
            </a:xfrm>
          </p:grpSpPr>
          <p:sp>
            <p:nvSpPr>
              <p:cNvPr id="11844" name="Freeform 1341"/>
              <p:cNvSpPr>
                <a:spLocks noEditPoints="1"/>
              </p:cNvSpPr>
              <p:nvPr/>
            </p:nvSpPr>
            <p:spPr bwMode="auto">
              <a:xfrm>
                <a:off x="1911" y="1735"/>
                <a:ext cx="89" cy="112"/>
              </a:xfrm>
              <a:custGeom>
                <a:avLst/>
                <a:gdLst>
                  <a:gd name="T0" fmla="*/ 57 w 76"/>
                  <a:gd name="T1" fmla="*/ 51 h 95"/>
                  <a:gd name="T2" fmla="*/ 76 w 76"/>
                  <a:gd name="T3" fmla="*/ 93 h 95"/>
                  <a:gd name="T4" fmla="*/ 76 w 76"/>
                  <a:gd name="T5" fmla="*/ 95 h 95"/>
                  <a:gd name="T6" fmla="*/ 0 w 76"/>
                  <a:gd name="T7" fmla="*/ 95 h 95"/>
                  <a:gd name="T8" fmla="*/ 0 w 76"/>
                  <a:gd name="T9" fmla="*/ 93 h 95"/>
                  <a:gd name="T10" fmla="*/ 19 w 76"/>
                  <a:gd name="T11" fmla="*/ 51 h 95"/>
                  <a:gd name="T12" fmla="*/ 19 w 76"/>
                  <a:gd name="T13" fmla="*/ 51 h 95"/>
                  <a:gd name="T14" fmla="*/ 19 w 76"/>
                  <a:gd name="T15" fmla="*/ 51 h 95"/>
                  <a:gd name="T16" fmla="*/ 22 w 76"/>
                  <a:gd name="T17" fmla="*/ 55 h 95"/>
                  <a:gd name="T18" fmla="*/ 22 w 76"/>
                  <a:gd name="T19" fmla="*/ 55 h 95"/>
                  <a:gd name="T20" fmla="*/ 22 w 76"/>
                  <a:gd name="T21" fmla="*/ 55 h 95"/>
                  <a:gd name="T22" fmla="*/ 37 w 76"/>
                  <a:gd name="T23" fmla="*/ 62 h 95"/>
                  <a:gd name="T24" fmla="*/ 37 w 76"/>
                  <a:gd name="T25" fmla="*/ 62 h 95"/>
                  <a:gd name="T26" fmla="*/ 37 w 76"/>
                  <a:gd name="T27" fmla="*/ 62 h 95"/>
                  <a:gd name="T28" fmla="*/ 38 w 76"/>
                  <a:gd name="T29" fmla="*/ 62 h 95"/>
                  <a:gd name="T30" fmla="*/ 57 w 76"/>
                  <a:gd name="T31" fmla="*/ 51 h 95"/>
                  <a:gd name="T32" fmla="*/ 38 w 76"/>
                  <a:gd name="T33" fmla="*/ 0 h 95"/>
                  <a:gd name="T34" fmla="*/ 19 w 76"/>
                  <a:gd name="T35" fmla="*/ 38 h 95"/>
                  <a:gd name="T36" fmla="*/ 38 w 76"/>
                  <a:gd name="T37" fmla="*/ 55 h 95"/>
                  <a:gd name="T38" fmla="*/ 56 w 76"/>
                  <a:gd name="T39" fmla="*/ 37 h 95"/>
                  <a:gd name="T40" fmla="*/ 38 w 76"/>
                  <a:gd name="T41" fmla="*/ 0 h 95"/>
                  <a:gd name="T42" fmla="*/ 52 w 76"/>
                  <a:gd name="T43" fmla="*/ 15 h 95"/>
                  <a:gd name="T44" fmla="*/ 22 w 76"/>
                  <a:gd name="T45" fmla="*/ 21 h 95"/>
                  <a:gd name="T46" fmla="*/ 21 w 76"/>
                  <a:gd name="T47" fmla="*/ 31 h 95"/>
                  <a:gd name="T48" fmla="*/ 38 w 76"/>
                  <a:gd name="T49" fmla="*/ 52 h 95"/>
                  <a:gd name="T50" fmla="*/ 54 w 76"/>
                  <a:gd name="T51" fmla="*/ 31 h 95"/>
                  <a:gd name="T52" fmla="*/ 52 w 76"/>
                  <a:gd name="T53" fmla="*/ 1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6" h="95">
                    <a:moveTo>
                      <a:pt x="57" y="51"/>
                    </a:moveTo>
                    <a:cubicBezTo>
                      <a:pt x="68" y="60"/>
                      <a:pt x="76" y="75"/>
                      <a:pt x="76" y="93"/>
                    </a:cubicBezTo>
                    <a:cubicBezTo>
                      <a:pt x="76" y="94"/>
                      <a:pt x="76" y="95"/>
                      <a:pt x="76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4"/>
                      <a:pt x="0" y="93"/>
                    </a:cubicBezTo>
                    <a:cubicBezTo>
                      <a:pt x="0" y="75"/>
                      <a:pt x="7" y="60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6" y="59"/>
                      <a:pt x="31" y="61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8" y="62"/>
                    </a:cubicBezTo>
                    <a:cubicBezTo>
                      <a:pt x="45" y="62"/>
                      <a:pt x="53" y="57"/>
                      <a:pt x="57" y="51"/>
                    </a:cubicBezTo>
                    <a:close/>
                    <a:moveTo>
                      <a:pt x="38" y="0"/>
                    </a:moveTo>
                    <a:cubicBezTo>
                      <a:pt x="14" y="1"/>
                      <a:pt x="14" y="20"/>
                      <a:pt x="19" y="38"/>
                    </a:cubicBezTo>
                    <a:cubicBezTo>
                      <a:pt x="22" y="48"/>
                      <a:pt x="29" y="55"/>
                      <a:pt x="38" y="55"/>
                    </a:cubicBezTo>
                    <a:cubicBezTo>
                      <a:pt x="47" y="55"/>
                      <a:pt x="54" y="48"/>
                      <a:pt x="56" y="37"/>
                    </a:cubicBezTo>
                    <a:cubicBezTo>
                      <a:pt x="60" y="19"/>
                      <a:pt x="60" y="0"/>
                      <a:pt x="38" y="0"/>
                    </a:cubicBezTo>
                    <a:close/>
                    <a:moveTo>
                      <a:pt x="52" y="15"/>
                    </a:moveTo>
                    <a:cubicBezTo>
                      <a:pt x="42" y="18"/>
                      <a:pt x="36" y="24"/>
                      <a:pt x="22" y="21"/>
                    </a:cubicBezTo>
                    <a:cubicBezTo>
                      <a:pt x="21" y="23"/>
                      <a:pt x="21" y="29"/>
                      <a:pt x="21" y="31"/>
                    </a:cubicBezTo>
                    <a:cubicBezTo>
                      <a:pt x="21" y="43"/>
                      <a:pt x="29" y="52"/>
                      <a:pt x="38" y="52"/>
                    </a:cubicBezTo>
                    <a:cubicBezTo>
                      <a:pt x="47" y="52"/>
                      <a:pt x="54" y="43"/>
                      <a:pt x="54" y="31"/>
                    </a:cubicBezTo>
                    <a:cubicBezTo>
                      <a:pt x="54" y="20"/>
                      <a:pt x="52" y="18"/>
                      <a:pt x="52" y="15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45" name="Freeform 1342"/>
              <p:cNvSpPr>
                <a:spLocks noEditPoints="1"/>
              </p:cNvSpPr>
              <p:nvPr/>
            </p:nvSpPr>
            <p:spPr bwMode="auto">
              <a:xfrm>
                <a:off x="2280" y="1703"/>
                <a:ext cx="63" cy="81"/>
              </a:xfrm>
              <a:custGeom>
                <a:avLst/>
                <a:gdLst>
                  <a:gd name="T0" fmla="*/ 37 w 54"/>
                  <a:gd name="T1" fmla="*/ 34 h 68"/>
                  <a:gd name="T2" fmla="*/ 27 w 54"/>
                  <a:gd name="T3" fmla="*/ 39 h 68"/>
                  <a:gd name="T4" fmla="*/ 17 w 54"/>
                  <a:gd name="T5" fmla="*/ 34 h 68"/>
                  <a:gd name="T6" fmla="*/ 9 w 54"/>
                  <a:gd name="T7" fmla="*/ 34 h 68"/>
                  <a:gd name="T8" fmla="*/ 10 w 54"/>
                  <a:gd name="T9" fmla="*/ 22 h 68"/>
                  <a:gd name="T10" fmla="*/ 27 w 54"/>
                  <a:gd name="T11" fmla="*/ 0 h 68"/>
                  <a:gd name="T12" fmla="*/ 44 w 54"/>
                  <a:gd name="T13" fmla="*/ 22 h 68"/>
                  <a:gd name="T14" fmla="*/ 44 w 54"/>
                  <a:gd name="T15" fmla="*/ 34 h 68"/>
                  <a:gd name="T16" fmla="*/ 37 w 54"/>
                  <a:gd name="T17" fmla="*/ 34 h 68"/>
                  <a:gd name="T18" fmla="*/ 36 w 54"/>
                  <a:gd name="T19" fmla="*/ 12 h 68"/>
                  <a:gd name="T20" fmla="*/ 15 w 54"/>
                  <a:gd name="T21" fmla="*/ 20 h 68"/>
                  <a:gd name="T22" fmla="*/ 15 w 54"/>
                  <a:gd name="T23" fmla="*/ 22 h 68"/>
                  <a:gd name="T24" fmla="*/ 27 w 54"/>
                  <a:gd name="T25" fmla="*/ 37 h 68"/>
                  <a:gd name="T26" fmla="*/ 39 w 54"/>
                  <a:gd name="T27" fmla="*/ 22 h 68"/>
                  <a:gd name="T28" fmla="*/ 36 w 54"/>
                  <a:gd name="T29" fmla="*/ 12 h 68"/>
                  <a:gd name="T30" fmla="*/ 40 w 54"/>
                  <a:gd name="T31" fmla="*/ 36 h 68"/>
                  <a:gd name="T32" fmla="*/ 27 w 54"/>
                  <a:gd name="T33" fmla="*/ 44 h 68"/>
                  <a:gd name="T34" fmla="*/ 13 w 54"/>
                  <a:gd name="T35" fmla="*/ 36 h 68"/>
                  <a:gd name="T36" fmla="*/ 0 w 54"/>
                  <a:gd name="T37" fmla="*/ 66 h 68"/>
                  <a:gd name="T38" fmla="*/ 0 w 54"/>
                  <a:gd name="T39" fmla="*/ 68 h 68"/>
                  <a:gd name="T40" fmla="*/ 53 w 54"/>
                  <a:gd name="T41" fmla="*/ 68 h 68"/>
                  <a:gd name="T42" fmla="*/ 53 w 54"/>
                  <a:gd name="T43" fmla="*/ 66 h 68"/>
                  <a:gd name="T44" fmla="*/ 40 w 54"/>
                  <a:gd name="T45" fmla="*/ 3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68">
                    <a:moveTo>
                      <a:pt x="37" y="34"/>
                    </a:moveTo>
                    <a:cubicBezTo>
                      <a:pt x="34" y="37"/>
                      <a:pt x="31" y="39"/>
                      <a:pt x="27" y="39"/>
                    </a:cubicBezTo>
                    <a:cubicBezTo>
                      <a:pt x="23" y="39"/>
                      <a:pt x="19" y="37"/>
                      <a:pt x="17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9"/>
                      <a:pt x="17" y="0"/>
                      <a:pt x="27" y="0"/>
                    </a:cubicBezTo>
                    <a:cubicBezTo>
                      <a:pt x="36" y="0"/>
                      <a:pt x="44" y="9"/>
                      <a:pt x="44" y="22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37" y="34"/>
                      <a:pt x="37" y="34"/>
                      <a:pt x="37" y="34"/>
                    </a:cubicBezTo>
                    <a:close/>
                    <a:moveTo>
                      <a:pt x="36" y="12"/>
                    </a:moveTo>
                    <a:cubicBezTo>
                      <a:pt x="28" y="13"/>
                      <a:pt x="28" y="20"/>
                      <a:pt x="15" y="20"/>
                    </a:cubicBezTo>
                    <a:cubicBezTo>
                      <a:pt x="15" y="20"/>
                      <a:pt x="15" y="21"/>
                      <a:pt x="15" y="22"/>
                    </a:cubicBezTo>
                    <a:cubicBezTo>
                      <a:pt x="15" y="30"/>
                      <a:pt x="20" y="37"/>
                      <a:pt x="27" y="37"/>
                    </a:cubicBezTo>
                    <a:cubicBezTo>
                      <a:pt x="33" y="37"/>
                      <a:pt x="39" y="30"/>
                      <a:pt x="39" y="22"/>
                    </a:cubicBezTo>
                    <a:cubicBezTo>
                      <a:pt x="39" y="18"/>
                      <a:pt x="37" y="14"/>
                      <a:pt x="36" y="12"/>
                    </a:cubicBezTo>
                    <a:close/>
                    <a:moveTo>
                      <a:pt x="40" y="36"/>
                    </a:moveTo>
                    <a:cubicBezTo>
                      <a:pt x="37" y="41"/>
                      <a:pt x="32" y="44"/>
                      <a:pt x="27" y="44"/>
                    </a:cubicBezTo>
                    <a:cubicBezTo>
                      <a:pt x="21" y="44"/>
                      <a:pt x="16" y="41"/>
                      <a:pt x="13" y="36"/>
                    </a:cubicBezTo>
                    <a:cubicBezTo>
                      <a:pt x="5" y="42"/>
                      <a:pt x="0" y="54"/>
                      <a:pt x="0" y="66"/>
                    </a:cubicBezTo>
                    <a:cubicBezTo>
                      <a:pt x="0" y="67"/>
                      <a:pt x="0" y="67"/>
                      <a:pt x="0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6"/>
                    </a:cubicBezTo>
                    <a:cubicBezTo>
                      <a:pt x="54" y="54"/>
                      <a:pt x="48" y="42"/>
                      <a:pt x="40" y="36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46" name="Freeform 1343"/>
              <p:cNvSpPr>
                <a:spLocks noEditPoints="1"/>
              </p:cNvSpPr>
              <p:nvPr/>
            </p:nvSpPr>
            <p:spPr bwMode="auto">
              <a:xfrm>
                <a:off x="2132" y="1651"/>
                <a:ext cx="67" cy="59"/>
              </a:xfrm>
              <a:custGeom>
                <a:avLst/>
                <a:gdLst>
                  <a:gd name="T0" fmla="*/ 8 w 67"/>
                  <a:gd name="T1" fmla="*/ 25 h 59"/>
                  <a:gd name="T2" fmla="*/ 8 w 67"/>
                  <a:gd name="T3" fmla="*/ 50 h 59"/>
                  <a:gd name="T4" fmla="*/ 59 w 67"/>
                  <a:gd name="T5" fmla="*/ 50 h 59"/>
                  <a:gd name="T6" fmla="*/ 59 w 67"/>
                  <a:gd name="T7" fmla="*/ 25 h 59"/>
                  <a:gd name="T8" fmla="*/ 67 w 67"/>
                  <a:gd name="T9" fmla="*/ 25 h 59"/>
                  <a:gd name="T10" fmla="*/ 67 w 67"/>
                  <a:gd name="T11" fmla="*/ 59 h 59"/>
                  <a:gd name="T12" fmla="*/ 0 w 67"/>
                  <a:gd name="T13" fmla="*/ 59 h 59"/>
                  <a:gd name="T14" fmla="*/ 0 w 67"/>
                  <a:gd name="T15" fmla="*/ 25 h 59"/>
                  <a:gd name="T16" fmla="*/ 8 w 67"/>
                  <a:gd name="T17" fmla="*/ 25 h 59"/>
                  <a:gd name="T18" fmla="*/ 8 w 67"/>
                  <a:gd name="T19" fmla="*/ 25 h 59"/>
                  <a:gd name="T20" fmla="*/ 23 w 67"/>
                  <a:gd name="T21" fmla="*/ 0 h 59"/>
                  <a:gd name="T22" fmla="*/ 23 w 67"/>
                  <a:gd name="T23" fmla="*/ 20 h 59"/>
                  <a:gd name="T24" fmla="*/ 14 w 67"/>
                  <a:gd name="T25" fmla="*/ 20 h 59"/>
                  <a:gd name="T26" fmla="*/ 34 w 67"/>
                  <a:gd name="T27" fmla="*/ 39 h 59"/>
                  <a:gd name="T28" fmla="*/ 53 w 67"/>
                  <a:gd name="T29" fmla="*/ 20 h 59"/>
                  <a:gd name="T30" fmla="*/ 43 w 67"/>
                  <a:gd name="T31" fmla="*/ 20 h 59"/>
                  <a:gd name="T32" fmla="*/ 43 w 67"/>
                  <a:gd name="T33" fmla="*/ 0 h 59"/>
                  <a:gd name="T34" fmla="*/ 23 w 67"/>
                  <a:gd name="T3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59">
                    <a:moveTo>
                      <a:pt x="8" y="25"/>
                    </a:moveTo>
                    <a:lnTo>
                      <a:pt x="8" y="50"/>
                    </a:lnTo>
                    <a:lnTo>
                      <a:pt x="59" y="50"/>
                    </a:lnTo>
                    <a:lnTo>
                      <a:pt x="59" y="25"/>
                    </a:lnTo>
                    <a:lnTo>
                      <a:pt x="67" y="25"/>
                    </a:lnTo>
                    <a:lnTo>
                      <a:pt x="67" y="59"/>
                    </a:lnTo>
                    <a:lnTo>
                      <a:pt x="0" y="59"/>
                    </a:lnTo>
                    <a:lnTo>
                      <a:pt x="0" y="25"/>
                    </a:lnTo>
                    <a:lnTo>
                      <a:pt x="8" y="25"/>
                    </a:lnTo>
                    <a:lnTo>
                      <a:pt x="8" y="25"/>
                    </a:lnTo>
                    <a:close/>
                    <a:moveTo>
                      <a:pt x="23" y="0"/>
                    </a:moveTo>
                    <a:lnTo>
                      <a:pt x="23" y="20"/>
                    </a:lnTo>
                    <a:lnTo>
                      <a:pt x="14" y="20"/>
                    </a:lnTo>
                    <a:lnTo>
                      <a:pt x="34" y="39"/>
                    </a:lnTo>
                    <a:lnTo>
                      <a:pt x="53" y="20"/>
                    </a:lnTo>
                    <a:lnTo>
                      <a:pt x="43" y="20"/>
                    </a:lnTo>
                    <a:lnTo>
                      <a:pt x="4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47" name="Freeform 1344"/>
              <p:cNvSpPr>
                <a:spLocks noEditPoints="1"/>
              </p:cNvSpPr>
              <p:nvPr/>
            </p:nvSpPr>
            <p:spPr bwMode="auto">
              <a:xfrm>
                <a:off x="2099" y="1717"/>
                <a:ext cx="67" cy="58"/>
              </a:xfrm>
              <a:custGeom>
                <a:avLst/>
                <a:gdLst>
                  <a:gd name="T0" fmla="*/ 8 w 67"/>
                  <a:gd name="T1" fmla="*/ 24 h 58"/>
                  <a:gd name="T2" fmla="*/ 8 w 67"/>
                  <a:gd name="T3" fmla="*/ 50 h 58"/>
                  <a:gd name="T4" fmla="*/ 58 w 67"/>
                  <a:gd name="T5" fmla="*/ 50 h 58"/>
                  <a:gd name="T6" fmla="*/ 58 w 67"/>
                  <a:gd name="T7" fmla="*/ 24 h 58"/>
                  <a:gd name="T8" fmla="*/ 67 w 67"/>
                  <a:gd name="T9" fmla="*/ 24 h 58"/>
                  <a:gd name="T10" fmla="*/ 67 w 67"/>
                  <a:gd name="T11" fmla="*/ 58 h 58"/>
                  <a:gd name="T12" fmla="*/ 0 w 67"/>
                  <a:gd name="T13" fmla="*/ 58 h 58"/>
                  <a:gd name="T14" fmla="*/ 0 w 67"/>
                  <a:gd name="T15" fmla="*/ 24 h 58"/>
                  <a:gd name="T16" fmla="*/ 8 w 67"/>
                  <a:gd name="T17" fmla="*/ 24 h 58"/>
                  <a:gd name="T18" fmla="*/ 8 w 67"/>
                  <a:gd name="T19" fmla="*/ 24 h 58"/>
                  <a:gd name="T20" fmla="*/ 23 w 67"/>
                  <a:gd name="T21" fmla="*/ 38 h 58"/>
                  <a:gd name="T22" fmla="*/ 43 w 67"/>
                  <a:gd name="T23" fmla="*/ 38 h 58"/>
                  <a:gd name="T24" fmla="*/ 43 w 67"/>
                  <a:gd name="T25" fmla="*/ 19 h 58"/>
                  <a:gd name="T26" fmla="*/ 53 w 67"/>
                  <a:gd name="T27" fmla="*/ 19 h 58"/>
                  <a:gd name="T28" fmla="*/ 33 w 67"/>
                  <a:gd name="T29" fmla="*/ 0 h 58"/>
                  <a:gd name="T30" fmla="*/ 14 w 67"/>
                  <a:gd name="T31" fmla="*/ 19 h 58"/>
                  <a:gd name="T32" fmla="*/ 23 w 67"/>
                  <a:gd name="T33" fmla="*/ 19 h 58"/>
                  <a:gd name="T34" fmla="*/ 23 w 67"/>
                  <a:gd name="T35" fmla="*/ 3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58">
                    <a:moveTo>
                      <a:pt x="8" y="24"/>
                    </a:moveTo>
                    <a:lnTo>
                      <a:pt x="8" y="50"/>
                    </a:lnTo>
                    <a:lnTo>
                      <a:pt x="58" y="50"/>
                    </a:lnTo>
                    <a:lnTo>
                      <a:pt x="58" y="24"/>
                    </a:lnTo>
                    <a:lnTo>
                      <a:pt x="67" y="24"/>
                    </a:lnTo>
                    <a:lnTo>
                      <a:pt x="67" y="58"/>
                    </a:lnTo>
                    <a:lnTo>
                      <a:pt x="0" y="58"/>
                    </a:lnTo>
                    <a:lnTo>
                      <a:pt x="0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23" y="38"/>
                    </a:moveTo>
                    <a:lnTo>
                      <a:pt x="43" y="38"/>
                    </a:lnTo>
                    <a:lnTo>
                      <a:pt x="43" y="19"/>
                    </a:lnTo>
                    <a:lnTo>
                      <a:pt x="53" y="19"/>
                    </a:lnTo>
                    <a:lnTo>
                      <a:pt x="33" y="0"/>
                    </a:lnTo>
                    <a:lnTo>
                      <a:pt x="14" y="19"/>
                    </a:lnTo>
                    <a:lnTo>
                      <a:pt x="23" y="19"/>
                    </a:lnTo>
                    <a:lnTo>
                      <a:pt x="23" y="38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48" name="Freeform 1345"/>
              <p:cNvSpPr>
                <a:spLocks noEditPoints="1"/>
              </p:cNvSpPr>
              <p:nvPr/>
            </p:nvSpPr>
            <p:spPr bwMode="auto">
              <a:xfrm>
                <a:off x="2238" y="2188"/>
                <a:ext cx="65" cy="53"/>
              </a:xfrm>
              <a:custGeom>
                <a:avLst/>
                <a:gdLst>
                  <a:gd name="T0" fmla="*/ 14 w 55"/>
                  <a:gd name="T1" fmla="*/ 4 h 45"/>
                  <a:gd name="T2" fmla="*/ 33 w 55"/>
                  <a:gd name="T3" fmla="*/ 0 h 45"/>
                  <a:gd name="T4" fmla="*/ 34 w 55"/>
                  <a:gd name="T5" fmla="*/ 1 h 45"/>
                  <a:gd name="T6" fmla="*/ 34 w 55"/>
                  <a:gd name="T7" fmla="*/ 4 h 45"/>
                  <a:gd name="T8" fmla="*/ 14 w 55"/>
                  <a:gd name="T9" fmla="*/ 7 h 45"/>
                  <a:gd name="T10" fmla="*/ 14 w 55"/>
                  <a:gd name="T11" fmla="*/ 5 h 45"/>
                  <a:gd name="T12" fmla="*/ 14 w 55"/>
                  <a:gd name="T13" fmla="*/ 4 h 45"/>
                  <a:gd name="T14" fmla="*/ 25 w 55"/>
                  <a:gd name="T15" fmla="*/ 14 h 45"/>
                  <a:gd name="T16" fmla="*/ 37 w 55"/>
                  <a:gd name="T17" fmla="*/ 22 h 45"/>
                  <a:gd name="T18" fmla="*/ 29 w 55"/>
                  <a:gd name="T19" fmla="*/ 34 h 45"/>
                  <a:gd name="T20" fmla="*/ 17 w 55"/>
                  <a:gd name="T21" fmla="*/ 26 h 45"/>
                  <a:gd name="T22" fmla="*/ 25 w 55"/>
                  <a:gd name="T23" fmla="*/ 14 h 45"/>
                  <a:gd name="T24" fmla="*/ 26 w 55"/>
                  <a:gd name="T25" fmla="*/ 15 h 45"/>
                  <a:gd name="T26" fmla="*/ 26 w 55"/>
                  <a:gd name="T27" fmla="*/ 18 h 45"/>
                  <a:gd name="T28" fmla="*/ 33 w 55"/>
                  <a:gd name="T29" fmla="*/ 23 h 45"/>
                  <a:gd name="T30" fmla="*/ 36 w 55"/>
                  <a:gd name="T31" fmla="*/ 22 h 45"/>
                  <a:gd name="T32" fmla="*/ 26 w 55"/>
                  <a:gd name="T33" fmla="*/ 15 h 45"/>
                  <a:gd name="T34" fmla="*/ 2 w 55"/>
                  <a:gd name="T35" fmla="*/ 11 h 45"/>
                  <a:gd name="T36" fmla="*/ 0 w 55"/>
                  <a:gd name="T37" fmla="*/ 14 h 45"/>
                  <a:gd name="T38" fmla="*/ 1 w 55"/>
                  <a:gd name="T39" fmla="*/ 19 h 45"/>
                  <a:gd name="T40" fmla="*/ 5 w 55"/>
                  <a:gd name="T41" fmla="*/ 37 h 45"/>
                  <a:gd name="T42" fmla="*/ 6 w 55"/>
                  <a:gd name="T43" fmla="*/ 42 h 45"/>
                  <a:gd name="T44" fmla="*/ 9 w 55"/>
                  <a:gd name="T45" fmla="*/ 44 h 45"/>
                  <a:gd name="T46" fmla="*/ 52 w 55"/>
                  <a:gd name="T47" fmla="*/ 36 h 45"/>
                  <a:gd name="T48" fmla="*/ 54 w 55"/>
                  <a:gd name="T49" fmla="*/ 33 h 45"/>
                  <a:gd name="T50" fmla="*/ 53 w 55"/>
                  <a:gd name="T51" fmla="*/ 28 h 45"/>
                  <a:gd name="T52" fmla="*/ 50 w 55"/>
                  <a:gd name="T53" fmla="*/ 10 h 45"/>
                  <a:gd name="T54" fmla="*/ 49 w 55"/>
                  <a:gd name="T55" fmla="*/ 4 h 45"/>
                  <a:gd name="T56" fmla="*/ 45 w 55"/>
                  <a:gd name="T57" fmla="*/ 2 h 45"/>
                  <a:gd name="T58" fmla="*/ 2 w 55"/>
                  <a:gd name="T59" fmla="*/ 11 h 45"/>
                  <a:gd name="T60" fmla="*/ 6 w 55"/>
                  <a:gd name="T61" fmla="*/ 13 h 45"/>
                  <a:gd name="T62" fmla="*/ 8 w 55"/>
                  <a:gd name="T63" fmla="*/ 15 h 45"/>
                  <a:gd name="T64" fmla="*/ 7 w 55"/>
                  <a:gd name="T65" fmla="*/ 17 h 45"/>
                  <a:gd name="T66" fmla="*/ 4 w 55"/>
                  <a:gd name="T67" fmla="*/ 16 h 45"/>
                  <a:gd name="T68" fmla="*/ 6 w 55"/>
                  <a:gd name="T69" fmla="*/ 13 h 45"/>
                  <a:gd name="T70" fmla="*/ 25 w 55"/>
                  <a:gd name="T71" fmla="*/ 11 h 45"/>
                  <a:gd name="T72" fmla="*/ 14 w 55"/>
                  <a:gd name="T73" fmla="*/ 26 h 45"/>
                  <a:gd name="T74" fmla="*/ 30 w 55"/>
                  <a:gd name="T75" fmla="*/ 37 h 45"/>
                  <a:gd name="T76" fmla="*/ 40 w 55"/>
                  <a:gd name="T77" fmla="*/ 21 h 45"/>
                  <a:gd name="T78" fmla="*/ 25 w 55"/>
                  <a:gd name="T7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5" h="45">
                    <a:moveTo>
                      <a:pt x="14" y="4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4" y="1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4" y="4"/>
                      <a:pt x="14" y="4"/>
                    </a:cubicBezTo>
                    <a:close/>
                    <a:moveTo>
                      <a:pt x="25" y="14"/>
                    </a:moveTo>
                    <a:cubicBezTo>
                      <a:pt x="31" y="13"/>
                      <a:pt x="36" y="17"/>
                      <a:pt x="37" y="22"/>
                    </a:cubicBezTo>
                    <a:cubicBezTo>
                      <a:pt x="38" y="28"/>
                      <a:pt x="35" y="33"/>
                      <a:pt x="29" y="34"/>
                    </a:cubicBezTo>
                    <a:cubicBezTo>
                      <a:pt x="24" y="35"/>
                      <a:pt x="18" y="32"/>
                      <a:pt x="17" y="26"/>
                    </a:cubicBezTo>
                    <a:cubicBezTo>
                      <a:pt x="16" y="21"/>
                      <a:pt x="20" y="15"/>
                      <a:pt x="25" y="14"/>
                    </a:cubicBezTo>
                    <a:close/>
                    <a:moveTo>
                      <a:pt x="26" y="15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8"/>
                      <a:pt x="32" y="20"/>
                      <a:pt x="33" y="23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5" y="17"/>
                      <a:pt x="30" y="14"/>
                      <a:pt x="26" y="15"/>
                    </a:cubicBezTo>
                    <a:close/>
                    <a:moveTo>
                      <a:pt x="2" y="11"/>
                    </a:moveTo>
                    <a:cubicBezTo>
                      <a:pt x="1" y="11"/>
                      <a:pt x="0" y="13"/>
                      <a:pt x="0" y="14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4"/>
                      <a:pt x="8" y="45"/>
                      <a:pt x="9" y="44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4" y="35"/>
                      <a:pt x="55" y="34"/>
                      <a:pt x="54" y="3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2" y="11"/>
                      <a:pt x="2" y="11"/>
                      <a:pt x="2" y="11"/>
                    </a:cubicBezTo>
                    <a:close/>
                    <a:moveTo>
                      <a:pt x="6" y="13"/>
                    </a:move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8" y="17"/>
                      <a:pt x="7" y="17"/>
                    </a:cubicBezTo>
                    <a:cubicBezTo>
                      <a:pt x="5" y="18"/>
                      <a:pt x="4" y="17"/>
                      <a:pt x="4" y="16"/>
                    </a:cubicBezTo>
                    <a:cubicBezTo>
                      <a:pt x="4" y="15"/>
                      <a:pt x="5" y="14"/>
                      <a:pt x="6" y="13"/>
                    </a:cubicBezTo>
                    <a:close/>
                    <a:moveTo>
                      <a:pt x="25" y="11"/>
                    </a:moveTo>
                    <a:cubicBezTo>
                      <a:pt x="18" y="12"/>
                      <a:pt x="13" y="19"/>
                      <a:pt x="14" y="26"/>
                    </a:cubicBezTo>
                    <a:cubicBezTo>
                      <a:pt x="16" y="34"/>
                      <a:pt x="23" y="38"/>
                      <a:pt x="30" y="37"/>
                    </a:cubicBezTo>
                    <a:cubicBezTo>
                      <a:pt x="37" y="35"/>
                      <a:pt x="42" y="28"/>
                      <a:pt x="40" y="21"/>
                    </a:cubicBezTo>
                    <a:cubicBezTo>
                      <a:pt x="39" y="14"/>
                      <a:pt x="32" y="9"/>
                      <a:pt x="25" y="11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49" name="Freeform 1346"/>
              <p:cNvSpPr>
                <a:spLocks noEditPoints="1"/>
              </p:cNvSpPr>
              <p:nvPr/>
            </p:nvSpPr>
            <p:spPr bwMode="auto">
              <a:xfrm>
                <a:off x="1858" y="2310"/>
                <a:ext cx="105" cy="93"/>
              </a:xfrm>
              <a:custGeom>
                <a:avLst/>
                <a:gdLst>
                  <a:gd name="T0" fmla="*/ 82 w 88"/>
                  <a:gd name="T1" fmla="*/ 0 h 79"/>
                  <a:gd name="T2" fmla="*/ 88 w 88"/>
                  <a:gd name="T3" fmla="*/ 73 h 79"/>
                  <a:gd name="T4" fmla="*/ 6 w 88"/>
                  <a:gd name="T5" fmla="*/ 79 h 79"/>
                  <a:gd name="T6" fmla="*/ 0 w 88"/>
                  <a:gd name="T7" fmla="*/ 6 h 79"/>
                  <a:gd name="T8" fmla="*/ 45 w 88"/>
                  <a:gd name="T9" fmla="*/ 13 h 79"/>
                  <a:gd name="T10" fmla="*/ 45 w 88"/>
                  <a:gd name="T11" fmla="*/ 27 h 79"/>
                  <a:gd name="T12" fmla="*/ 45 w 88"/>
                  <a:gd name="T13" fmla="*/ 13 h 79"/>
                  <a:gd name="T14" fmla="*/ 13 w 88"/>
                  <a:gd name="T15" fmla="*/ 75 h 79"/>
                  <a:gd name="T16" fmla="*/ 75 w 88"/>
                  <a:gd name="T17" fmla="*/ 4 h 79"/>
                  <a:gd name="T18" fmla="*/ 50 w 88"/>
                  <a:gd name="T19" fmla="*/ 74 h 79"/>
                  <a:gd name="T20" fmla="*/ 53 w 88"/>
                  <a:gd name="T21" fmla="*/ 58 h 79"/>
                  <a:gd name="T22" fmla="*/ 56 w 88"/>
                  <a:gd name="T23" fmla="*/ 38 h 79"/>
                  <a:gd name="T24" fmla="*/ 42 w 88"/>
                  <a:gd name="T25" fmla="*/ 29 h 79"/>
                  <a:gd name="T26" fmla="*/ 33 w 88"/>
                  <a:gd name="T27" fmla="*/ 55 h 79"/>
                  <a:gd name="T28" fmla="*/ 37 w 88"/>
                  <a:gd name="T29" fmla="*/ 58 h 79"/>
                  <a:gd name="T30" fmla="*/ 50 w 88"/>
                  <a:gd name="T31" fmla="*/ 74 h 79"/>
                  <a:gd name="T32" fmla="*/ 78 w 88"/>
                  <a:gd name="T33" fmla="*/ 51 h 79"/>
                  <a:gd name="T34" fmla="*/ 79 w 88"/>
                  <a:gd name="T35" fmla="*/ 55 h 79"/>
                  <a:gd name="T36" fmla="*/ 86 w 88"/>
                  <a:gd name="T37" fmla="*/ 54 h 79"/>
                  <a:gd name="T38" fmla="*/ 85 w 88"/>
                  <a:gd name="T39" fmla="*/ 50 h 79"/>
                  <a:gd name="T40" fmla="*/ 3 w 88"/>
                  <a:gd name="T41" fmla="*/ 9 h 79"/>
                  <a:gd name="T42" fmla="*/ 2 w 88"/>
                  <a:gd name="T43" fmla="*/ 13 h 79"/>
                  <a:gd name="T44" fmla="*/ 10 w 88"/>
                  <a:gd name="T45" fmla="*/ 14 h 79"/>
                  <a:gd name="T46" fmla="*/ 11 w 88"/>
                  <a:gd name="T47" fmla="*/ 10 h 79"/>
                  <a:gd name="T48" fmla="*/ 3 w 88"/>
                  <a:gd name="T49" fmla="*/ 9 h 79"/>
                  <a:gd name="T50" fmla="*/ 2 w 88"/>
                  <a:gd name="T51" fmla="*/ 24 h 79"/>
                  <a:gd name="T52" fmla="*/ 3 w 88"/>
                  <a:gd name="T53" fmla="*/ 28 h 79"/>
                  <a:gd name="T54" fmla="*/ 11 w 88"/>
                  <a:gd name="T55" fmla="*/ 27 h 79"/>
                  <a:gd name="T56" fmla="*/ 10 w 88"/>
                  <a:gd name="T57" fmla="*/ 23 h 79"/>
                  <a:gd name="T58" fmla="*/ 3 w 88"/>
                  <a:gd name="T59" fmla="*/ 37 h 79"/>
                  <a:gd name="T60" fmla="*/ 2 w 88"/>
                  <a:gd name="T61" fmla="*/ 41 h 79"/>
                  <a:gd name="T62" fmla="*/ 10 w 88"/>
                  <a:gd name="T63" fmla="*/ 42 h 79"/>
                  <a:gd name="T64" fmla="*/ 11 w 88"/>
                  <a:gd name="T65" fmla="*/ 38 h 79"/>
                  <a:gd name="T66" fmla="*/ 3 w 88"/>
                  <a:gd name="T67" fmla="*/ 37 h 79"/>
                  <a:gd name="T68" fmla="*/ 2 w 88"/>
                  <a:gd name="T69" fmla="*/ 52 h 79"/>
                  <a:gd name="T70" fmla="*/ 3 w 88"/>
                  <a:gd name="T71" fmla="*/ 56 h 79"/>
                  <a:gd name="T72" fmla="*/ 11 w 88"/>
                  <a:gd name="T73" fmla="*/ 55 h 79"/>
                  <a:gd name="T74" fmla="*/ 10 w 88"/>
                  <a:gd name="T75" fmla="*/ 51 h 79"/>
                  <a:gd name="T76" fmla="*/ 3 w 88"/>
                  <a:gd name="T77" fmla="*/ 65 h 79"/>
                  <a:gd name="T78" fmla="*/ 2 w 88"/>
                  <a:gd name="T79" fmla="*/ 69 h 79"/>
                  <a:gd name="T80" fmla="*/ 10 w 88"/>
                  <a:gd name="T81" fmla="*/ 70 h 79"/>
                  <a:gd name="T82" fmla="*/ 11 w 88"/>
                  <a:gd name="T83" fmla="*/ 66 h 79"/>
                  <a:gd name="T84" fmla="*/ 3 w 88"/>
                  <a:gd name="T85" fmla="*/ 65 h 79"/>
                  <a:gd name="T86" fmla="*/ 78 w 88"/>
                  <a:gd name="T87" fmla="*/ 10 h 79"/>
                  <a:gd name="T88" fmla="*/ 79 w 88"/>
                  <a:gd name="T89" fmla="*/ 14 h 79"/>
                  <a:gd name="T90" fmla="*/ 86 w 88"/>
                  <a:gd name="T91" fmla="*/ 13 h 79"/>
                  <a:gd name="T92" fmla="*/ 85 w 88"/>
                  <a:gd name="T93" fmla="*/ 9 h 79"/>
                  <a:gd name="T94" fmla="*/ 79 w 88"/>
                  <a:gd name="T95" fmla="*/ 23 h 79"/>
                  <a:gd name="T96" fmla="*/ 78 w 88"/>
                  <a:gd name="T97" fmla="*/ 27 h 79"/>
                  <a:gd name="T98" fmla="*/ 85 w 88"/>
                  <a:gd name="T99" fmla="*/ 28 h 79"/>
                  <a:gd name="T100" fmla="*/ 86 w 88"/>
                  <a:gd name="T101" fmla="*/ 24 h 79"/>
                  <a:gd name="T102" fmla="*/ 79 w 88"/>
                  <a:gd name="T103" fmla="*/ 23 h 79"/>
                  <a:gd name="T104" fmla="*/ 78 w 88"/>
                  <a:gd name="T105" fmla="*/ 38 h 79"/>
                  <a:gd name="T106" fmla="*/ 79 w 88"/>
                  <a:gd name="T107" fmla="*/ 42 h 79"/>
                  <a:gd name="T108" fmla="*/ 86 w 88"/>
                  <a:gd name="T109" fmla="*/ 41 h 79"/>
                  <a:gd name="T110" fmla="*/ 85 w 88"/>
                  <a:gd name="T111" fmla="*/ 37 h 79"/>
                  <a:gd name="T112" fmla="*/ 79 w 88"/>
                  <a:gd name="T113" fmla="*/ 65 h 79"/>
                  <a:gd name="T114" fmla="*/ 78 w 88"/>
                  <a:gd name="T115" fmla="*/ 69 h 79"/>
                  <a:gd name="T116" fmla="*/ 85 w 88"/>
                  <a:gd name="T117" fmla="*/ 70 h 79"/>
                  <a:gd name="T118" fmla="*/ 86 w 88"/>
                  <a:gd name="T119" fmla="*/ 66 h 79"/>
                  <a:gd name="T120" fmla="*/ 79 w 88"/>
                  <a:gd name="T121" fmla="*/ 6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8" h="79">
                    <a:moveTo>
                      <a:pt x="6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8" y="2"/>
                      <a:pt x="88" y="6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88" y="76"/>
                      <a:pt x="86" y="79"/>
                      <a:pt x="82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3" y="79"/>
                      <a:pt x="0" y="76"/>
                      <a:pt x="0" y="7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lose/>
                    <a:moveTo>
                      <a:pt x="45" y="13"/>
                    </a:moveTo>
                    <a:cubicBezTo>
                      <a:pt x="41" y="13"/>
                      <a:pt x="38" y="16"/>
                      <a:pt x="38" y="20"/>
                    </a:cubicBezTo>
                    <a:cubicBezTo>
                      <a:pt x="38" y="24"/>
                      <a:pt x="41" y="27"/>
                      <a:pt x="45" y="27"/>
                    </a:cubicBezTo>
                    <a:cubicBezTo>
                      <a:pt x="48" y="27"/>
                      <a:pt x="51" y="24"/>
                      <a:pt x="51" y="20"/>
                    </a:cubicBezTo>
                    <a:cubicBezTo>
                      <a:pt x="51" y="16"/>
                      <a:pt x="48" y="13"/>
                      <a:pt x="45" y="13"/>
                    </a:cubicBezTo>
                    <a:close/>
                    <a:moveTo>
                      <a:pt x="13" y="4"/>
                    </a:moveTo>
                    <a:cubicBezTo>
                      <a:pt x="13" y="75"/>
                      <a:pt x="13" y="75"/>
                      <a:pt x="13" y="75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13" y="4"/>
                      <a:pt x="13" y="4"/>
                      <a:pt x="13" y="4"/>
                    </a:cubicBezTo>
                    <a:close/>
                    <a:moveTo>
                      <a:pt x="50" y="74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5" y="58"/>
                      <a:pt x="56" y="57"/>
                      <a:pt x="56" y="55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33"/>
                      <a:pt x="52" y="29"/>
                      <a:pt x="48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7" y="29"/>
                      <a:pt x="33" y="33"/>
                      <a:pt x="33" y="38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7"/>
                      <a:pt x="34" y="58"/>
                      <a:pt x="36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50" y="74"/>
                      <a:pt x="50" y="74"/>
                      <a:pt x="50" y="74"/>
                    </a:cubicBezTo>
                    <a:close/>
                    <a:moveTo>
                      <a:pt x="79" y="50"/>
                    </a:moveTo>
                    <a:cubicBezTo>
                      <a:pt x="79" y="50"/>
                      <a:pt x="78" y="51"/>
                      <a:pt x="78" y="51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55"/>
                      <a:pt x="79" y="55"/>
                      <a:pt x="79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6" y="55"/>
                      <a:pt x="86" y="55"/>
                      <a:pt x="86" y="54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0"/>
                      <a:pt x="85" y="50"/>
                    </a:cubicBezTo>
                    <a:cubicBezTo>
                      <a:pt x="79" y="50"/>
                      <a:pt x="79" y="50"/>
                      <a:pt x="79" y="50"/>
                    </a:cubicBezTo>
                    <a:close/>
                    <a:moveTo>
                      <a:pt x="3" y="9"/>
                    </a:moveTo>
                    <a:cubicBezTo>
                      <a:pt x="3" y="9"/>
                      <a:pt x="2" y="9"/>
                      <a:pt x="2" y="10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1" y="13"/>
                      <a:pt x="11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3" y="23"/>
                    </a:moveTo>
                    <a:cubicBezTo>
                      <a:pt x="3" y="23"/>
                      <a:pt x="2" y="23"/>
                      <a:pt x="2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8"/>
                      <a:pt x="3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1" y="27"/>
                      <a:pt x="11" y="27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3"/>
                      <a:pt x="10" y="23"/>
                      <a:pt x="10" y="23"/>
                    </a:cubicBezTo>
                    <a:cubicBezTo>
                      <a:pt x="3" y="23"/>
                      <a:pt x="3" y="23"/>
                      <a:pt x="3" y="23"/>
                    </a:cubicBezTo>
                    <a:close/>
                    <a:moveTo>
                      <a:pt x="3" y="37"/>
                    </a:moveTo>
                    <a:cubicBezTo>
                      <a:pt x="3" y="37"/>
                      <a:pt x="2" y="37"/>
                      <a:pt x="2" y="38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3" y="42"/>
                      <a:pt x="3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1" y="41"/>
                      <a:pt x="11" y="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7"/>
                      <a:pt x="10" y="37"/>
                      <a:pt x="10" y="37"/>
                    </a:cubicBezTo>
                    <a:cubicBezTo>
                      <a:pt x="3" y="37"/>
                      <a:pt x="3" y="37"/>
                      <a:pt x="3" y="37"/>
                    </a:cubicBezTo>
                    <a:close/>
                    <a:moveTo>
                      <a:pt x="3" y="51"/>
                    </a:moveTo>
                    <a:cubicBezTo>
                      <a:pt x="3" y="51"/>
                      <a:pt x="2" y="51"/>
                      <a:pt x="2" y="52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3" y="56"/>
                      <a:pt x="3" y="56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6"/>
                      <a:pt x="11" y="55"/>
                      <a:pt x="11" y="55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1"/>
                      <a:pt x="10" y="51"/>
                      <a:pt x="10" y="51"/>
                    </a:cubicBezTo>
                    <a:cubicBezTo>
                      <a:pt x="3" y="51"/>
                      <a:pt x="3" y="51"/>
                      <a:pt x="3" y="51"/>
                    </a:cubicBezTo>
                    <a:close/>
                    <a:moveTo>
                      <a:pt x="3" y="65"/>
                    </a:moveTo>
                    <a:cubicBezTo>
                      <a:pt x="3" y="65"/>
                      <a:pt x="2" y="65"/>
                      <a:pt x="2" y="66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3" y="70"/>
                      <a:pt x="3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0" y="70"/>
                      <a:pt x="11" y="69"/>
                      <a:pt x="11" y="69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5"/>
                      <a:pt x="10" y="65"/>
                      <a:pt x="10" y="65"/>
                    </a:cubicBezTo>
                    <a:cubicBezTo>
                      <a:pt x="3" y="65"/>
                      <a:pt x="3" y="65"/>
                      <a:pt x="3" y="65"/>
                    </a:cubicBezTo>
                    <a:close/>
                    <a:moveTo>
                      <a:pt x="79" y="9"/>
                    </a:moveTo>
                    <a:cubicBezTo>
                      <a:pt x="78" y="9"/>
                      <a:pt x="78" y="9"/>
                      <a:pt x="78" y="10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8" y="14"/>
                      <a:pt x="79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4"/>
                      <a:pt x="86" y="13"/>
                      <a:pt x="86" y="13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6" y="9"/>
                      <a:pt x="85" y="9"/>
                      <a:pt x="85" y="9"/>
                    </a:cubicBezTo>
                    <a:cubicBezTo>
                      <a:pt x="79" y="9"/>
                      <a:pt x="79" y="9"/>
                      <a:pt x="79" y="9"/>
                    </a:cubicBezTo>
                    <a:close/>
                    <a:moveTo>
                      <a:pt x="79" y="23"/>
                    </a:moveTo>
                    <a:cubicBezTo>
                      <a:pt x="78" y="23"/>
                      <a:pt x="78" y="23"/>
                      <a:pt x="78" y="24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8"/>
                      <a:pt x="79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6" y="27"/>
                      <a:pt x="86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3"/>
                      <a:pt x="85" y="23"/>
                    </a:cubicBezTo>
                    <a:cubicBezTo>
                      <a:pt x="79" y="23"/>
                      <a:pt x="79" y="23"/>
                      <a:pt x="79" y="23"/>
                    </a:cubicBezTo>
                    <a:close/>
                    <a:moveTo>
                      <a:pt x="79" y="37"/>
                    </a:moveTo>
                    <a:cubicBezTo>
                      <a:pt x="78" y="37"/>
                      <a:pt x="78" y="37"/>
                      <a:pt x="78" y="38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8" y="42"/>
                      <a:pt x="79" y="42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85" y="42"/>
                      <a:pt x="86" y="41"/>
                      <a:pt x="86" y="41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6" y="37"/>
                      <a:pt x="85" y="37"/>
                      <a:pt x="85" y="37"/>
                    </a:cubicBezTo>
                    <a:cubicBezTo>
                      <a:pt x="79" y="37"/>
                      <a:pt x="79" y="37"/>
                      <a:pt x="79" y="37"/>
                    </a:cubicBezTo>
                    <a:close/>
                    <a:moveTo>
                      <a:pt x="79" y="65"/>
                    </a:moveTo>
                    <a:cubicBezTo>
                      <a:pt x="78" y="65"/>
                      <a:pt x="78" y="65"/>
                      <a:pt x="78" y="66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78" y="69"/>
                      <a:pt x="78" y="70"/>
                      <a:pt x="79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70"/>
                      <a:pt x="86" y="69"/>
                      <a:pt x="86" y="69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5"/>
                      <a:pt x="85" y="65"/>
                      <a:pt x="85" y="65"/>
                    </a:cubicBezTo>
                    <a:lnTo>
                      <a:pt x="79" y="65"/>
                    </a:ln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0" name="Freeform 1347"/>
              <p:cNvSpPr>
                <a:spLocks noEditPoints="1"/>
              </p:cNvSpPr>
              <p:nvPr/>
            </p:nvSpPr>
            <p:spPr bwMode="auto">
              <a:xfrm>
                <a:off x="2361" y="2041"/>
                <a:ext cx="95" cy="61"/>
              </a:xfrm>
              <a:custGeom>
                <a:avLst/>
                <a:gdLst>
                  <a:gd name="T0" fmla="*/ 28 w 80"/>
                  <a:gd name="T1" fmla="*/ 0 h 51"/>
                  <a:gd name="T2" fmla="*/ 56 w 80"/>
                  <a:gd name="T3" fmla="*/ 20 h 51"/>
                  <a:gd name="T4" fmla="*/ 28 w 80"/>
                  <a:gd name="T5" fmla="*/ 40 h 51"/>
                  <a:gd name="T6" fmla="*/ 23 w 80"/>
                  <a:gd name="T7" fmla="*/ 39 h 51"/>
                  <a:gd name="T8" fmla="*/ 13 w 80"/>
                  <a:gd name="T9" fmla="*/ 51 h 51"/>
                  <a:gd name="T10" fmla="*/ 13 w 80"/>
                  <a:gd name="T11" fmla="*/ 37 h 51"/>
                  <a:gd name="T12" fmla="*/ 0 w 80"/>
                  <a:gd name="T13" fmla="*/ 20 h 51"/>
                  <a:gd name="T14" fmla="*/ 28 w 80"/>
                  <a:gd name="T15" fmla="*/ 0 h 51"/>
                  <a:gd name="T16" fmla="*/ 44 w 80"/>
                  <a:gd name="T17" fmla="*/ 37 h 51"/>
                  <a:gd name="T18" fmla="*/ 44 w 80"/>
                  <a:gd name="T19" fmla="*/ 37 h 51"/>
                  <a:gd name="T20" fmla="*/ 44 w 80"/>
                  <a:gd name="T21" fmla="*/ 37 h 51"/>
                  <a:gd name="T22" fmla="*/ 44 w 80"/>
                  <a:gd name="T23" fmla="*/ 37 h 51"/>
                  <a:gd name="T24" fmla="*/ 46 w 80"/>
                  <a:gd name="T25" fmla="*/ 39 h 51"/>
                  <a:gd name="T26" fmla="*/ 59 w 80"/>
                  <a:gd name="T27" fmla="*/ 42 h 51"/>
                  <a:gd name="T28" fmla="*/ 63 w 80"/>
                  <a:gd name="T29" fmla="*/ 41 h 51"/>
                  <a:gd name="T30" fmla="*/ 70 w 80"/>
                  <a:gd name="T31" fmla="*/ 51 h 51"/>
                  <a:gd name="T32" fmla="*/ 70 w 80"/>
                  <a:gd name="T33" fmla="*/ 39 h 51"/>
                  <a:gd name="T34" fmla="*/ 80 w 80"/>
                  <a:gd name="T35" fmla="*/ 26 h 51"/>
                  <a:gd name="T36" fmla="*/ 57 w 80"/>
                  <a:gd name="T37" fmla="*/ 10 h 51"/>
                  <a:gd name="T38" fmla="*/ 46 w 80"/>
                  <a:gd name="T39" fmla="*/ 3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" h="51">
                    <a:moveTo>
                      <a:pt x="28" y="0"/>
                    </a:moveTo>
                    <a:cubicBezTo>
                      <a:pt x="43" y="0"/>
                      <a:pt x="56" y="9"/>
                      <a:pt x="56" y="20"/>
                    </a:cubicBezTo>
                    <a:cubicBezTo>
                      <a:pt x="56" y="31"/>
                      <a:pt x="43" y="40"/>
                      <a:pt x="28" y="40"/>
                    </a:cubicBezTo>
                    <a:cubicBezTo>
                      <a:pt x="26" y="40"/>
                      <a:pt x="24" y="40"/>
                      <a:pt x="23" y="39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6" y="33"/>
                      <a:pt x="0" y="27"/>
                      <a:pt x="0" y="20"/>
                    </a:cubicBezTo>
                    <a:cubicBezTo>
                      <a:pt x="0" y="9"/>
                      <a:pt x="13" y="0"/>
                      <a:pt x="28" y="0"/>
                    </a:cubicBezTo>
                    <a:close/>
                    <a:moveTo>
                      <a:pt x="44" y="37"/>
                    </a:move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lose/>
                    <a:moveTo>
                      <a:pt x="46" y="39"/>
                    </a:moveTo>
                    <a:cubicBezTo>
                      <a:pt x="50" y="41"/>
                      <a:pt x="56" y="42"/>
                      <a:pt x="59" y="42"/>
                    </a:cubicBezTo>
                    <a:cubicBezTo>
                      <a:pt x="63" y="42"/>
                      <a:pt x="62" y="42"/>
                      <a:pt x="63" y="41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6" y="37"/>
                      <a:pt x="80" y="32"/>
                      <a:pt x="80" y="26"/>
                    </a:cubicBezTo>
                    <a:cubicBezTo>
                      <a:pt x="80" y="17"/>
                      <a:pt x="67" y="11"/>
                      <a:pt x="57" y="10"/>
                    </a:cubicBezTo>
                    <a:cubicBezTo>
                      <a:pt x="65" y="21"/>
                      <a:pt x="61" y="31"/>
                      <a:pt x="46" y="39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1" name="Freeform 1348"/>
              <p:cNvSpPr>
                <a:spLocks noEditPoints="1"/>
              </p:cNvSpPr>
              <p:nvPr/>
            </p:nvSpPr>
            <p:spPr bwMode="auto">
              <a:xfrm>
                <a:off x="1979" y="2437"/>
                <a:ext cx="118" cy="118"/>
              </a:xfrm>
              <a:custGeom>
                <a:avLst/>
                <a:gdLst>
                  <a:gd name="T0" fmla="*/ 89 w 100"/>
                  <a:gd name="T1" fmla="*/ 7 h 100"/>
                  <a:gd name="T2" fmla="*/ 92 w 100"/>
                  <a:gd name="T3" fmla="*/ 39 h 100"/>
                  <a:gd name="T4" fmla="*/ 60 w 100"/>
                  <a:gd name="T5" fmla="*/ 42 h 100"/>
                  <a:gd name="T6" fmla="*/ 57 w 100"/>
                  <a:gd name="T7" fmla="*/ 11 h 100"/>
                  <a:gd name="T8" fmla="*/ 89 w 100"/>
                  <a:gd name="T9" fmla="*/ 7 h 100"/>
                  <a:gd name="T10" fmla="*/ 10 w 100"/>
                  <a:gd name="T11" fmla="*/ 19 h 100"/>
                  <a:gd name="T12" fmla="*/ 20 w 100"/>
                  <a:gd name="T13" fmla="*/ 27 h 100"/>
                  <a:gd name="T14" fmla="*/ 28 w 100"/>
                  <a:gd name="T15" fmla="*/ 17 h 100"/>
                  <a:gd name="T16" fmla="*/ 32 w 100"/>
                  <a:gd name="T17" fmla="*/ 17 h 100"/>
                  <a:gd name="T18" fmla="*/ 38 w 100"/>
                  <a:gd name="T19" fmla="*/ 22 h 100"/>
                  <a:gd name="T20" fmla="*/ 38 w 100"/>
                  <a:gd name="T21" fmla="*/ 25 h 100"/>
                  <a:gd name="T22" fmla="*/ 30 w 100"/>
                  <a:gd name="T23" fmla="*/ 35 h 100"/>
                  <a:gd name="T24" fmla="*/ 39 w 100"/>
                  <a:gd name="T25" fmla="*/ 43 h 100"/>
                  <a:gd name="T26" fmla="*/ 40 w 100"/>
                  <a:gd name="T27" fmla="*/ 48 h 100"/>
                  <a:gd name="T28" fmla="*/ 36 w 100"/>
                  <a:gd name="T29" fmla="*/ 53 h 100"/>
                  <a:gd name="T30" fmla="*/ 31 w 100"/>
                  <a:gd name="T31" fmla="*/ 53 h 100"/>
                  <a:gd name="T32" fmla="*/ 22 w 100"/>
                  <a:gd name="T33" fmla="*/ 46 h 100"/>
                  <a:gd name="T34" fmla="*/ 14 w 100"/>
                  <a:gd name="T35" fmla="*/ 56 h 100"/>
                  <a:gd name="T36" fmla="*/ 10 w 100"/>
                  <a:gd name="T37" fmla="*/ 56 h 100"/>
                  <a:gd name="T38" fmla="*/ 4 w 100"/>
                  <a:gd name="T39" fmla="*/ 51 h 100"/>
                  <a:gd name="T40" fmla="*/ 3 w 100"/>
                  <a:gd name="T41" fmla="*/ 47 h 100"/>
                  <a:gd name="T42" fmla="*/ 11 w 100"/>
                  <a:gd name="T43" fmla="*/ 37 h 100"/>
                  <a:gd name="T44" fmla="*/ 2 w 100"/>
                  <a:gd name="T45" fmla="*/ 30 h 100"/>
                  <a:gd name="T46" fmla="*/ 2 w 100"/>
                  <a:gd name="T47" fmla="*/ 25 h 100"/>
                  <a:gd name="T48" fmla="*/ 6 w 100"/>
                  <a:gd name="T49" fmla="*/ 20 h 100"/>
                  <a:gd name="T50" fmla="*/ 10 w 100"/>
                  <a:gd name="T51" fmla="*/ 19 h 100"/>
                  <a:gd name="T52" fmla="*/ 48 w 100"/>
                  <a:gd name="T53" fmla="*/ 41 h 100"/>
                  <a:gd name="T54" fmla="*/ 37 w 100"/>
                  <a:gd name="T55" fmla="*/ 36 h 100"/>
                  <a:gd name="T56" fmla="*/ 42 w 100"/>
                  <a:gd name="T57" fmla="*/ 40 h 100"/>
                  <a:gd name="T58" fmla="*/ 43 w 100"/>
                  <a:gd name="T59" fmla="*/ 51 h 100"/>
                  <a:gd name="T60" fmla="*/ 39 w 100"/>
                  <a:gd name="T61" fmla="*/ 55 h 100"/>
                  <a:gd name="T62" fmla="*/ 29 w 100"/>
                  <a:gd name="T63" fmla="*/ 57 h 100"/>
                  <a:gd name="T64" fmla="*/ 22 w 100"/>
                  <a:gd name="T65" fmla="*/ 51 h 100"/>
                  <a:gd name="T66" fmla="*/ 17 w 100"/>
                  <a:gd name="T67" fmla="*/ 58 h 100"/>
                  <a:gd name="T68" fmla="*/ 14 w 100"/>
                  <a:gd name="T69" fmla="*/ 60 h 100"/>
                  <a:gd name="T70" fmla="*/ 63 w 100"/>
                  <a:gd name="T71" fmla="*/ 100 h 100"/>
                  <a:gd name="T72" fmla="*/ 68 w 100"/>
                  <a:gd name="T73" fmla="*/ 94 h 100"/>
                  <a:gd name="T74" fmla="*/ 63 w 100"/>
                  <a:gd name="T75" fmla="*/ 54 h 100"/>
                  <a:gd name="T76" fmla="*/ 48 w 100"/>
                  <a:gd name="T77" fmla="*/ 4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0" h="100">
                    <a:moveTo>
                      <a:pt x="89" y="7"/>
                    </a:moveTo>
                    <a:cubicBezTo>
                      <a:pt x="98" y="15"/>
                      <a:pt x="100" y="29"/>
                      <a:pt x="92" y="39"/>
                    </a:cubicBezTo>
                    <a:cubicBezTo>
                      <a:pt x="84" y="48"/>
                      <a:pt x="70" y="50"/>
                      <a:pt x="60" y="42"/>
                    </a:cubicBezTo>
                    <a:cubicBezTo>
                      <a:pt x="51" y="34"/>
                      <a:pt x="49" y="20"/>
                      <a:pt x="57" y="11"/>
                    </a:cubicBezTo>
                    <a:cubicBezTo>
                      <a:pt x="65" y="1"/>
                      <a:pt x="79" y="0"/>
                      <a:pt x="89" y="7"/>
                    </a:cubicBezTo>
                    <a:close/>
                    <a:moveTo>
                      <a:pt x="10" y="19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16"/>
                      <a:pt x="31" y="16"/>
                      <a:pt x="32" y="1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3"/>
                      <a:pt x="39" y="24"/>
                      <a:pt x="38" y="2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1" y="44"/>
                      <a:pt x="41" y="47"/>
                      <a:pt x="40" y="48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5" y="54"/>
                      <a:pt x="33" y="55"/>
                      <a:pt x="31" y="53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7"/>
                      <a:pt x="11" y="57"/>
                      <a:pt x="10" y="56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0"/>
                      <a:pt x="2" y="49"/>
                      <a:pt x="3" y="4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28"/>
                      <a:pt x="0" y="26"/>
                      <a:pt x="2" y="2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18"/>
                      <a:pt x="9" y="18"/>
                      <a:pt x="10" y="19"/>
                    </a:cubicBezTo>
                    <a:close/>
                    <a:moveTo>
                      <a:pt x="48" y="41"/>
                    </a:moveTo>
                    <a:cubicBezTo>
                      <a:pt x="45" y="39"/>
                      <a:pt x="41" y="37"/>
                      <a:pt x="37" y="36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5" y="43"/>
                      <a:pt x="46" y="47"/>
                      <a:pt x="43" y="51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7" y="59"/>
                      <a:pt x="32" y="59"/>
                      <a:pt x="29" y="57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6" y="59"/>
                      <a:pt x="15" y="60"/>
                      <a:pt x="14" y="6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8" y="94"/>
                      <a:pt x="68" y="94"/>
                      <a:pt x="68" y="94"/>
                    </a:cubicBezTo>
                    <a:cubicBezTo>
                      <a:pt x="78" y="82"/>
                      <a:pt x="76" y="64"/>
                      <a:pt x="63" y="54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2" name="Freeform 1349"/>
              <p:cNvSpPr>
                <a:spLocks noEditPoints="1"/>
              </p:cNvSpPr>
              <p:nvPr/>
            </p:nvSpPr>
            <p:spPr bwMode="auto">
              <a:xfrm>
                <a:off x="1646" y="2678"/>
                <a:ext cx="159" cy="151"/>
              </a:xfrm>
              <a:custGeom>
                <a:avLst/>
                <a:gdLst>
                  <a:gd name="T0" fmla="*/ 106 w 159"/>
                  <a:gd name="T1" fmla="*/ 47 h 151"/>
                  <a:gd name="T2" fmla="*/ 159 w 159"/>
                  <a:gd name="T3" fmla="*/ 58 h 151"/>
                  <a:gd name="T4" fmla="*/ 121 w 159"/>
                  <a:gd name="T5" fmla="*/ 97 h 151"/>
                  <a:gd name="T6" fmla="*/ 128 w 159"/>
                  <a:gd name="T7" fmla="*/ 151 h 151"/>
                  <a:gd name="T8" fmla="*/ 79 w 159"/>
                  <a:gd name="T9" fmla="*/ 129 h 151"/>
                  <a:gd name="T10" fmla="*/ 30 w 159"/>
                  <a:gd name="T11" fmla="*/ 151 h 151"/>
                  <a:gd name="T12" fmla="*/ 36 w 159"/>
                  <a:gd name="T13" fmla="*/ 97 h 151"/>
                  <a:gd name="T14" fmla="*/ 0 w 159"/>
                  <a:gd name="T15" fmla="*/ 58 h 151"/>
                  <a:gd name="T16" fmla="*/ 53 w 159"/>
                  <a:gd name="T17" fmla="*/ 47 h 151"/>
                  <a:gd name="T18" fmla="*/ 79 w 159"/>
                  <a:gd name="T19" fmla="*/ 0 h 151"/>
                  <a:gd name="T20" fmla="*/ 106 w 159"/>
                  <a:gd name="T21" fmla="*/ 47 h 151"/>
                  <a:gd name="T22" fmla="*/ 106 w 159"/>
                  <a:gd name="T23" fmla="*/ 47 h 151"/>
                  <a:gd name="T24" fmla="*/ 101 w 159"/>
                  <a:gd name="T25" fmla="*/ 52 h 151"/>
                  <a:gd name="T26" fmla="*/ 79 w 159"/>
                  <a:gd name="T27" fmla="*/ 12 h 151"/>
                  <a:gd name="T28" fmla="*/ 58 w 159"/>
                  <a:gd name="T29" fmla="*/ 52 h 151"/>
                  <a:gd name="T30" fmla="*/ 11 w 159"/>
                  <a:gd name="T31" fmla="*/ 60 h 151"/>
                  <a:gd name="T32" fmla="*/ 43 w 159"/>
                  <a:gd name="T33" fmla="*/ 95 h 151"/>
                  <a:gd name="T34" fmla="*/ 37 w 159"/>
                  <a:gd name="T35" fmla="*/ 140 h 151"/>
                  <a:gd name="T36" fmla="*/ 79 w 159"/>
                  <a:gd name="T37" fmla="*/ 121 h 151"/>
                  <a:gd name="T38" fmla="*/ 121 w 159"/>
                  <a:gd name="T39" fmla="*/ 140 h 151"/>
                  <a:gd name="T40" fmla="*/ 115 w 159"/>
                  <a:gd name="T41" fmla="*/ 95 h 151"/>
                  <a:gd name="T42" fmla="*/ 146 w 159"/>
                  <a:gd name="T43" fmla="*/ 60 h 151"/>
                  <a:gd name="T44" fmla="*/ 101 w 159"/>
                  <a:gd name="T45" fmla="*/ 52 h 151"/>
                  <a:gd name="T46" fmla="*/ 101 w 159"/>
                  <a:gd name="T47" fmla="*/ 52 h 151"/>
                  <a:gd name="T48" fmla="*/ 79 w 159"/>
                  <a:gd name="T49" fmla="*/ 22 h 151"/>
                  <a:gd name="T50" fmla="*/ 61 w 159"/>
                  <a:gd name="T51" fmla="*/ 57 h 151"/>
                  <a:gd name="T52" fmla="*/ 22 w 159"/>
                  <a:gd name="T53" fmla="*/ 64 h 151"/>
                  <a:gd name="T54" fmla="*/ 49 w 159"/>
                  <a:gd name="T55" fmla="*/ 92 h 151"/>
                  <a:gd name="T56" fmla="*/ 45 w 159"/>
                  <a:gd name="T57" fmla="*/ 131 h 151"/>
                  <a:gd name="T58" fmla="*/ 79 w 159"/>
                  <a:gd name="T59" fmla="*/ 115 h 151"/>
                  <a:gd name="T60" fmla="*/ 114 w 159"/>
                  <a:gd name="T61" fmla="*/ 131 h 151"/>
                  <a:gd name="T62" fmla="*/ 110 w 159"/>
                  <a:gd name="T63" fmla="*/ 92 h 151"/>
                  <a:gd name="T64" fmla="*/ 136 w 159"/>
                  <a:gd name="T65" fmla="*/ 64 h 151"/>
                  <a:gd name="T66" fmla="*/ 98 w 159"/>
                  <a:gd name="T67" fmla="*/ 57 h 151"/>
                  <a:gd name="T68" fmla="*/ 79 w 159"/>
                  <a:gd name="T69" fmla="*/ 2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9" h="151">
                    <a:moveTo>
                      <a:pt x="106" y="47"/>
                    </a:moveTo>
                    <a:lnTo>
                      <a:pt x="159" y="58"/>
                    </a:lnTo>
                    <a:lnTo>
                      <a:pt x="121" y="97"/>
                    </a:lnTo>
                    <a:lnTo>
                      <a:pt x="128" y="151"/>
                    </a:lnTo>
                    <a:lnTo>
                      <a:pt x="79" y="129"/>
                    </a:lnTo>
                    <a:lnTo>
                      <a:pt x="30" y="151"/>
                    </a:lnTo>
                    <a:lnTo>
                      <a:pt x="36" y="97"/>
                    </a:lnTo>
                    <a:lnTo>
                      <a:pt x="0" y="58"/>
                    </a:lnTo>
                    <a:lnTo>
                      <a:pt x="53" y="47"/>
                    </a:lnTo>
                    <a:lnTo>
                      <a:pt x="79" y="0"/>
                    </a:lnTo>
                    <a:lnTo>
                      <a:pt x="106" y="47"/>
                    </a:lnTo>
                    <a:lnTo>
                      <a:pt x="106" y="47"/>
                    </a:lnTo>
                    <a:close/>
                    <a:moveTo>
                      <a:pt x="101" y="52"/>
                    </a:moveTo>
                    <a:lnTo>
                      <a:pt x="79" y="12"/>
                    </a:lnTo>
                    <a:lnTo>
                      <a:pt x="58" y="52"/>
                    </a:lnTo>
                    <a:lnTo>
                      <a:pt x="11" y="60"/>
                    </a:lnTo>
                    <a:lnTo>
                      <a:pt x="43" y="95"/>
                    </a:lnTo>
                    <a:lnTo>
                      <a:pt x="37" y="140"/>
                    </a:lnTo>
                    <a:lnTo>
                      <a:pt x="79" y="121"/>
                    </a:lnTo>
                    <a:lnTo>
                      <a:pt x="121" y="140"/>
                    </a:lnTo>
                    <a:lnTo>
                      <a:pt x="115" y="95"/>
                    </a:lnTo>
                    <a:lnTo>
                      <a:pt x="146" y="60"/>
                    </a:lnTo>
                    <a:lnTo>
                      <a:pt x="101" y="52"/>
                    </a:lnTo>
                    <a:lnTo>
                      <a:pt x="101" y="52"/>
                    </a:lnTo>
                    <a:close/>
                    <a:moveTo>
                      <a:pt x="79" y="22"/>
                    </a:moveTo>
                    <a:lnTo>
                      <a:pt x="61" y="57"/>
                    </a:lnTo>
                    <a:lnTo>
                      <a:pt x="22" y="64"/>
                    </a:lnTo>
                    <a:lnTo>
                      <a:pt x="49" y="92"/>
                    </a:lnTo>
                    <a:lnTo>
                      <a:pt x="45" y="131"/>
                    </a:lnTo>
                    <a:lnTo>
                      <a:pt x="79" y="115"/>
                    </a:lnTo>
                    <a:lnTo>
                      <a:pt x="114" y="131"/>
                    </a:lnTo>
                    <a:lnTo>
                      <a:pt x="110" y="92"/>
                    </a:lnTo>
                    <a:lnTo>
                      <a:pt x="136" y="64"/>
                    </a:lnTo>
                    <a:lnTo>
                      <a:pt x="98" y="57"/>
                    </a:lnTo>
                    <a:lnTo>
                      <a:pt x="79" y="22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3" name="Freeform 1350"/>
              <p:cNvSpPr>
                <a:spLocks noEditPoints="1"/>
              </p:cNvSpPr>
              <p:nvPr/>
            </p:nvSpPr>
            <p:spPr bwMode="auto">
              <a:xfrm>
                <a:off x="1711" y="2419"/>
                <a:ext cx="66" cy="66"/>
              </a:xfrm>
              <a:custGeom>
                <a:avLst/>
                <a:gdLst>
                  <a:gd name="T0" fmla="*/ 0 w 66"/>
                  <a:gd name="T1" fmla="*/ 0 h 66"/>
                  <a:gd name="T2" fmla="*/ 43 w 66"/>
                  <a:gd name="T3" fmla="*/ 0 h 66"/>
                  <a:gd name="T4" fmla="*/ 43 w 66"/>
                  <a:gd name="T5" fmla="*/ 18 h 66"/>
                  <a:gd name="T6" fmla="*/ 66 w 66"/>
                  <a:gd name="T7" fmla="*/ 18 h 66"/>
                  <a:gd name="T8" fmla="*/ 66 w 66"/>
                  <a:gd name="T9" fmla="*/ 66 h 66"/>
                  <a:gd name="T10" fmla="*/ 22 w 66"/>
                  <a:gd name="T11" fmla="*/ 66 h 66"/>
                  <a:gd name="T12" fmla="*/ 22 w 66"/>
                  <a:gd name="T13" fmla="*/ 48 h 66"/>
                  <a:gd name="T14" fmla="*/ 0 w 66"/>
                  <a:gd name="T15" fmla="*/ 48 h 66"/>
                  <a:gd name="T16" fmla="*/ 0 w 66"/>
                  <a:gd name="T17" fmla="*/ 0 h 66"/>
                  <a:gd name="T18" fmla="*/ 0 w 66"/>
                  <a:gd name="T19" fmla="*/ 0 h 66"/>
                  <a:gd name="T20" fmla="*/ 43 w 66"/>
                  <a:gd name="T21" fmla="*/ 21 h 66"/>
                  <a:gd name="T22" fmla="*/ 41 w 66"/>
                  <a:gd name="T23" fmla="*/ 21 h 66"/>
                  <a:gd name="T24" fmla="*/ 26 w 66"/>
                  <a:gd name="T25" fmla="*/ 21 h 66"/>
                  <a:gd name="T26" fmla="*/ 26 w 66"/>
                  <a:gd name="T27" fmla="*/ 21 h 66"/>
                  <a:gd name="T28" fmla="*/ 26 w 66"/>
                  <a:gd name="T29" fmla="*/ 38 h 66"/>
                  <a:gd name="T30" fmla="*/ 26 w 66"/>
                  <a:gd name="T31" fmla="*/ 48 h 66"/>
                  <a:gd name="T32" fmla="*/ 26 w 66"/>
                  <a:gd name="T33" fmla="*/ 55 h 66"/>
                  <a:gd name="T34" fmla="*/ 26 w 66"/>
                  <a:gd name="T35" fmla="*/ 55 h 66"/>
                  <a:gd name="T36" fmla="*/ 63 w 66"/>
                  <a:gd name="T37" fmla="*/ 55 h 66"/>
                  <a:gd name="T38" fmla="*/ 63 w 66"/>
                  <a:gd name="T39" fmla="*/ 55 h 66"/>
                  <a:gd name="T40" fmla="*/ 63 w 66"/>
                  <a:gd name="T41" fmla="*/ 21 h 66"/>
                  <a:gd name="T42" fmla="*/ 63 w 66"/>
                  <a:gd name="T43" fmla="*/ 21 h 66"/>
                  <a:gd name="T44" fmla="*/ 43 w 66"/>
                  <a:gd name="T45" fmla="*/ 21 h 66"/>
                  <a:gd name="T46" fmla="*/ 43 w 66"/>
                  <a:gd name="T47" fmla="*/ 21 h 66"/>
                  <a:gd name="T48" fmla="*/ 41 w 66"/>
                  <a:gd name="T49" fmla="*/ 18 h 66"/>
                  <a:gd name="T50" fmla="*/ 41 w 66"/>
                  <a:gd name="T51" fmla="*/ 3 h 66"/>
                  <a:gd name="T52" fmla="*/ 41 w 66"/>
                  <a:gd name="T53" fmla="*/ 3 h 66"/>
                  <a:gd name="T54" fmla="*/ 3 w 66"/>
                  <a:gd name="T55" fmla="*/ 3 h 66"/>
                  <a:gd name="T56" fmla="*/ 3 w 66"/>
                  <a:gd name="T57" fmla="*/ 38 h 66"/>
                  <a:gd name="T58" fmla="*/ 22 w 66"/>
                  <a:gd name="T59" fmla="*/ 38 h 66"/>
                  <a:gd name="T60" fmla="*/ 22 w 66"/>
                  <a:gd name="T61" fmla="*/ 18 h 66"/>
                  <a:gd name="T62" fmla="*/ 41 w 66"/>
                  <a:gd name="T6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" h="66">
                    <a:moveTo>
                      <a:pt x="0" y="0"/>
                    </a:moveTo>
                    <a:lnTo>
                      <a:pt x="43" y="0"/>
                    </a:lnTo>
                    <a:lnTo>
                      <a:pt x="43" y="18"/>
                    </a:lnTo>
                    <a:lnTo>
                      <a:pt x="66" y="18"/>
                    </a:lnTo>
                    <a:lnTo>
                      <a:pt x="66" y="66"/>
                    </a:lnTo>
                    <a:lnTo>
                      <a:pt x="22" y="66"/>
                    </a:lnTo>
                    <a:lnTo>
                      <a:pt x="22" y="48"/>
                    </a:lnTo>
                    <a:lnTo>
                      <a:pt x="0" y="4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3" y="21"/>
                    </a:moveTo>
                    <a:lnTo>
                      <a:pt x="41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38"/>
                    </a:lnTo>
                    <a:lnTo>
                      <a:pt x="26" y="48"/>
                    </a:lnTo>
                    <a:lnTo>
                      <a:pt x="26" y="55"/>
                    </a:lnTo>
                    <a:lnTo>
                      <a:pt x="26" y="55"/>
                    </a:lnTo>
                    <a:lnTo>
                      <a:pt x="63" y="55"/>
                    </a:lnTo>
                    <a:lnTo>
                      <a:pt x="63" y="55"/>
                    </a:lnTo>
                    <a:lnTo>
                      <a:pt x="63" y="21"/>
                    </a:lnTo>
                    <a:lnTo>
                      <a:pt x="63" y="21"/>
                    </a:lnTo>
                    <a:lnTo>
                      <a:pt x="43" y="21"/>
                    </a:lnTo>
                    <a:lnTo>
                      <a:pt x="43" y="21"/>
                    </a:lnTo>
                    <a:close/>
                    <a:moveTo>
                      <a:pt x="41" y="18"/>
                    </a:moveTo>
                    <a:lnTo>
                      <a:pt x="41" y="3"/>
                    </a:lnTo>
                    <a:lnTo>
                      <a:pt x="41" y="3"/>
                    </a:lnTo>
                    <a:lnTo>
                      <a:pt x="3" y="3"/>
                    </a:lnTo>
                    <a:lnTo>
                      <a:pt x="3" y="38"/>
                    </a:lnTo>
                    <a:lnTo>
                      <a:pt x="22" y="38"/>
                    </a:lnTo>
                    <a:lnTo>
                      <a:pt x="22" y="18"/>
                    </a:ln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4" name="Freeform 1351"/>
              <p:cNvSpPr>
                <a:spLocks noEditPoints="1"/>
              </p:cNvSpPr>
              <p:nvPr/>
            </p:nvSpPr>
            <p:spPr bwMode="auto">
              <a:xfrm>
                <a:off x="1740" y="2444"/>
                <a:ext cx="32" cy="27"/>
              </a:xfrm>
              <a:custGeom>
                <a:avLst/>
                <a:gdLst>
                  <a:gd name="T0" fmla="*/ 6 w 27"/>
                  <a:gd name="T1" fmla="*/ 0 h 23"/>
                  <a:gd name="T2" fmla="*/ 9 w 27"/>
                  <a:gd name="T3" fmla="*/ 3 h 23"/>
                  <a:gd name="T4" fmla="*/ 6 w 27"/>
                  <a:gd name="T5" fmla="*/ 7 h 23"/>
                  <a:gd name="T6" fmla="*/ 2 w 27"/>
                  <a:gd name="T7" fmla="*/ 3 h 23"/>
                  <a:gd name="T8" fmla="*/ 6 w 27"/>
                  <a:gd name="T9" fmla="*/ 0 h 23"/>
                  <a:gd name="T10" fmla="*/ 8 w 27"/>
                  <a:gd name="T11" fmla="*/ 12 h 23"/>
                  <a:gd name="T12" fmla="*/ 13 w 27"/>
                  <a:gd name="T13" fmla="*/ 17 h 23"/>
                  <a:gd name="T14" fmla="*/ 21 w 27"/>
                  <a:gd name="T15" fmla="*/ 7 h 23"/>
                  <a:gd name="T16" fmla="*/ 27 w 27"/>
                  <a:gd name="T17" fmla="*/ 16 h 23"/>
                  <a:gd name="T18" fmla="*/ 27 w 27"/>
                  <a:gd name="T19" fmla="*/ 23 h 23"/>
                  <a:gd name="T20" fmla="*/ 0 w 27"/>
                  <a:gd name="T21" fmla="*/ 23 h 23"/>
                  <a:gd name="T22" fmla="*/ 8 w 27"/>
                  <a:gd name="T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23">
                    <a:moveTo>
                      <a:pt x="6" y="0"/>
                    </a:moveTo>
                    <a:cubicBezTo>
                      <a:pt x="8" y="0"/>
                      <a:pt x="9" y="2"/>
                      <a:pt x="9" y="3"/>
                    </a:cubicBezTo>
                    <a:cubicBezTo>
                      <a:pt x="9" y="5"/>
                      <a:pt x="8" y="7"/>
                      <a:pt x="6" y="7"/>
                    </a:cubicBezTo>
                    <a:cubicBezTo>
                      <a:pt x="4" y="7"/>
                      <a:pt x="2" y="5"/>
                      <a:pt x="2" y="3"/>
                    </a:cubicBezTo>
                    <a:cubicBezTo>
                      <a:pt x="2" y="2"/>
                      <a:pt x="4" y="0"/>
                      <a:pt x="6" y="0"/>
                    </a:cubicBezTo>
                    <a:close/>
                    <a:moveTo>
                      <a:pt x="8" y="12"/>
                    </a:moveTo>
                    <a:cubicBezTo>
                      <a:pt x="13" y="17"/>
                      <a:pt x="13" y="17"/>
                      <a:pt x="13" y="1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5" name="Freeform 1352"/>
              <p:cNvSpPr>
                <a:spLocks/>
              </p:cNvSpPr>
              <p:nvPr/>
            </p:nvSpPr>
            <p:spPr bwMode="auto">
              <a:xfrm>
                <a:off x="1692" y="1765"/>
                <a:ext cx="87" cy="95"/>
              </a:xfrm>
              <a:custGeom>
                <a:avLst/>
                <a:gdLst>
                  <a:gd name="T0" fmla="*/ 53 w 74"/>
                  <a:gd name="T1" fmla="*/ 25 h 81"/>
                  <a:gd name="T2" fmla="*/ 51 w 74"/>
                  <a:gd name="T3" fmla="*/ 59 h 81"/>
                  <a:gd name="T4" fmla="*/ 74 w 74"/>
                  <a:gd name="T5" fmla="*/ 71 h 81"/>
                  <a:gd name="T6" fmla="*/ 74 w 74"/>
                  <a:gd name="T7" fmla="*/ 81 h 81"/>
                  <a:gd name="T8" fmla="*/ 37 w 74"/>
                  <a:gd name="T9" fmla="*/ 81 h 81"/>
                  <a:gd name="T10" fmla="*/ 37 w 74"/>
                  <a:gd name="T11" fmla="*/ 81 h 81"/>
                  <a:gd name="T12" fmla="*/ 0 w 74"/>
                  <a:gd name="T13" fmla="*/ 81 h 81"/>
                  <a:gd name="T14" fmla="*/ 0 w 74"/>
                  <a:gd name="T15" fmla="*/ 71 h 81"/>
                  <a:gd name="T16" fmla="*/ 24 w 74"/>
                  <a:gd name="T17" fmla="*/ 59 h 81"/>
                  <a:gd name="T18" fmla="*/ 22 w 74"/>
                  <a:gd name="T19" fmla="*/ 25 h 81"/>
                  <a:gd name="T20" fmla="*/ 53 w 74"/>
                  <a:gd name="T21" fmla="*/ 2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81">
                    <a:moveTo>
                      <a:pt x="53" y="25"/>
                    </a:moveTo>
                    <a:cubicBezTo>
                      <a:pt x="53" y="36"/>
                      <a:pt x="39" y="46"/>
                      <a:pt x="51" y="59"/>
                    </a:cubicBezTo>
                    <a:cubicBezTo>
                      <a:pt x="54" y="63"/>
                      <a:pt x="73" y="64"/>
                      <a:pt x="74" y="71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1" y="64"/>
                      <a:pt x="21" y="63"/>
                      <a:pt x="24" y="59"/>
                    </a:cubicBezTo>
                    <a:cubicBezTo>
                      <a:pt x="35" y="46"/>
                      <a:pt x="22" y="36"/>
                      <a:pt x="22" y="25"/>
                    </a:cubicBezTo>
                    <a:cubicBezTo>
                      <a:pt x="22" y="0"/>
                      <a:pt x="53" y="0"/>
                      <a:pt x="53" y="25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6" name="Freeform 1353"/>
              <p:cNvSpPr>
                <a:spLocks noEditPoints="1"/>
              </p:cNvSpPr>
              <p:nvPr/>
            </p:nvSpPr>
            <p:spPr bwMode="auto">
              <a:xfrm>
                <a:off x="1895" y="2641"/>
                <a:ext cx="59" cy="67"/>
              </a:xfrm>
              <a:custGeom>
                <a:avLst/>
                <a:gdLst>
                  <a:gd name="T0" fmla="*/ 39 w 50"/>
                  <a:gd name="T1" fmla="*/ 0 h 56"/>
                  <a:gd name="T2" fmla="*/ 50 w 50"/>
                  <a:gd name="T3" fmla="*/ 3 h 56"/>
                  <a:gd name="T4" fmla="*/ 48 w 50"/>
                  <a:gd name="T5" fmla="*/ 56 h 56"/>
                  <a:gd name="T6" fmla="*/ 39 w 50"/>
                  <a:gd name="T7" fmla="*/ 56 h 56"/>
                  <a:gd name="T8" fmla="*/ 3 w 50"/>
                  <a:gd name="T9" fmla="*/ 56 h 56"/>
                  <a:gd name="T10" fmla="*/ 0 w 50"/>
                  <a:gd name="T11" fmla="*/ 53 h 56"/>
                  <a:gd name="T12" fmla="*/ 0 w 50"/>
                  <a:gd name="T13" fmla="*/ 2 h 56"/>
                  <a:gd name="T14" fmla="*/ 3 w 50"/>
                  <a:gd name="T15" fmla="*/ 0 h 56"/>
                  <a:gd name="T16" fmla="*/ 3 w 50"/>
                  <a:gd name="T17" fmla="*/ 0 h 56"/>
                  <a:gd name="T18" fmla="*/ 45 w 50"/>
                  <a:gd name="T19" fmla="*/ 41 h 56"/>
                  <a:gd name="T20" fmla="*/ 47 w 50"/>
                  <a:gd name="T21" fmla="*/ 28 h 56"/>
                  <a:gd name="T22" fmla="*/ 45 w 50"/>
                  <a:gd name="T23" fmla="*/ 41 h 56"/>
                  <a:gd name="T24" fmla="*/ 47 w 50"/>
                  <a:gd name="T25" fmla="*/ 41 h 56"/>
                  <a:gd name="T26" fmla="*/ 48 w 50"/>
                  <a:gd name="T27" fmla="*/ 49 h 56"/>
                  <a:gd name="T28" fmla="*/ 47 w 50"/>
                  <a:gd name="T29" fmla="*/ 49 h 56"/>
                  <a:gd name="T30" fmla="*/ 47 w 50"/>
                  <a:gd name="T31" fmla="*/ 54 h 56"/>
                  <a:gd name="T32" fmla="*/ 48 w 50"/>
                  <a:gd name="T33" fmla="*/ 2 h 56"/>
                  <a:gd name="T34" fmla="*/ 47 w 50"/>
                  <a:gd name="T35" fmla="*/ 1 h 56"/>
                  <a:gd name="T36" fmla="*/ 48 w 50"/>
                  <a:gd name="T37" fmla="*/ 21 h 56"/>
                  <a:gd name="T38" fmla="*/ 47 w 50"/>
                  <a:gd name="T39" fmla="*/ 28 h 56"/>
                  <a:gd name="T40" fmla="*/ 47 w 50"/>
                  <a:gd name="T41" fmla="*/ 49 h 56"/>
                  <a:gd name="T42" fmla="*/ 45 w 50"/>
                  <a:gd name="T43" fmla="*/ 54 h 56"/>
                  <a:gd name="T44" fmla="*/ 47 w 50"/>
                  <a:gd name="T45" fmla="*/ 49 h 56"/>
                  <a:gd name="T46" fmla="*/ 47 w 50"/>
                  <a:gd name="T47" fmla="*/ 1 h 56"/>
                  <a:gd name="T48" fmla="*/ 45 w 50"/>
                  <a:gd name="T49" fmla="*/ 3 h 56"/>
                  <a:gd name="T50" fmla="*/ 46 w 50"/>
                  <a:gd name="T51" fmla="*/ 4 h 56"/>
                  <a:gd name="T52" fmla="*/ 46 w 50"/>
                  <a:gd name="T53" fmla="*/ 11 h 56"/>
                  <a:gd name="T54" fmla="*/ 45 w 50"/>
                  <a:gd name="T55" fmla="*/ 20 h 56"/>
                  <a:gd name="T56" fmla="*/ 45 w 50"/>
                  <a:gd name="T57" fmla="*/ 54 h 56"/>
                  <a:gd name="T58" fmla="*/ 45 w 50"/>
                  <a:gd name="T59" fmla="*/ 28 h 56"/>
                  <a:gd name="T60" fmla="*/ 45 w 50"/>
                  <a:gd name="T61" fmla="*/ 20 h 56"/>
                  <a:gd name="T62" fmla="*/ 44 w 50"/>
                  <a:gd name="T63" fmla="*/ 11 h 56"/>
                  <a:gd name="T64" fmla="*/ 45 w 50"/>
                  <a:gd name="T65" fmla="*/ 54 h 56"/>
                  <a:gd name="T66" fmla="*/ 45 w 50"/>
                  <a:gd name="T67" fmla="*/ 1 h 56"/>
                  <a:gd name="T68" fmla="*/ 44 w 50"/>
                  <a:gd name="T69" fmla="*/ 3 h 56"/>
                  <a:gd name="T70" fmla="*/ 43 w 50"/>
                  <a:gd name="T71" fmla="*/ 3 h 56"/>
                  <a:gd name="T72" fmla="*/ 43 w 50"/>
                  <a:gd name="T73" fmla="*/ 1 h 56"/>
                  <a:gd name="T74" fmla="*/ 42 w 50"/>
                  <a:gd name="T75" fmla="*/ 54 h 56"/>
                  <a:gd name="T76" fmla="*/ 43 w 50"/>
                  <a:gd name="T77" fmla="*/ 11 h 56"/>
                  <a:gd name="T78" fmla="*/ 43 w 50"/>
                  <a:gd name="T79" fmla="*/ 3 h 56"/>
                  <a:gd name="T80" fmla="*/ 19 w 50"/>
                  <a:gd name="T81" fmla="*/ 22 h 56"/>
                  <a:gd name="T82" fmla="*/ 11 w 50"/>
                  <a:gd name="T83" fmla="*/ 38 h 56"/>
                  <a:gd name="T84" fmla="*/ 24 w 50"/>
                  <a:gd name="T85" fmla="*/ 42 h 56"/>
                  <a:gd name="T86" fmla="*/ 37 w 50"/>
                  <a:gd name="T87" fmla="*/ 42 h 56"/>
                  <a:gd name="T88" fmla="*/ 29 w 50"/>
                  <a:gd name="T89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" h="56">
                    <a:moveTo>
                      <a:pt x="3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1"/>
                      <a:pt x="50" y="3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0" y="55"/>
                      <a:pt x="49" y="56"/>
                      <a:pt x="48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  <a:moveTo>
                      <a:pt x="45" y="41"/>
                    </a:moveTo>
                    <a:cubicBezTo>
                      <a:pt x="47" y="41"/>
                      <a:pt x="47" y="41"/>
                      <a:pt x="47" y="41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41"/>
                      <a:pt x="45" y="41"/>
                      <a:pt x="45" y="41"/>
                    </a:cubicBezTo>
                    <a:close/>
                    <a:moveTo>
                      <a:pt x="47" y="41"/>
                    </a:moveTo>
                    <a:cubicBezTo>
                      <a:pt x="47" y="41"/>
                      <a:pt x="47" y="41"/>
                      <a:pt x="47" y="41"/>
                    </a:cubicBezTo>
                    <a:cubicBezTo>
                      <a:pt x="48" y="41"/>
                      <a:pt x="48" y="41"/>
                      <a:pt x="48" y="42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8" y="49"/>
                      <a:pt x="48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8" y="54"/>
                      <a:pt x="48" y="53"/>
                      <a:pt x="48" y="53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8" y="1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8" y="20"/>
                      <a:pt x="48" y="21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7" y="28"/>
                      <a:pt x="47" y="28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47" y="49"/>
                    </a:move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49"/>
                      <a:pt x="47" y="49"/>
                      <a:pt x="47" y="49"/>
                    </a:cubicBezTo>
                    <a:close/>
                    <a:moveTo>
                      <a:pt x="47" y="20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4"/>
                      <a:pt x="46" y="4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7" y="20"/>
                      <a:pt x="47" y="20"/>
                      <a:pt x="47" y="20"/>
                    </a:cubicBezTo>
                    <a:close/>
                    <a:moveTo>
                      <a:pt x="45" y="54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5" y="54"/>
                      <a:pt x="45" y="54"/>
                      <a:pt x="45" y="54"/>
                    </a:cubicBezTo>
                    <a:close/>
                    <a:moveTo>
                      <a:pt x="45" y="3"/>
                    </a:move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3"/>
                      <a:pt x="45" y="3"/>
                      <a:pt x="45" y="3"/>
                    </a:cubicBezTo>
                    <a:close/>
                    <a:moveTo>
                      <a:pt x="43" y="3"/>
                    </a:move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3"/>
                      <a:pt x="43" y="3"/>
                      <a:pt x="43" y="3"/>
                    </a:cubicBezTo>
                    <a:close/>
                    <a:moveTo>
                      <a:pt x="30" y="22"/>
                    </a:moveTo>
                    <a:cubicBezTo>
                      <a:pt x="30" y="14"/>
                      <a:pt x="19" y="13"/>
                      <a:pt x="19" y="22"/>
                    </a:cubicBezTo>
                    <a:cubicBezTo>
                      <a:pt x="19" y="26"/>
                      <a:pt x="23" y="30"/>
                      <a:pt x="19" y="34"/>
                    </a:cubicBezTo>
                    <a:cubicBezTo>
                      <a:pt x="18" y="36"/>
                      <a:pt x="11" y="36"/>
                      <a:pt x="11" y="38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6"/>
                      <a:pt x="30" y="36"/>
                      <a:pt x="29" y="34"/>
                    </a:cubicBezTo>
                    <a:cubicBezTo>
                      <a:pt x="25" y="30"/>
                      <a:pt x="30" y="26"/>
                      <a:pt x="30" y="22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7" name="Freeform 1354"/>
              <p:cNvSpPr>
                <a:spLocks noEditPoints="1"/>
              </p:cNvSpPr>
              <p:nvPr/>
            </p:nvSpPr>
            <p:spPr bwMode="auto">
              <a:xfrm>
                <a:off x="1657" y="2480"/>
                <a:ext cx="74" cy="114"/>
              </a:xfrm>
              <a:custGeom>
                <a:avLst/>
                <a:gdLst>
                  <a:gd name="T0" fmla="*/ 5 w 62"/>
                  <a:gd name="T1" fmla="*/ 0 h 96"/>
                  <a:gd name="T2" fmla="*/ 58 w 62"/>
                  <a:gd name="T3" fmla="*/ 0 h 96"/>
                  <a:gd name="T4" fmla="*/ 62 w 62"/>
                  <a:gd name="T5" fmla="*/ 4 h 96"/>
                  <a:gd name="T6" fmla="*/ 62 w 62"/>
                  <a:gd name="T7" fmla="*/ 91 h 96"/>
                  <a:gd name="T8" fmla="*/ 58 w 62"/>
                  <a:gd name="T9" fmla="*/ 96 h 96"/>
                  <a:gd name="T10" fmla="*/ 5 w 62"/>
                  <a:gd name="T11" fmla="*/ 96 h 96"/>
                  <a:gd name="T12" fmla="*/ 0 w 62"/>
                  <a:gd name="T13" fmla="*/ 91 h 96"/>
                  <a:gd name="T14" fmla="*/ 0 w 62"/>
                  <a:gd name="T15" fmla="*/ 4 h 96"/>
                  <a:gd name="T16" fmla="*/ 5 w 62"/>
                  <a:gd name="T17" fmla="*/ 0 h 96"/>
                  <a:gd name="T18" fmla="*/ 27 w 62"/>
                  <a:gd name="T19" fmla="*/ 90 h 96"/>
                  <a:gd name="T20" fmla="*/ 26 w 62"/>
                  <a:gd name="T21" fmla="*/ 91 h 96"/>
                  <a:gd name="T22" fmla="*/ 26 w 62"/>
                  <a:gd name="T23" fmla="*/ 92 h 96"/>
                  <a:gd name="T24" fmla="*/ 26 w 62"/>
                  <a:gd name="T25" fmla="*/ 93 h 96"/>
                  <a:gd name="T26" fmla="*/ 27 w 62"/>
                  <a:gd name="T27" fmla="*/ 93 h 96"/>
                  <a:gd name="T28" fmla="*/ 35 w 62"/>
                  <a:gd name="T29" fmla="*/ 93 h 96"/>
                  <a:gd name="T30" fmla="*/ 36 w 62"/>
                  <a:gd name="T31" fmla="*/ 93 h 96"/>
                  <a:gd name="T32" fmla="*/ 36 w 62"/>
                  <a:gd name="T33" fmla="*/ 92 h 96"/>
                  <a:gd name="T34" fmla="*/ 36 w 62"/>
                  <a:gd name="T35" fmla="*/ 91 h 96"/>
                  <a:gd name="T36" fmla="*/ 35 w 62"/>
                  <a:gd name="T37" fmla="*/ 90 h 96"/>
                  <a:gd name="T38" fmla="*/ 27 w 62"/>
                  <a:gd name="T39" fmla="*/ 90 h 96"/>
                  <a:gd name="T40" fmla="*/ 7 w 62"/>
                  <a:gd name="T41" fmla="*/ 7 h 96"/>
                  <a:gd name="T42" fmla="*/ 7 w 62"/>
                  <a:gd name="T43" fmla="*/ 87 h 96"/>
                  <a:gd name="T44" fmla="*/ 55 w 62"/>
                  <a:gd name="T45" fmla="*/ 87 h 96"/>
                  <a:gd name="T46" fmla="*/ 55 w 62"/>
                  <a:gd name="T47" fmla="*/ 7 h 96"/>
                  <a:gd name="T48" fmla="*/ 7 w 62"/>
                  <a:gd name="T49" fmla="*/ 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2" h="96">
                    <a:moveTo>
                      <a:pt x="5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60" y="0"/>
                      <a:pt x="62" y="2"/>
                      <a:pt x="62" y="4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2" y="94"/>
                      <a:pt x="60" y="96"/>
                      <a:pt x="58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2" y="96"/>
                      <a:pt x="0" y="94"/>
                      <a:pt x="0" y="9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  <a:moveTo>
                      <a:pt x="27" y="90"/>
                    </a:moveTo>
                    <a:cubicBezTo>
                      <a:pt x="26" y="90"/>
                      <a:pt x="26" y="90"/>
                      <a:pt x="26" y="91"/>
                    </a:cubicBezTo>
                    <a:cubicBezTo>
                      <a:pt x="26" y="92"/>
                      <a:pt x="26" y="92"/>
                      <a:pt x="26" y="92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6" y="93"/>
                      <a:pt x="27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36" y="90"/>
                      <a:pt x="36" y="90"/>
                      <a:pt x="35" y="90"/>
                    </a:cubicBezTo>
                    <a:cubicBezTo>
                      <a:pt x="27" y="90"/>
                      <a:pt x="27" y="90"/>
                      <a:pt x="27" y="90"/>
                    </a:cubicBezTo>
                    <a:close/>
                    <a:moveTo>
                      <a:pt x="7" y="7"/>
                    </a:moveTo>
                    <a:cubicBezTo>
                      <a:pt x="7" y="87"/>
                      <a:pt x="7" y="87"/>
                      <a:pt x="7" y="87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5" y="7"/>
                      <a:pt x="55" y="7"/>
                      <a:pt x="55" y="7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8" name="Freeform 1355"/>
              <p:cNvSpPr>
                <a:spLocks/>
              </p:cNvSpPr>
              <p:nvPr/>
            </p:nvSpPr>
            <p:spPr bwMode="auto">
              <a:xfrm>
                <a:off x="1672" y="2495"/>
                <a:ext cx="11" cy="11"/>
              </a:xfrm>
              <a:custGeom>
                <a:avLst/>
                <a:gdLst>
                  <a:gd name="T0" fmla="*/ 2 w 10"/>
                  <a:gd name="T1" fmla="*/ 0 h 10"/>
                  <a:gd name="T2" fmla="*/ 9 w 10"/>
                  <a:gd name="T3" fmla="*/ 0 h 10"/>
                  <a:gd name="T4" fmla="*/ 10 w 10"/>
                  <a:gd name="T5" fmla="*/ 1 h 10"/>
                  <a:gd name="T6" fmla="*/ 10 w 10"/>
                  <a:gd name="T7" fmla="*/ 8 h 10"/>
                  <a:gd name="T8" fmla="*/ 9 w 10"/>
                  <a:gd name="T9" fmla="*/ 10 h 10"/>
                  <a:gd name="T10" fmla="*/ 2 w 10"/>
                  <a:gd name="T11" fmla="*/ 10 h 10"/>
                  <a:gd name="T12" fmla="*/ 0 w 10"/>
                  <a:gd name="T13" fmla="*/ 8 h 10"/>
                  <a:gd name="T14" fmla="*/ 0 w 10"/>
                  <a:gd name="T15" fmla="*/ 1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10"/>
                      <a:pt x="9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59" name="Freeform 1356"/>
              <p:cNvSpPr>
                <a:spLocks/>
              </p:cNvSpPr>
              <p:nvPr/>
            </p:nvSpPr>
            <p:spPr bwMode="auto">
              <a:xfrm>
                <a:off x="1688" y="2495"/>
                <a:ext cx="12" cy="11"/>
              </a:xfrm>
              <a:custGeom>
                <a:avLst/>
                <a:gdLst>
                  <a:gd name="T0" fmla="*/ 2 w 10"/>
                  <a:gd name="T1" fmla="*/ 0 h 10"/>
                  <a:gd name="T2" fmla="*/ 9 w 10"/>
                  <a:gd name="T3" fmla="*/ 0 h 10"/>
                  <a:gd name="T4" fmla="*/ 10 w 10"/>
                  <a:gd name="T5" fmla="*/ 1 h 10"/>
                  <a:gd name="T6" fmla="*/ 10 w 10"/>
                  <a:gd name="T7" fmla="*/ 8 h 10"/>
                  <a:gd name="T8" fmla="*/ 9 w 10"/>
                  <a:gd name="T9" fmla="*/ 10 h 10"/>
                  <a:gd name="T10" fmla="*/ 2 w 10"/>
                  <a:gd name="T11" fmla="*/ 10 h 10"/>
                  <a:gd name="T12" fmla="*/ 0 w 10"/>
                  <a:gd name="T13" fmla="*/ 8 h 10"/>
                  <a:gd name="T14" fmla="*/ 0 w 10"/>
                  <a:gd name="T15" fmla="*/ 1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10"/>
                      <a:pt x="9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0" name="Freeform 1357"/>
              <p:cNvSpPr>
                <a:spLocks/>
              </p:cNvSpPr>
              <p:nvPr/>
            </p:nvSpPr>
            <p:spPr bwMode="auto">
              <a:xfrm>
                <a:off x="1705" y="2495"/>
                <a:ext cx="12" cy="11"/>
              </a:xfrm>
              <a:custGeom>
                <a:avLst/>
                <a:gdLst>
                  <a:gd name="T0" fmla="*/ 2 w 10"/>
                  <a:gd name="T1" fmla="*/ 0 h 10"/>
                  <a:gd name="T2" fmla="*/ 9 w 10"/>
                  <a:gd name="T3" fmla="*/ 0 h 10"/>
                  <a:gd name="T4" fmla="*/ 10 w 10"/>
                  <a:gd name="T5" fmla="*/ 1 h 10"/>
                  <a:gd name="T6" fmla="*/ 10 w 10"/>
                  <a:gd name="T7" fmla="*/ 8 h 10"/>
                  <a:gd name="T8" fmla="*/ 9 w 10"/>
                  <a:gd name="T9" fmla="*/ 10 h 10"/>
                  <a:gd name="T10" fmla="*/ 2 w 10"/>
                  <a:gd name="T11" fmla="*/ 10 h 10"/>
                  <a:gd name="T12" fmla="*/ 0 w 10"/>
                  <a:gd name="T13" fmla="*/ 8 h 10"/>
                  <a:gd name="T14" fmla="*/ 0 w 10"/>
                  <a:gd name="T15" fmla="*/ 1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1" name="Freeform 1358"/>
              <p:cNvSpPr>
                <a:spLocks/>
              </p:cNvSpPr>
              <p:nvPr/>
            </p:nvSpPr>
            <p:spPr bwMode="auto">
              <a:xfrm>
                <a:off x="1672" y="2511"/>
                <a:ext cx="11" cy="12"/>
              </a:xfrm>
              <a:custGeom>
                <a:avLst/>
                <a:gdLst>
                  <a:gd name="T0" fmla="*/ 2 w 10"/>
                  <a:gd name="T1" fmla="*/ 0 h 10"/>
                  <a:gd name="T2" fmla="*/ 9 w 10"/>
                  <a:gd name="T3" fmla="*/ 0 h 10"/>
                  <a:gd name="T4" fmla="*/ 10 w 10"/>
                  <a:gd name="T5" fmla="*/ 2 h 10"/>
                  <a:gd name="T6" fmla="*/ 10 w 10"/>
                  <a:gd name="T7" fmla="*/ 9 h 10"/>
                  <a:gd name="T8" fmla="*/ 9 w 10"/>
                  <a:gd name="T9" fmla="*/ 10 h 10"/>
                  <a:gd name="T10" fmla="*/ 2 w 10"/>
                  <a:gd name="T11" fmla="*/ 10 h 10"/>
                  <a:gd name="T12" fmla="*/ 0 w 10"/>
                  <a:gd name="T13" fmla="*/ 9 h 10"/>
                  <a:gd name="T14" fmla="*/ 0 w 10"/>
                  <a:gd name="T15" fmla="*/ 2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10"/>
                      <a:pt x="9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2" name="Freeform 1359"/>
              <p:cNvSpPr>
                <a:spLocks/>
              </p:cNvSpPr>
              <p:nvPr/>
            </p:nvSpPr>
            <p:spPr bwMode="auto">
              <a:xfrm>
                <a:off x="1688" y="2511"/>
                <a:ext cx="12" cy="12"/>
              </a:xfrm>
              <a:custGeom>
                <a:avLst/>
                <a:gdLst>
                  <a:gd name="T0" fmla="*/ 2 w 10"/>
                  <a:gd name="T1" fmla="*/ 0 h 10"/>
                  <a:gd name="T2" fmla="*/ 9 w 10"/>
                  <a:gd name="T3" fmla="*/ 0 h 10"/>
                  <a:gd name="T4" fmla="*/ 10 w 10"/>
                  <a:gd name="T5" fmla="*/ 2 h 10"/>
                  <a:gd name="T6" fmla="*/ 10 w 10"/>
                  <a:gd name="T7" fmla="*/ 9 h 10"/>
                  <a:gd name="T8" fmla="*/ 9 w 10"/>
                  <a:gd name="T9" fmla="*/ 10 h 10"/>
                  <a:gd name="T10" fmla="*/ 2 w 10"/>
                  <a:gd name="T11" fmla="*/ 10 h 10"/>
                  <a:gd name="T12" fmla="*/ 0 w 10"/>
                  <a:gd name="T13" fmla="*/ 9 h 10"/>
                  <a:gd name="T14" fmla="*/ 0 w 10"/>
                  <a:gd name="T15" fmla="*/ 2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10"/>
                      <a:pt x="9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3" name="Freeform 1360"/>
              <p:cNvSpPr>
                <a:spLocks/>
              </p:cNvSpPr>
              <p:nvPr/>
            </p:nvSpPr>
            <p:spPr bwMode="auto">
              <a:xfrm>
                <a:off x="1705" y="2511"/>
                <a:ext cx="12" cy="12"/>
              </a:xfrm>
              <a:custGeom>
                <a:avLst/>
                <a:gdLst>
                  <a:gd name="T0" fmla="*/ 2 w 10"/>
                  <a:gd name="T1" fmla="*/ 0 h 10"/>
                  <a:gd name="T2" fmla="*/ 9 w 10"/>
                  <a:gd name="T3" fmla="*/ 0 h 10"/>
                  <a:gd name="T4" fmla="*/ 10 w 10"/>
                  <a:gd name="T5" fmla="*/ 2 h 10"/>
                  <a:gd name="T6" fmla="*/ 10 w 10"/>
                  <a:gd name="T7" fmla="*/ 9 h 10"/>
                  <a:gd name="T8" fmla="*/ 9 w 10"/>
                  <a:gd name="T9" fmla="*/ 10 h 10"/>
                  <a:gd name="T10" fmla="*/ 2 w 10"/>
                  <a:gd name="T11" fmla="*/ 10 h 10"/>
                  <a:gd name="T12" fmla="*/ 0 w 10"/>
                  <a:gd name="T13" fmla="*/ 9 h 10"/>
                  <a:gd name="T14" fmla="*/ 0 w 10"/>
                  <a:gd name="T15" fmla="*/ 2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1"/>
                      <a:pt x="10" y="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4" name="Freeform 1361"/>
              <p:cNvSpPr>
                <a:spLocks/>
              </p:cNvSpPr>
              <p:nvPr/>
            </p:nvSpPr>
            <p:spPr bwMode="auto">
              <a:xfrm>
                <a:off x="1672" y="2529"/>
                <a:ext cx="11" cy="12"/>
              </a:xfrm>
              <a:custGeom>
                <a:avLst/>
                <a:gdLst>
                  <a:gd name="T0" fmla="*/ 2 w 10"/>
                  <a:gd name="T1" fmla="*/ 0 h 10"/>
                  <a:gd name="T2" fmla="*/ 9 w 10"/>
                  <a:gd name="T3" fmla="*/ 0 h 10"/>
                  <a:gd name="T4" fmla="*/ 10 w 10"/>
                  <a:gd name="T5" fmla="*/ 1 h 10"/>
                  <a:gd name="T6" fmla="*/ 10 w 10"/>
                  <a:gd name="T7" fmla="*/ 8 h 10"/>
                  <a:gd name="T8" fmla="*/ 9 w 10"/>
                  <a:gd name="T9" fmla="*/ 10 h 10"/>
                  <a:gd name="T10" fmla="*/ 2 w 10"/>
                  <a:gd name="T11" fmla="*/ 10 h 10"/>
                  <a:gd name="T12" fmla="*/ 0 w 10"/>
                  <a:gd name="T13" fmla="*/ 8 h 10"/>
                  <a:gd name="T14" fmla="*/ 0 w 10"/>
                  <a:gd name="T15" fmla="*/ 1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1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10"/>
                      <a:pt x="9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5" name="Freeform 1362"/>
              <p:cNvSpPr>
                <a:spLocks/>
              </p:cNvSpPr>
              <p:nvPr/>
            </p:nvSpPr>
            <p:spPr bwMode="auto">
              <a:xfrm>
                <a:off x="1688" y="2529"/>
                <a:ext cx="12" cy="12"/>
              </a:xfrm>
              <a:custGeom>
                <a:avLst/>
                <a:gdLst>
                  <a:gd name="T0" fmla="*/ 2 w 10"/>
                  <a:gd name="T1" fmla="*/ 0 h 10"/>
                  <a:gd name="T2" fmla="*/ 9 w 10"/>
                  <a:gd name="T3" fmla="*/ 0 h 10"/>
                  <a:gd name="T4" fmla="*/ 10 w 10"/>
                  <a:gd name="T5" fmla="*/ 1 h 10"/>
                  <a:gd name="T6" fmla="*/ 10 w 10"/>
                  <a:gd name="T7" fmla="*/ 8 h 10"/>
                  <a:gd name="T8" fmla="*/ 9 w 10"/>
                  <a:gd name="T9" fmla="*/ 10 h 10"/>
                  <a:gd name="T10" fmla="*/ 2 w 10"/>
                  <a:gd name="T11" fmla="*/ 10 h 10"/>
                  <a:gd name="T12" fmla="*/ 0 w 10"/>
                  <a:gd name="T13" fmla="*/ 8 h 10"/>
                  <a:gd name="T14" fmla="*/ 0 w 10"/>
                  <a:gd name="T15" fmla="*/ 1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1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10"/>
                      <a:pt x="9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6" name="Freeform 1363"/>
              <p:cNvSpPr>
                <a:spLocks/>
              </p:cNvSpPr>
              <p:nvPr/>
            </p:nvSpPr>
            <p:spPr bwMode="auto">
              <a:xfrm>
                <a:off x="1705" y="2529"/>
                <a:ext cx="12" cy="12"/>
              </a:xfrm>
              <a:custGeom>
                <a:avLst/>
                <a:gdLst>
                  <a:gd name="T0" fmla="*/ 2 w 10"/>
                  <a:gd name="T1" fmla="*/ 0 h 10"/>
                  <a:gd name="T2" fmla="*/ 9 w 10"/>
                  <a:gd name="T3" fmla="*/ 0 h 10"/>
                  <a:gd name="T4" fmla="*/ 10 w 10"/>
                  <a:gd name="T5" fmla="*/ 1 h 10"/>
                  <a:gd name="T6" fmla="*/ 10 w 10"/>
                  <a:gd name="T7" fmla="*/ 8 h 10"/>
                  <a:gd name="T8" fmla="*/ 9 w 10"/>
                  <a:gd name="T9" fmla="*/ 10 h 10"/>
                  <a:gd name="T10" fmla="*/ 2 w 10"/>
                  <a:gd name="T11" fmla="*/ 10 h 10"/>
                  <a:gd name="T12" fmla="*/ 0 w 10"/>
                  <a:gd name="T13" fmla="*/ 8 h 10"/>
                  <a:gd name="T14" fmla="*/ 0 w 10"/>
                  <a:gd name="T15" fmla="*/ 1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7" name="Freeform 1364"/>
              <p:cNvSpPr>
                <a:spLocks noEditPoints="1"/>
              </p:cNvSpPr>
              <p:nvPr/>
            </p:nvSpPr>
            <p:spPr bwMode="auto">
              <a:xfrm>
                <a:off x="1829" y="2752"/>
                <a:ext cx="77" cy="77"/>
              </a:xfrm>
              <a:custGeom>
                <a:avLst/>
                <a:gdLst>
                  <a:gd name="T0" fmla="*/ 63 w 65"/>
                  <a:gd name="T1" fmla="*/ 0 h 65"/>
                  <a:gd name="T2" fmla="*/ 3 w 65"/>
                  <a:gd name="T3" fmla="*/ 0 h 65"/>
                  <a:gd name="T4" fmla="*/ 0 w 65"/>
                  <a:gd name="T5" fmla="*/ 3 h 65"/>
                  <a:gd name="T6" fmla="*/ 0 w 65"/>
                  <a:gd name="T7" fmla="*/ 62 h 65"/>
                  <a:gd name="T8" fmla="*/ 3 w 65"/>
                  <a:gd name="T9" fmla="*/ 65 h 65"/>
                  <a:gd name="T10" fmla="*/ 63 w 65"/>
                  <a:gd name="T11" fmla="*/ 65 h 65"/>
                  <a:gd name="T12" fmla="*/ 65 w 65"/>
                  <a:gd name="T13" fmla="*/ 62 h 65"/>
                  <a:gd name="T14" fmla="*/ 65 w 65"/>
                  <a:gd name="T15" fmla="*/ 3 h 65"/>
                  <a:gd name="T16" fmla="*/ 63 w 65"/>
                  <a:gd name="T17" fmla="*/ 0 h 65"/>
                  <a:gd name="T18" fmla="*/ 26 w 65"/>
                  <a:gd name="T19" fmla="*/ 15 h 65"/>
                  <a:gd name="T20" fmla="*/ 26 w 65"/>
                  <a:gd name="T21" fmla="*/ 15 h 65"/>
                  <a:gd name="T22" fmla="*/ 26 w 65"/>
                  <a:gd name="T23" fmla="*/ 15 h 65"/>
                  <a:gd name="T24" fmla="*/ 29 w 65"/>
                  <a:gd name="T25" fmla="*/ 16 h 65"/>
                  <a:gd name="T26" fmla="*/ 48 w 65"/>
                  <a:gd name="T27" fmla="*/ 33 h 65"/>
                  <a:gd name="T28" fmla="*/ 63 w 65"/>
                  <a:gd name="T29" fmla="*/ 17 h 65"/>
                  <a:gd name="T30" fmla="*/ 63 w 65"/>
                  <a:gd name="T31" fmla="*/ 17 h 65"/>
                  <a:gd name="T32" fmla="*/ 63 w 65"/>
                  <a:gd name="T33" fmla="*/ 26 h 65"/>
                  <a:gd name="T34" fmla="*/ 63 w 65"/>
                  <a:gd name="T35" fmla="*/ 26 h 65"/>
                  <a:gd name="T36" fmla="*/ 53 w 65"/>
                  <a:gd name="T37" fmla="*/ 38 h 65"/>
                  <a:gd name="T38" fmla="*/ 64 w 65"/>
                  <a:gd name="T39" fmla="*/ 47 h 65"/>
                  <a:gd name="T40" fmla="*/ 64 w 65"/>
                  <a:gd name="T41" fmla="*/ 56 h 65"/>
                  <a:gd name="T42" fmla="*/ 49 w 65"/>
                  <a:gd name="T43" fmla="*/ 42 h 65"/>
                  <a:gd name="T44" fmla="*/ 44 w 65"/>
                  <a:gd name="T45" fmla="*/ 48 h 65"/>
                  <a:gd name="T46" fmla="*/ 35 w 65"/>
                  <a:gd name="T47" fmla="*/ 57 h 65"/>
                  <a:gd name="T48" fmla="*/ 42 w 65"/>
                  <a:gd name="T49" fmla="*/ 63 h 65"/>
                  <a:gd name="T50" fmla="*/ 32 w 65"/>
                  <a:gd name="T51" fmla="*/ 63 h 65"/>
                  <a:gd name="T52" fmla="*/ 2 w 65"/>
                  <a:gd name="T53" fmla="*/ 36 h 65"/>
                  <a:gd name="T54" fmla="*/ 2 w 65"/>
                  <a:gd name="T55" fmla="*/ 27 h 65"/>
                  <a:gd name="T56" fmla="*/ 6 w 65"/>
                  <a:gd name="T57" fmla="*/ 30 h 65"/>
                  <a:gd name="T58" fmla="*/ 31 w 65"/>
                  <a:gd name="T59" fmla="*/ 2 h 65"/>
                  <a:gd name="T60" fmla="*/ 39 w 65"/>
                  <a:gd name="T61" fmla="*/ 2 h 65"/>
                  <a:gd name="T62" fmla="*/ 28 w 65"/>
                  <a:gd name="T63" fmla="*/ 15 h 65"/>
                  <a:gd name="T64" fmla="*/ 29 w 65"/>
                  <a:gd name="T65" fmla="*/ 16 h 65"/>
                  <a:gd name="T66" fmla="*/ 33 w 65"/>
                  <a:gd name="T67" fmla="*/ 28 h 65"/>
                  <a:gd name="T68" fmla="*/ 44 w 65"/>
                  <a:gd name="T69" fmla="*/ 38 h 65"/>
                  <a:gd name="T70" fmla="*/ 44 w 65"/>
                  <a:gd name="T71" fmla="*/ 38 h 65"/>
                  <a:gd name="T72" fmla="*/ 44 w 65"/>
                  <a:gd name="T73" fmla="*/ 38 h 65"/>
                  <a:gd name="T74" fmla="*/ 30 w 65"/>
                  <a:gd name="T75" fmla="*/ 53 h 65"/>
                  <a:gd name="T76" fmla="*/ 22 w 65"/>
                  <a:gd name="T77" fmla="*/ 45 h 65"/>
                  <a:gd name="T78" fmla="*/ 22 w 65"/>
                  <a:gd name="T79" fmla="*/ 45 h 65"/>
                  <a:gd name="T80" fmla="*/ 11 w 65"/>
                  <a:gd name="T81" fmla="*/ 35 h 65"/>
                  <a:gd name="T82" fmla="*/ 17 w 65"/>
                  <a:gd name="T83" fmla="*/ 28 h 65"/>
                  <a:gd name="T84" fmla="*/ 17 w 65"/>
                  <a:gd name="T85" fmla="*/ 28 h 65"/>
                  <a:gd name="T86" fmla="*/ 17 w 65"/>
                  <a:gd name="T87" fmla="*/ 28 h 65"/>
                  <a:gd name="T88" fmla="*/ 17 w 65"/>
                  <a:gd name="T89" fmla="*/ 28 h 65"/>
                  <a:gd name="T90" fmla="*/ 17 w 65"/>
                  <a:gd name="T91" fmla="*/ 29 h 65"/>
                  <a:gd name="T92" fmla="*/ 25 w 65"/>
                  <a:gd name="T93" fmla="*/ 46 h 65"/>
                  <a:gd name="T94" fmla="*/ 32 w 65"/>
                  <a:gd name="T95" fmla="*/ 29 h 65"/>
                  <a:gd name="T96" fmla="*/ 32 w 65"/>
                  <a:gd name="T97" fmla="*/ 29 h 65"/>
                  <a:gd name="T98" fmla="*/ 33 w 65"/>
                  <a:gd name="T99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5" h="65">
                    <a:moveTo>
                      <a:pt x="6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4"/>
                      <a:pt x="2" y="65"/>
                      <a:pt x="3" y="65"/>
                    </a:cubicBezTo>
                    <a:cubicBezTo>
                      <a:pt x="63" y="65"/>
                      <a:pt x="63" y="65"/>
                      <a:pt x="63" y="65"/>
                    </a:cubicBezTo>
                    <a:cubicBezTo>
                      <a:pt x="64" y="65"/>
                      <a:pt x="65" y="64"/>
                      <a:pt x="65" y="62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1"/>
                      <a:pt x="64" y="0"/>
                      <a:pt x="63" y="0"/>
                    </a:cubicBezTo>
                    <a:close/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lose/>
                    <a:moveTo>
                      <a:pt x="29" y="16"/>
                    </a:moveTo>
                    <a:cubicBezTo>
                      <a:pt x="31" y="17"/>
                      <a:pt x="45" y="30"/>
                      <a:pt x="48" y="33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lose/>
                    <a:moveTo>
                      <a:pt x="33" y="28"/>
                    </a:move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9"/>
                    </a:cubicBezTo>
                    <a:cubicBezTo>
                      <a:pt x="21" y="35"/>
                      <a:pt x="23" y="38"/>
                      <a:pt x="25" y="46"/>
                    </a:cubicBezTo>
                    <a:cubicBezTo>
                      <a:pt x="27" y="39"/>
                      <a:pt x="28" y="35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29"/>
                      <a:pt x="33" y="28"/>
                      <a:pt x="33" y="28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8" name="Freeform 1365"/>
              <p:cNvSpPr>
                <a:spLocks noEditPoints="1"/>
              </p:cNvSpPr>
              <p:nvPr/>
            </p:nvSpPr>
            <p:spPr bwMode="auto">
              <a:xfrm>
                <a:off x="1849" y="2771"/>
                <a:ext cx="18" cy="29"/>
              </a:xfrm>
              <a:custGeom>
                <a:avLst/>
                <a:gdLst>
                  <a:gd name="T0" fmla="*/ 8 w 15"/>
                  <a:gd name="T1" fmla="*/ 24 h 24"/>
                  <a:gd name="T2" fmla="*/ 14 w 15"/>
                  <a:gd name="T3" fmla="*/ 12 h 24"/>
                  <a:gd name="T4" fmla="*/ 15 w 15"/>
                  <a:gd name="T5" fmla="*/ 8 h 24"/>
                  <a:gd name="T6" fmla="*/ 8 w 15"/>
                  <a:gd name="T7" fmla="*/ 0 h 24"/>
                  <a:gd name="T8" fmla="*/ 0 w 15"/>
                  <a:gd name="T9" fmla="*/ 8 h 24"/>
                  <a:gd name="T10" fmla="*/ 1 w 15"/>
                  <a:gd name="T11" fmla="*/ 11 h 24"/>
                  <a:gd name="T12" fmla="*/ 1 w 15"/>
                  <a:gd name="T13" fmla="*/ 11 h 24"/>
                  <a:gd name="T14" fmla="*/ 1 w 15"/>
                  <a:gd name="T15" fmla="*/ 12 h 24"/>
                  <a:gd name="T16" fmla="*/ 8 w 15"/>
                  <a:gd name="T17" fmla="*/ 24 h 24"/>
                  <a:gd name="T18" fmla="*/ 8 w 15"/>
                  <a:gd name="T19" fmla="*/ 3 h 24"/>
                  <a:gd name="T20" fmla="*/ 12 w 15"/>
                  <a:gd name="T21" fmla="*/ 8 h 24"/>
                  <a:gd name="T22" fmla="*/ 8 w 15"/>
                  <a:gd name="T23" fmla="*/ 12 h 24"/>
                  <a:gd name="T24" fmla="*/ 4 w 15"/>
                  <a:gd name="T25" fmla="*/ 8 h 24"/>
                  <a:gd name="T26" fmla="*/ 8 w 15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24">
                    <a:moveTo>
                      <a:pt x="8" y="24"/>
                    </a:moveTo>
                    <a:cubicBezTo>
                      <a:pt x="9" y="20"/>
                      <a:pt x="11" y="16"/>
                      <a:pt x="14" y="12"/>
                    </a:cubicBezTo>
                    <a:cubicBezTo>
                      <a:pt x="15" y="11"/>
                      <a:pt x="15" y="9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4" y="16"/>
                      <a:pt x="6" y="20"/>
                      <a:pt x="8" y="24"/>
                    </a:cubicBezTo>
                    <a:close/>
                    <a:moveTo>
                      <a:pt x="8" y="3"/>
                    </a:moveTo>
                    <a:cubicBezTo>
                      <a:pt x="10" y="3"/>
                      <a:pt x="12" y="5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5" y="12"/>
                      <a:pt x="4" y="10"/>
                      <a:pt x="4" y="8"/>
                    </a:cubicBezTo>
                    <a:cubicBezTo>
                      <a:pt x="4" y="5"/>
                      <a:pt x="5" y="3"/>
                      <a:pt x="8" y="3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69" name="Freeform 1366"/>
              <p:cNvSpPr>
                <a:spLocks/>
              </p:cNvSpPr>
              <p:nvPr/>
            </p:nvSpPr>
            <p:spPr bwMode="auto">
              <a:xfrm>
                <a:off x="1491" y="2655"/>
                <a:ext cx="62" cy="53"/>
              </a:xfrm>
              <a:custGeom>
                <a:avLst/>
                <a:gdLst>
                  <a:gd name="T0" fmla="*/ 27 w 53"/>
                  <a:gd name="T1" fmla="*/ 8 h 44"/>
                  <a:gd name="T2" fmla="*/ 40 w 53"/>
                  <a:gd name="T3" fmla="*/ 0 h 44"/>
                  <a:gd name="T4" fmla="*/ 53 w 53"/>
                  <a:gd name="T5" fmla="*/ 11 h 44"/>
                  <a:gd name="T6" fmla="*/ 27 w 53"/>
                  <a:gd name="T7" fmla="*/ 44 h 44"/>
                  <a:gd name="T8" fmla="*/ 0 w 53"/>
                  <a:gd name="T9" fmla="*/ 11 h 44"/>
                  <a:gd name="T10" fmla="*/ 13 w 53"/>
                  <a:gd name="T11" fmla="*/ 0 h 44"/>
                  <a:gd name="T12" fmla="*/ 27 w 53"/>
                  <a:gd name="T13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44">
                    <a:moveTo>
                      <a:pt x="27" y="8"/>
                    </a:moveTo>
                    <a:cubicBezTo>
                      <a:pt x="30" y="2"/>
                      <a:pt x="33" y="0"/>
                      <a:pt x="40" y="0"/>
                    </a:cubicBezTo>
                    <a:cubicBezTo>
                      <a:pt x="47" y="0"/>
                      <a:pt x="53" y="5"/>
                      <a:pt x="53" y="11"/>
                    </a:cubicBezTo>
                    <a:cubicBezTo>
                      <a:pt x="53" y="22"/>
                      <a:pt x="40" y="33"/>
                      <a:pt x="27" y="44"/>
                    </a:cubicBezTo>
                    <a:cubicBezTo>
                      <a:pt x="13" y="33"/>
                      <a:pt x="0" y="22"/>
                      <a:pt x="0" y="11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20" y="0"/>
                      <a:pt x="23" y="2"/>
                      <a:pt x="27" y="8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0" name="Freeform 1367"/>
              <p:cNvSpPr>
                <a:spLocks noEditPoints="1"/>
              </p:cNvSpPr>
              <p:nvPr/>
            </p:nvSpPr>
            <p:spPr bwMode="auto">
              <a:xfrm>
                <a:off x="2406" y="2098"/>
                <a:ext cx="32" cy="59"/>
              </a:xfrm>
              <a:custGeom>
                <a:avLst/>
                <a:gdLst>
                  <a:gd name="T0" fmla="*/ 25 w 27"/>
                  <a:gd name="T1" fmla="*/ 31 h 50"/>
                  <a:gd name="T2" fmla="*/ 25 w 27"/>
                  <a:gd name="T3" fmla="*/ 31 h 50"/>
                  <a:gd name="T4" fmla="*/ 27 w 27"/>
                  <a:gd name="T5" fmla="*/ 27 h 50"/>
                  <a:gd name="T6" fmla="*/ 17 w 27"/>
                  <a:gd name="T7" fmla="*/ 1 h 50"/>
                  <a:gd name="T8" fmla="*/ 11 w 27"/>
                  <a:gd name="T9" fmla="*/ 0 h 50"/>
                  <a:gd name="T10" fmla="*/ 22 w 27"/>
                  <a:gd name="T11" fmla="*/ 29 h 50"/>
                  <a:gd name="T12" fmla="*/ 25 w 27"/>
                  <a:gd name="T13" fmla="*/ 31 h 50"/>
                  <a:gd name="T14" fmla="*/ 25 w 27"/>
                  <a:gd name="T15" fmla="*/ 50 h 50"/>
                  <a:gd name="T16" fmla="*/ 11 w 27"/>
                  <a:gd name="T17" fmla="*/ 36 h 50"/>
                  <a:gd name="T18" fmla="*/ 13 w 27"/>
                  <a:gd name="T19" fmla="*/ 36 h 50"/>
                  <a:gd name="T20" fmla="*/ 14 w 27"/>
                  <a:gd name="T21" fmla="*/ 36 h 50"/>
                  <a:gd name="T22" fmla="*/ 18 w 27"/>
                  <a:gd name="T23" fmla="*/ 40 h 50"/>
                  <a:gd name="T24" fmla="*/ 24 w 27"/>
                  <a:gd name="T25" fmla="*/ 38 h 50"/>
                  <a:gd name="T26" fmla="*/ 25 w 27"/>
                  <a:gd name="T27" fmla="*/ 32 h 50"/>
                  <a:gd name="T28" fmla="*/ 25 w 27"/>
                  <a:gd name="T29" fmla="*/ 32 h 50"/>
                  <a:gd name="T30" fmla="*/ 27 w 27"/>
                  <a:gd name="T31" fmla="*/ 31 h 50"/>
                  <a:gd name="T32" fmla="*/ 25 w 27"/>
                  <a:gd name="T33" fmla="*/ 50 h 50"/>
                  <a:gd name="T34" fmla="*/ 13 w 27"/>
                  <a:gd name="T35" fmla="*/ 35 h 50"/>
                  <a:gd name="T36" fmla="*/ 9 w 27"/>
                  <a:gd name="T37" fmla="*/ 34 h 50"/>
                  <a:gd name="T38" fmla="*/ 0 w 27"/>
                  <a:gd name="T39" fmla="*/ 6 h 50"/>
                  <a:gd name="T40" fmla="*/ 4 w 27"/>
                  <a:gd name="T41" fmla="*/ 2 h 50"/>
                  <a:gd name="T42" fmla="*/ 14 w 27"/>
                  <a:gd name="T43" fmla="*/ 32 h 50"/>
                  <a:gd name="T44" fmla="*/ 13 w 27"/>
                  <a:gd name="T45" fmla="*/ 35 h 50"/>
                  <a:gd name="T46" fmla="*/ 13 w 27"/>
                  <a:gd name="T47" fmla="*/ 35 h 50"/>
                  <a:gd name="T48" fmla="*/ 19 w 27"/>
                  <a:gd name="T49" fmla="*/ 33 h 50"/>
                  <a:gd name="T50" fmla="*/ 15 w 27"/>
                  <a:gd name="T51" fmla="*/ 31 h 50"/>
                  <a:gd name="T52" fmla="*/ 5 w 27"/>
                  <a:gd name="T53" fmla="*/ 2 h 50"/>
                  <a:gd name="T54" fmla="*/ 10 w 27"/>
                  <a:gd name="T55" fmla="*/ 0 h 50"/>
                  <a:gd name="T56" fmla="*/ 21 w 27"/>
                  <a:gd name="T57" fmla="*/ 30 h 50"/>
                  <a:gd name="T58" fmla="*/ 19 w 27"/>
                  <a:gd name="T59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50">
                    <a:moveTo>
                      <a:pt x="25" y="31"/>
                    </a:moveTo>
                    <a:cubicBezTo>
                      <a:pt x="25" y="31"/>
                      <a:pt x="25" y="31"/>
                      <a:pt x="25" y="31"/>
                    </a:cubicBezTo>
                    <a:cubicBezTo>
                      <a:pt x="26" y="30"/>
                      <a:pt x="27" y="29"/>
                      <a:pt x="27" y="27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31"/>
                      <a:pt x="24" y="31"/>
                      <a:pt x="25" y="31"/>
                    </a:cubicBezTo>
                    <a:close/>
                    <a:moveTo>
                      <a:pt x="25" y="50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3" y="36"/>
                      <a:pt x="14" y="36"/>
                      <a:pt x="14" y="36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1"/>
                      <a:pt x="26" y="31"/>
                      <a:pt x="27" y="31"/>
                    </a:cubicBezTo>
                    <a:cubicBezTo>
                      <a:pt x="25" y="50"/>
                      <a:pt x="25" y="50"/>
                      <a:pt x="25" y="50"/>
                    </a:cubicBezTo>
                    <a:close/>
                    <a:moveTo>
                      <a:pt x="13" y="35"/>
                    </a:moveTo>
                    <a:cubicBezTo>
                      <a:pt x="11" y="36"/>
                      <a:pt x="10" y="35"/>
                      <a:pt x="9" y="3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4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lose/>
                    <a:moveTo>
                      <a:pt x="19" y="33"/>
                    </a:moveTo>
                    <a:cubicBezTo>
                      <a:pt x="18" y="34"/>
                      <a:pt x="16" y="33"/>
                      <a:pt x="15" y="3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1"/>
                      <a:pt x="20" y="33"/>
                      <a:pt x="19" y="33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1" name="Freeform 1368"/>
              <p:cNvSpPr>
                <a:spLocks noEditPoints="1"/>
              </p:cNvSpPr>
              <p:nvPr/>
            </p:nvSpPr>
            <p:spPr bwMode="auto">
              <a:xfrm>
                <a:off x="2108" y="1894"/>
                <a:ext cx="37" cy="36"/>
              </a:xfrm>
              <a:custGeom>
                <a:avLst/>
                <a:gdLst>
                  <a:gd name="T0" fmla="*/ 3 w 31"/>
                  <a:gd name="T1" fmla="*/ 0 h 31"/>
                  <a:gd name="T2" fmla="*/ 28 w 31"/>
                  <a:gd name="T3" fmla="*/ 0 h 31"/>
                  <a:gd name="T4" fmla="*/ 31 w 31"/>
                  <a:gd name="T5" fmla="*/ 3 h 31"/>
                  <a:gd name="T6" fmla="*/ 31 w 31"/>
                  <a:gd name="T7" fmla="*/ 28 h 31"/>
                  <a:gd name="T8" fmla="*/ 28 w 31"/>
                  <a:gd name="T9" fmla="*/ 31 h 31"/>
                  <a:gd name="T10" fmla="*/ 3 w 31"/>
                  <a:gd name="T11" fmla="*/ 31 h 31"/>
                  <a:gd name="T12" fmla="*/ 0 w 31"/>
                  <a:gd name="T13" fmla="*/ 28 h 31"/>
                  <a:gd name="T14" fmla="*/ 0 w 31"/>
                  <a:gd name="T15" fmla="*/ 3 h 31"/>
                  <a:gd name="T16" fmla="*/ 3 w 31"/>
                  <a:gd name="T17" fmla="*/ 0 h 31"/>
                  <a:gd name="T18" fmla="*/ 14 w 31"/>
                  <a:gd name="T19" fmla="*/ 8 h 31"/>
                  <a:gd name="T20" fmla="*/ 14 w 31"/>
                  <a:gd name="T21" fmla="*/ 13 h 31"/>
                  <a:gd name="T22" fmla="*/ 8 w 31"/>
                  <a:gd name="T23" fmla="*/ 13 h 31"/>
                  <a:gd name="T24" fmla="*/ 8 w 31"/>
                  <a:gd name="T25" fmla="*/ 17 h 31"/>
                  <a:gd name="T26" fmla="*/ 14 w 31"/>
                  <a:gd name="T27" fmla="*/ 17 h 31"/>
                  <a:gd name="T28" fmla="*/ 14 w 31"/>
                  <a:gd name="T29" fmla="*/ 23 h 31"/>
                  <a:gd name="T30" fmla="*/ 18 w 31"/>
                  <a:gd name="T31" fmla="*/ 23 h 31"/>
                  <a:gd name="T32" fmla="*/ 18 w 31"/>
                  <a:gd name="T33" fmla="*/ 17 h 31"/>
                  <a:gd name="T34" fmla="*/ 23 w 31"/>
                  <a:gd name="T35" fmla="*/ 17 h 31"/>
                  <a:gd name="T36" fmla="*/ 23 w 31"/>
                  <a:gd name="T37" fmla="*/ 13 h 31"/>
                  <a:gd name="T38" fmla="*/ 18 w 31"/>
                  <a:gd name="T39" fmla="*/ 13 h 31"/>
                  <a:gd name="T40" fmla="*/ 18 w 31"/>
                  <a:gd name="T41" fmla="*/ 8 h 31"/>
                  <a:gd name="T42" fmla="*/ 14 w 31"/>
                  <a:gd name="T4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31">
                    <a:moveTo>
                      <a:pt x="3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3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0" y="31"/>
                      <a:pt x="28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0" y="29"/>
                      <a:pt x="0" y="2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  <a:moveTo>
                      <a:pt x="14" y="8"/>
                    </a:moveTo>
                    <a:cubicBezTo>
                      <a:pt x="14" y="13"/>
                      <a:pt x="14" y="13"/>
                      <a:pt x="14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8"/>
                      <a:pt x="18" y="8"/>
                      <a:pt x="18" y="8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2" name="Freeform 1369"/>
              <p:cNvSpPr>
                <a:spLocks noEditPoints="1"/>
              </p:cNvSpPr>
              <p:nvPr/>
            </p:nvSpPr>
            <p:spPr bwMode="auto">
              <a:xfrm>
                <a:off x="2149" y="1894"/>
                <a:ext cx="37" cy="36"/>
              </a:xfrm>
              <a:custGeom>
                <a:avLst/>
                <a:gdLst>
                  <a:gd name="T0" fmla="*/ 3 w 31"/>
                  <a:gd name="T1" fmla="*/ 0 h 31"/>
                  <a:gd name="T2" fmla="*/ 28 w 31"/>
                  <a:gd name="T3" fmla="*/ 0 h 31"/>
                  <a:gd name="T4" fmla="*/ 31 w 31"/>
                  <a:gd name="T5" fmla="*/ 3 h 31"/>
                  <a:gd name="T6" fmla="*/ 31 w 31"/>
                  <a:gd name="T7" fmla="*/ 28 h 31"/>
                  <a:gd name="T8" fmla="*/ 28 w 31"/>
                  <a:gd name="T9" fmla="*/ 31 h 31"/>
                  <a:gd name="T10" fmla="*/ 3 w 31"/>
                  <a:gd name="T11" fmla="*/ 31 h 31"/>
                  <a:gd name="T12" fmla="*/ 0 w 31"/>
                  <a:gd name="T13" fmla="*/ 28 h 31"/>
                  <a:gd name="T14" fmla="*/ 0 w 31"/>
                  <a:gd name="T15" fmla="*/ 3 h 31"/>
                  <a:gd name="T16" fmla="*/ 3 w 31"/>
                  <a:gd name="T17" fmla="*/ 0 h 31"/>
                  <a:gd name="T18" fmla="*/ 8 w 31"/>
                  <a:gd name="T19" fmla="*/ 17 h 31"/>
                  <a:gd name="T20" fmla="*/ 23 w 31"/>
                  <a:gd name="T21" fmla="*/ 17 h 31"/>
                  <a:gd name="T22" fmla="*/ 23 w 31"/>
                  <a:gd name="T23" fmla="*/ 13 h 31"/>
                  <a:gd name="T24" fmla="*/ 8 w 31"/>
                  <a:gd name="T25" fmla="*/ 13 h 31"/>
                  <a:gd name="T26" fmla="*/ 8 w 31"/>
                  <a:gd name="T27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3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3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0" y="31"/>
                      <a:pt x="28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0" y="29"/>
                      <a:pt x="0" y="2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  <a:moveTo>
                      <a:pt x="8" y="1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3" name="Freeform 1370"/>
              <p:cNvSpPr>
                <a:spLocks noEditPoints="1"/>
              </p:cNvSpPr>
              <p:nvPr/>
            </p:nvSpPr>
            <p:spPr bwMode="auto">
              <a:xfrm>
                <a:off x="2108" y="1935"/>
                <a:ext cx="37" cy="37"/>
              </a:xfrm>
              <a:custGeom>
                <a:avLst/>
                <a:gdLst>
                  <a:gd name="T0" fmla="*/ 3 w 31"/>
                  <a:gd name="T1" fmla="*/ 0 h 31"/>
                  <a:gd name="T2" fmla="*/ 28 w 31"/>
                  <a:gd name="T3" fmla="*/ 0 h 31"/>
                  <a:gd name="T4" fmla="*/ 31 w 31"/>
                  <a:gd name="T5" fmla="*/ 3 h 31"/>
                  <a:gd name="T6" fmla="*/ 31 w 31"/>
                  <a:gd name="T7" fmla="*/ 28 h 31"/>
                  <a:gd name="T8" fmla="*/ 28 w 31"/>
                  <a:gd name="T9" fmla="*/ 31 h 31"/>
                  <a:gd name="T10" fmla="*/ 3 w 31"/>
                  <a:gd name="T11" fmla="*/ 31 h 31"/>
                  <a:gd name="T12" fmla="*/ 0 w 31"/>
                  <a:gd name="T13" fmla="*/ 28 h 31"/>
                  <a:gd name="T14" fmla="*/ 0 w 31"/>
                  <a:gd name="T15" fmla="*/ 3 h 31"/>
                  <a:gd name="T16" fmla="*/ 3 w 31"/>
                  <a:gd name="T17" fmla="*/ 0 h 31"/>
                  <a:gd name="T18" fmla="*/ 9 w 31"/>
                  <a:gd name="T19" fmla="*/ 11 h 31"/>
                  <a:gd name="T20" fmla="*/ 13 w 31"/>
                  <a:gd name="T21" fmla="*/ 15 h 31"/>
                  <a:gd name="T22" fmla="*/ 9 w 31"/>
                  <a:gd name="T23" fmla="*/ 19 h 31"/>
                  <a:gd name="T24" fmla="*/ 12 w 31"/>
                  <a:gd name="T25" fmla="*/ 22 h 31"/>
                  <a:gd name="T26" fmla="*/ 16 w 31"/>
                  <a:gd name="T27" fmla="*/ 18 h 31"/>
                  <a:gd name="T28" fmla="*/ 20 w 31"/>
                  <a:gd name="T29" fmla="*/ 22 h 31"/>
                  <a:gd name="T30" fmla="*/ 22 w 31"/>
                  <a:gd name="T31" fmla="*/ 19 h 31"/>
                  <a:gd name="T32" fmla="*/ 19 w 31"/>
                  <a:gd name="T33" fmla="*/ 15 h 31"/>
                  <a:gd name="T34" fmla="*/ 22 w 31"/>
                  <a:gd name="T35" fmla="*/ 11 h 31"/>
                  <a:gd name="T36" fmla="*/ 20 w 31"/>
                  <a:gd name="T37" fmla="*/ 9 h 31"/>
                  <a:gd name="T38" fmla="*/ 16 w 31"/>
                  <a:gd name="T39" fmla="*/ 12 h 31"/>
                  <a:gd name="T40" fmla="*/ 12 w 31"/>
                  <a:gd name="T41" fmla="*/ 9 h 31"/>
                  <a:gd name="T42" fmla="*/ 9 w 31"/>
                  <a:gd name="T43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31">
                    <a:moveTo>
                      <a:pt x="3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3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0" y="31"/>
                      <a:pt x="28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0" y="29"/>
                      <a:pt x="0" y="2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  <a:moveTo>
                      <a:pt x="9" y="11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lnTo>
                      <a:pt x="9" y="11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4" name="Freeform 1371"/>
              <p:cNvSpPr>
                <a:spLocks noEditPoints="1"/>
              </p:cNvSpPr>
              <p:nvPr/>
            </p:nvSpPr>
            <p:spPr bwMode="auto">
              <a:xfrm>
                <a:off x="2149" y="1935"/>
                <a:ext cx="37" cy="37"/>
              </a:xfrm>
              <a:custGeom>
                <a:avLst/>
                <a:gdLst>
                  <a:gd name="T0" fmla="*/ 3 w 31"/>
                  <a:gd name="T1" fmla="*/ 0 h 31"/>
                  <a:gd name="T2" fmla="*/ 28 w 31"/>
                  <a:gd name="T3" fmla="*/ 0 h 31"/>
                  <a:gd name="T4" fmla="*/ 31 w 31"/>
                  <a:gd name="T5" fmla="*/ 3 h 31"/>
                  <a:gd name="T6" fmla="*/ 31 w 31"/>
                  <a:gd name="T7" fmla="*/ 28 h 31"/>
                  <a:gd name="T8" fmla="*/ 28 w 31"/>
                  <a:gd name="T9" fmla="*/ 31 h 31"/>
                  <a:gd name="T10" fmla="*/ 3 w 31"/>
                  <a:gd name="T11" fmla="*/ 31 h 31"/>
                  <a:gd name="T12" fmla="*/ 0 w 31"/>
                  <a:gd name="T13" fmla="*/ 28 h 31"/>
                  <a:gd name="T14" fmla="*/ 0 w 31"/>
                  <a:gd name="T15" fmla="*/ 3 h 31"/>
                  <a:gd name="T16" fmla="*/ 3 w 31"/>
                  <a:gd name="T17" fmla="*/ 0 h 31"/>
                  <a:gd name="T18" fmla="*/ 8 w 31"/>
                  <a:gd name="T19" fmla="*/ 14 h 31"/>
                  <a:gd name="T20" fmla="*/ 23 w 31"/>
                  <a:gd name="T21" fmla="*/ 14 h 31"/>
                  <a:gd name="T22" fmla="*/ 23 w 31"/>
                  <a:gd name="T23" fmla="*/ 10 h 31"/>
                  <a:gd name="T24" fmla="*/ 8 w 31"/>
                  <a:gd name="T25" fmla="*/ 10 h 31"/>
                  <a:gd name="T26" fmla="*/ 8 w 31"/>
                  <a:gd name="T27" fmla="*/ 14 h 31"/>
                  <a:gd name="T28" fmla="*/ 8 w 31"/>
                  <a:gd name="T29" fmla="*/ 21 h 31"/>
                  <a:gd name="T30" fmla="*/ 23 w 31"/>
                  <a:gd name="T31" fmla="*/ 21 h 31"/>
                  <a:gd name="T32" fmla="*/ 23 w 31"/>
                  <a:gd name="T33" fmla="*/ 17 h 31"/>
                  <a:gd name="T34" fmla="*/ 8 w 31"/>
                  <a:gd name="T35" fmla="*/ 17 h 31"/>
                  <a:gd name="T36" fmla="*/ 8 w 31"/>
                  <a:gd name="T37" fmla="*/ 2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1">
                    <a:moveTo>
                      <a:pt x="3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3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9"/>
                      <a:pt x="30" y="31"/>
                      <a:pt x="28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0" y="29"/>
                      <a:pt x="0" y="2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  <a:moveTo>
                      <a:pt x="8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  <a:moveTo>
                      <a:pt x="8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5" name="Freeform 1372"/>
              <p:cNvSpPr>
                <a:spLocks noEditPoints="1"/>
              </p:cNvSpPr>
              <p:nvPr/>
            </p:nvSpPr>
            <p:spPr bwMode="auto">
              <a:xfrm>
                <a:off x="2193" y="1871"/>
                <a:ext cx="107" cy="108"/>
              </a:xfrm>
              <a:custGeom>
                <a:avLst/>
                <a:gdLst>
                  <a:gd name="T0" fmla="*/ 15 w 90"/>
                  <a:gd name="T1" fmla="*/ 15 h 91"/>
                  <a:gd name="T2" fmla="*/ 23 w 90"/>
                  <a:gd name="T3" fmla="*/ 28 h 91"/>
                  <a:gd name="T4" fmla="*/ 32 w 90"/>
                  <a:gd name="T5" fmla="*/ 20 h 91"/>
                  <a:gd name="T6" fmla="*/ 35 w 90"/>
                  <a:gd name="T7" fmla="*/ 15 h 91"/>
                  <a:gd name="T8" fmla="*/ 44 w 90"/>
                  <a:gd name="T9" fmla="*/ 28 h 91"/>
                  <a:gd name="T10" fmla="*/ 53 w 90"/>
                  <a:gd name="T11" fmla="*/ 20 h 91"/>
                  <a:gd name="T12" fmla="*/ 56 w 90"/>
                  <a:gd name="T13" fmla="*/ 15 h 91"/>
                  <a:gd name="T14" fmla="*/ 64 w 90"/>
                  <a:gd name="T15" fmla="*/ 28 h 91"/>
                  <a:gd name="T16" fmla="*/ 73 w 90"/>
                  <a:gd name="T17" fmla="*/ 20 h 91"/>
                  <a:gd name="T18" fmla="*/ 76 w 90"/>
                  <a:gd name="T19" fmla="*/ 15 h 91"/>
                  <a:gd name="T20" fmla="*/ 90 w 90"/>
                  <a:gd name="T21" fmla="*/ 77 h 91"/>
                  <a:gd name="T22" fmla="*/ 13 w 90"/>
                  <a:gd name="T23" fmla="*/ 91 h 91"/>
                  <a:gd name="T24" fmla="*/ 0 w 90"/>
                  <a:gd name="T25" fmla="*/ 29 h 91"/>
                  <a:gd name="T26" fmla="*/ 23 w 90"/>
                  <a:gd name="T27" fmla="*/ 70 h 91"/>
                  <a:gd name="T28" fmla="*/ 34 w 90"/>
                  <a:gd name="T29" fmla="*/ 80 h 91"/>
                  <a:gd name="T30" fmla="*/ 46 w 90"/>
                  <a:gd name="T31" fmla="*/ 69 h 91"/>
                  <a:gd name="T32" fmla="*/ 39 w 90"/>
                  <a:gd name="T33" fmla="*/ 60 h 91"/>
                  <a:gd name="T34" fmla="*/ 42 w 90"/>
                  <a:gd name="T35" fmla="*/ 47 h 91"/>
                  <a:gd name="T36" fmla="*/ 29 w 90"/>
                  <a:gd name="T37" fmla="*/ 45 h 91"/>
                  <a:gd name="T38" fmla="*/ 23 w 90"/>
                  <a:gd name="T39" fmla="*/ 53 h 91"/>
                  <a:gd name="T40" fmla="*/ 31 w 90"/>
                  <a:gd name="T41" fmla="*/ 51 h 91"/>
                  <a:gd name="T42" fmla="*/ 37 w 90"/>
                  <a:gd name="T43" fmla="*/ 51 h 91"/>
                  <a:gd name="T44" fmla="*/ 36 w 90"/>
                  <a:gd name="T45" fmla="*/ 57 h 91"/>
                  <a:gd name="T46" fmla="*/ 31 w 90"/>
                  <a:gd name="T47" fmla="*/ 63 h 91"/>
                  <a:gd name="T48" fmla="*/ 38 w 90"/>
                  <a:gd name="T49" fmla="*/ 64 h 91"/>
                  <a:gd name="T50" fmla="*/ 38 w 90"/>
                  <a:gd name="T51" fmla="*/ 73 h 91"/>
                  <a:gd name="T52" fmla="*/ 31 w 90"/>
                  <a:gd name="T53" fmla="*/ 73 h 91"/>
                  <a:gd name="T54" fmla="*/ 23 w 90"/>
                  <a:gd name="T55" fmla="*/ 70 h 91"/>
                  <a:gd name="T56" fmla="*/ 67 w 90"/>
                  <a:gd name="T57" fmla="*/ 44 h 91"/>
                  <a:gd name="T58" fmla="*/ 58 w 90"/>
                  <a:gd name="T59" fmla="*/ 50 h 91"/>
                  <a:gd name="T60" fmla="*/ 52 w 90"/>
                  <a:gd name="T61" fmla="*/ 59 h 91"/>
                  <a:gd name="T62" fmla="*/ 60 w 90"/>
                  <a:gd name="T63" fmla="*/ 79 h 91"/>
                  <a:gd name="T64" fmla="*/ 84 w 90"/>
                  <a:gd name="T65" fmla="*/ 38 h 91"/>
                  <a:gd name="T66" fmla="*/ 6 w 90"/>
                  <a:gd name="T67" fmla="*/ 77 h 91"/>
                  <a:gd name="T68" fmla="*/ 75 w 90"/>
                  <a:gd name="T69" fmla="*/ 86 h 91"/>
                  <a:gd name="T70" fmla="*/ 84 w 90"/>
                  <a:gd name="T71" fmla="*/ 38 h 91"/>
                  <a:gd name="T72" fmla="*/ 19 w 90"/>
                  <a:gd name="T73" fmla="*/ 3 h 91"/>
                  <a:gd name="T74" fmla="*/ 22 w 90"/>
                  <a:gd name="T75" fmla="*/ 24 h 91"/>
                  <a:gd name="T76" fmla="*/ 27 w 90"/>
                  <a:gd name="T77" fmla="*/ 21 h 91"/>
                  <a:gd name="T78" fmla="*/ 24 w 90"/>
                  <a:gd name="T79" fmla="*/ 0 h 91"/>
                  <a:gd name="T80" fmla="*/ 64 w 90"/>
                  <a:gd name="T81" fmla="*/ 0 h 91"/>
                  <a:gd name="T82" fmla="*/ 61 w 90"/>
                  <a:gd name="T83" fmla="*/ 21 h 91"/>
                  <a:gd name="T84" fmla="*/ 66 w 90"/>
                  <a:gd name="T85" fmla="*/ 24 h 91"/>
                  <a:gd name="T86" fmla="*/ 69 w 90"/>
                  <a:gd name="T87" fmla="*/ 3 h 91"/>
                  <a:gd name="T88" fmla="*/ 64 w 90"/>
                  <a:gd name="T89" fmla="*/ 0 h 91"/>
                  <a:gd name="T90" fmla="*/ 40 w 90"/>
                  <a:gd name="T91" fmla="*/ 3 h 91"/>
                  <a:gd name="T92" fmla="*/ 43 w 90"/>
                  <a:gd name="T93" fmla="*/ 24 h 91"/>
                  <a:gd name="T94" fmla="*/ 48 w 90"/>
                  <a:gd name="T95" fmla="*/ 21 h 91"/>
                  <a:gd name="T96" fmla="*/ 45 w 90"/>
                  <a:gd name="T9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0" h="91">
                    <a:moveTo>
                      <a:pt x="13" y="15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8" y="28"/>
                      <a:pt x="23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8" y="28"/>
                      <a:pt x="32" y="25"/>
                      <a:pt x="32" y="20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5"/>
                      <a:pt x="39" y="28"/>
                      <a:pt x="44" y="2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9" y="28"/>
                      <a:pt x="53" y="25"/>
                      <a:pt x="53" y="20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60" y="28"/>
                      <a:pt x="64" y="28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70" y="28"/>
                      <a:pt x="73" y="25"/>
                      <a:pt x="73" y="20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84" y="15"/>
                      <a:pt x="90" y="21"/>
                      <a:pt x="90" y="29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90" y="85"/>
                      <a:pt x="84" y="91"/>
                      <a:pt x="76" y="91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6" y="91"/>
                      <a:pt x="0" y="85"/>
                      <a:pt x="0" y="7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1"/>
                      <a:pt x="6" y="15"/>
                      <a:pt x="13" y="15"/>
                    </a:cubicBezTo>
                    <a:close/>
                    <a:moveTo>
                      <a:pt x="23" y="70"/>
                    </a:moveTo>
                    <a:cubicBezTo>
                      <a:pt x="23" y="73"/>
                      <a:pt x="24" y="75"/>
                      <a:pt x="26" y="77"/>
                    </a:cubicBezTo>
                    <a:cubicBezTo>
                      <a:pt x="29" y="79"/>
                      <a:pt x="31" y="80"/>
                      <a:pt x="34" y="80"/>
                    </a:cubicBezTo>
                    <a:cubicBezTo>
                      <a:pt x="38" y="80"/>
                      <a:pt x="40" y="79"/>
                      <a:pt x="43" y="76"/>
                    </a:cubicBezTo>
                    <a:cubicBezTo>
                      <a:pt x="45" y="74"/>
                      <a:pt x="46" y="72"/>
                      <a:pt x="46" y="69"/>
                    </a:cubicBezTo>
                    <a:cubicBezTo>
                      <a:pt x="46" y="66"/>
                      <a:pt x="45" y="65"/>
                      <a:pt x="44" y="63"/>
                    </a:cubicBezTo>
                    <a:cubicBezTo>
                      <a:pt x="43" y="62"/>
                      <a:pt x="41" y="61"/>
                      <a:pt x="39" y="60"/>
                    </a:cubicBezTo>
                    <a:cubicBezTo>
                      <a:pt x="43" y="59"/>
                      <a:pt x="44" y="56"/>
                      <a:pt x="44" y="53"/>
                    </a:cubicBezTo>
                    <a:cubicBezTo>
                      <a:pt x="44" y="51"/>
                      <a:pt x="44" y="49"/>
                      <a:pt x="42" y="47"/>
                    </a:cubicBezTo>
                    <a:cubicBezTo>
                      <a:pt x="40" y="45"/>
                      <a:pt x="37" y="44"/>
                      <a:pt x="34" y="44"/>
                    </a:cubicBezTo>
                    <a:cubicBezTo>
                      <a:pt x="32" y="44"/>
                      <a:pt x="30" y="44"/>
                      <a:pt x="29" y="45"/>
                    </a:cubicBezTo>
                    <a:cubicBezTo>
                      <a:pt x="27" y="46"/>
                      <a:pt x="26" y="47"/>
                      <a:pt x="25" y="48"/>
                    </a:cubicBezTo>
                    <a:cubicBezTo>
                      <a:pt x="24" y="49"/>
                      <a:pt x="24" y="51"/>
                      <a:pt x="23" y="5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0" y="53"/>
                      <a:pt x="30" y="52"/>
                      <a:pt x="31" y="51"/>
                    </a:cubicBezTo>
                    <a:cubicBezTo>
                      <a:pt x="32" y="50"/>
                      <a:pt x="33" y="50"/>
                      <a:pt x="34" y="50"/>
                    </a:cubicBezTo>
                    <a:cubicBezTo>
                      <a:pt x="35" y="50"/>
                      <a:pt x="36" y="50"/>
                      <a:pt x="37" y="51"/>
                    </a:cubicBezTo>
                    <a:cubicBezTo>
                      <a:pt x="37" y="51"/>
                      <a:pt x="38" y="52"/>
                      <a:pt x="38" y="53"/>
                    </a:cubicBezTo>
                    <a:cubicBezTo>
                      <a:pt x="38" y="55"/>
                      <a:pt x="37" y="56"/>
                      <a:pt x="36" y="57"/>
                    </a:cubicBezTo>
                    <a:cubicBezTo>
                      <a:pt x="35" y="58"/>
                      <a:pt x="34" y="58"/>
                      <a:pt x="32" y="5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6" y="63"/>
                      <a:pt x="37" y="63"/>
                      <a:pt x="38" y="64"/>
                    </a:cubicBezTo>
                    <a:cubicBezTo>
                      <a:pt x="39" y="65"/>
                      <a:pt x="39" y="67"/>
                      <a:pt x="39" y="68"/>
                    </a:cubicBezTo>
                    <a:cubicBezTo>
                      <a:pt x="39" y="70"/>
                      <a:pt x="39" y="71"/>
                      <a:pt x="38" y="73"/>
                    </a:cubicBezTo>
                    <a:cubicBezTo>
                      <a:pt x="37" y="74"/>
                      <a:pt x="36" y="74"/>
                      <a:pt x="34" y="74"/>
                    </a:cubicBezTo>
                    <a:cubicBezTo>
                      <a:pt x="33" y="74"/>
                      <a:pt x="32" y="74"/>
                      <a:pt x="31" y="73"/>
                    </a:cubicBezTo>
                    <a:cubicBezTo>
                      <a:pt x="30" y="72"/>
                      <a:pt x="29" y="71"/>
                      <a:pt x="29" y="69"/>
                    </a:cubicBezTo>
                    <a:cubicBezTo>
                      <a:pt x="23" y="70"/>
                      <a:pt x="23" y="70"/>
                      <a:pt x="23" y="70"/>
                    </a:cubicBezTo>
                    <a:close/>
                    <a:moveTo>
                      <a:pt x="67" y="79"/>
                    </a:moveTo>
                    <a:cubicBezTo>
                      <a:pt x="67" y="44"/>
                      <a:pt x="67" y="44"/>
                      <a:pt x="67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1" y="46"/>
                      <a:pt x="60" y="48"/>
                      <a:pt x="58" y="50"/>
                    </a:cubicBezTo>
                    <a:cubicBezTo>
                      <a:pt x="56" y="51"/>
                      <a:pt x="54" y="52"/>
                      <a:pt x="52" y="53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8"/>
                      <a:pt x="58" y="56"/>
                      <a:pt x="60" y="54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7" y="79"/>
                      <a:pt x="67" y="79"/>
                      <a:pt x="67" y="79"/>
                    </a:cubicBezTo>
                    <a:close/>
                    <a:moveTo>
                      <a:pt x="84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82"/>
                      <a:pt x="10" y="86"/>
                      <a:pt x="15" y="86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0" y="86"/>
                      <a:pt x="84" y="82"/>
                      <a:pt x="84" y="77"/>
                    </a:cubicBezTo>
                    <a:cubicBezTo>
                      <a:pt x="84" y="38"/>
                      <a:pt x="84" y="38"/>
                      <a:pt x="84" y="38"/>
                    </a:cubicBezTo>
                    <a:close/>
                    <a:moveTo>
                      <a:pt x="22" y="0"/>
                    </a:moveTo>
                    <a:cubicBezTo>
                      <a:pt x="21" y="0"/>
                      <a:pt x="19" y="1"/>
                      <a:pt x="19" y="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2"/>
                      <a:pt x="21" y="24"/>
                      <a:pt x="22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6" y="24"/>
                      <a:pt x="27" y="22"/>
                      <a:pt x="27" y="2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2" y="0"/>
                      <a:pt x="22" y="0"/>
                      <a:pt x="22" y="0"/>
                    </a:cubicBezTo>
                    <a:close/>
                    <a:moveTo>
                      <a:pt x="64" y="0"/>
                    </a:moveTo>
                    <a:cubicBezTo>
                      <a:pt x="62" y="0"/>
                      <a:pt x="61" y="1"/>
                      <a:pt x="61" y="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2"/>
                      <a:pt x="62" y="24"/>
                      <a:pt x="64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7" y="24"/>
                      <a:pt x="69" y="22"/>
                      <a:pt x="69" y="21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1"/>
                      <a:pt x="67" y="0"/>
                      <a:pt x="66" y="0"/>
                    </a:cubicBezTo>
                    <a:cubicBezTo>
                      <a:pt x="64" y="0"/>
                      <a:pt x="64" y="0"/>
                      <a:pt x="64" y="0"/>
                    </a:cubicBezTo>
                    <a:close/>
                    <a:moveTo>
                      <a:pt x="43" y="0"/>
                    </a:moveTo>
                    <a:cubicBezTo>
                      <a:pt x="41" y="0"/>
                      <a:pt x="40" y="1"/>
                      <a:pt x="40" y="3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2"/>
                      <a:pt x="41" y="24"/>
                      <a:pt x="43" y="24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7" y="24"/>
                      <a:pt x="48" y="22"/>
                      <a:pt x="48" y="2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1"/>
                      <a:pt x="47" y="0"/>
                      <a:pt x="45" y="0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6" name="Freeform 1373"/>
              <p:cNvSpPr>
                <a:spLocks noEditPoints="1"/>
              </p:cNvSpPr>
              <p:nvPr/>
            </p:nvSpPr>
            <p:spPr bwMode="auto">
              <a:xfrm>
                <a:off x="2371" y="2148"/>
                <a:ext cx="73" cy="73"/>
              </a:xfrm>
              <a:custGeom>
                <a:avLst/>
                <a:gdLst>
                  <a:gd name="T0" fmla="*/ 31 w 62"/>
                  <a:gd name="T1" fmla="*/ 0 h 62"/>
                  <a:gd name="T2" fmla="*/ 62 w 62"/>
                  <a:gd name="T3" fmla="*/ 31 h 62"/>
                  <a:gd name="T4" fmla="*/ 31 w 62"/>
                  <a:gd name="T5" fmla="*/ 62 h 62"/>
                  <a:gd name="T6" fmla="*/ 0 w 62"/>
                  <a:gd name="T7" fmla="*/ 31 h 62"/>
                  <a:gd name="T8" fmla="*/ 31 w 62"/>
                  <a:gd name="T9" fmla="*/ 0 h 62"/>
                  <a:gd name="T10" fmla="*/ 31 w 62"/>
                  <a:gd name="T11" fmla="*/ 36 h 62"/>
                  <a:gd name="T12" fmla="*/ 34 w 62"/>
                  <a:gd name="T13" fmla="*/ 33 h 62"/>
                  <a:gd name="T14" fmla="*/ 45 w 62"/>
                  <a:gd name="T15" fmla="*/ 19 h 62"/>
                  <a:gd name="T16" fmla="*/ 45 w 62"/>
                  <a:gd name="T17" fmla="*/ 16 h 62"/>
                  <a:gd name="T18" fmla="*/ 45 w 62"/>
                  <a:gd name="T19" fmla="*/ 16 h 62"/>
                  <a:gd name="T20" fmla="*/ 42 w 62"/>
                  <a:gd name="T21" fmla="*/ 17 h 62"/>
                  <a:gd name="T22" fmla="*/ 30 w 62"/>
                  <a:gd name="T23" fmla="*/ 30 h 62"/>
                  <a:gd name="T24" fmla="*/ 24 w 62"/>
                  <a:gd name="T25" fmla="*/ 24 h 62"/>
                  <a:gd name="T26" fmla="*/ 21 w 62"/>
                  <a:gd name="T27" fmla="*/ 24 h 62"/>
                  <a:gd name="T28" fmla="*/ 21 w 62"/>
                  <a:gd name="T29" fmla="*/ 24 h 62"/>
                  <a:gd name="T30" fmla="*/ 21 w 62"/>
                  <a:gd name="T31" fmla="*/ 27 h 62"/>
                  <a:gd name="T32" fmla="*/ 28 w 62"/>
                  <a:gd name="T33" fmla="*/ 33 h 62"/>
                  <a:gd name="T34" fmla="*/ 31 w 62"/>
                  <a:gd name="T35" fmla="*/ 36 h 62"/>
                  <a:gd name="T36" fmla="*/ 9 w 62"/>
                  <a:gd name="T37" fmla="*/ 33 h 62"/>
                  <a:gd name="T38" fmla="*/ 15 w 62"/>
                  <a:gd name="T39" fmla="*/ 33 h 62"/>
                  <a:gd name="T40" fmla="*/ 15 w 62"/>
                  <a:gd name="T41" fmla="*/ 30 h 62"/>
                  <a:gd name="T42" fmla="*/ 9 w 62"/>
                  <a:gd name="T43" fmla="*/ 30 h 62"/>
                  <a:gd name="T44" fmla="*/ 9 w 62"/>
                  <a:gd name="T45" fmla="*/ 33 h 62"/>
                  <a:gd name="T46" fmla="*/ 47 w 62"/>
                  <a:gd name="T47" fmla="*/ 33 h 62"/>
                  <a:gd name="T48" fmla="*/ 53 w 62"/>
                  <a:gd name="T49" fmla="*/ 33 h 62"/>
                  <a:gd name="T50" fmla="*/ 53 w 62"/>
                  <a:gd name="T51" fmla="*/ 30 h 62"/>
                  <a:gd name="T52" fmla="*/ 47 w 62"/>
                  <a:gd name="T53" fmla="*/ 30 h 62"/>
                  <a:gd name="T54" fmla="*/ 47 w 62"/>
                  <a:gd name="T55" fmla="*/ 33 h 62"/>
                  <a:gd name="T56" fmla="*/ 29 w 62"/>
                  <a:gd name="T57" fmla="*/ 9 h 62"/>
                  <a:gd name="T58" fmla="*/ 29 w 62"/>
                  <a:gd name="T59" fmla="*/ 15 h 62"/>
                  <a:gd name="T60" fmla="*/ 33 w 62"/>
                  <a:gd name="T61" fmla="*/ 15 h 62"/>
                  <a:gd name="T62" fmla="*/ 33 w 62"/>
                  <a:gd name="T63" fmla="*/ 9 h 62"/>
                  <a:gd name="T64" fmla="*/ 29 w 62"/>
                  <a:gd name="T65" fmla="*/ 9 h 62"/>
                  <a:gd name="T66" fmla="*/ 29 w 62"/>
                  <a:gd name="T67" fmla="*/ 47 h 62"/>
                  <a:gd name="T68" fmla="*/ 29 w 62"/>
                  <a:gd name="T69" fmla="*/ 53 h 62"/>
                  <a:gd name="T70" fmla="*/ 33 w 62"/>
                  <a:gd name="T71" fmla="*/ 53 h 62"/>
                  <a:gd name="T72" fmla="*/ 33 w 62"/>
                  <a:gd name="T73" fmla="*/ 47 h 62"/>
                  <a:gd name="T74" fmla="*/ 29 w 62"/>
                  <a:gd name="T75" fmla="*/ 47 h 62"/>
                  <a:gd name="T76" fmla="*/ 31 w 62"/>
                  <a:gd name="T77" fmla="*/ 6 h 62"/>
                  <a:gd name="T78" fmla="*/ 6 w 62"/>
                  <a:gd name="T79" fmla="*/ 31 h 62"/>
                  <a:gd name="T80" fmla="*/ 31 w 62"/>
                  <a:gd name="T81" fmla="*/ 56 h 62"/>
                  <a:gd name="T82" fmla="*/ 56 w 62"/>
                  <a:gd name="T83" fmla="*/ 31 h 62"/>
                  <a:gd name="T84" fmla="*/ 31 w 62"/>
                  <a:gd name="T85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2" h="62">
                    <a:moveTo>
                      <a:pt x="31" y="0"/>
                    </a:move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  <a:moveTo>
                      <a:pt x="31" y="36"/>
                    </a:moveTo>
                    <a:cubicBezTo>
                      <a:pt x="34" y="33"/>
                      <a:pt x="34" y="33"/>
                      <a:pt x="34" y="33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6" y="18"/>
                      <a:pt x="46" y="17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4" y="16"/>
                      <a:pt x="43" y="16"/>
                      <a:pt x="42" y="17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3" y="23"/>
                      <a:pt x="21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20" y="27"/>
                      <a:pt x="21" y="2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1" y="36"/>
                      <a:pt x="31" y="36"/>
                      <a:pt x="31" y="36"/>
                    </a:cubicBezTo>
                    <a:close/>
                    <a:moveTo>
                      <a:pt x="9" y="33"/>
                    </a:move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3"/>
                      <a:pt x="9" y="33"/>
                      <a:pt x="9" y="33"/>
                    </a:cubicBezTo>
                    <a:close/>
                    <a:moveTo>
                      <a:pt x="47" y="33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3"/>
                      <a:pt x="47" y="33"/>
                      <a:pt x="47" y="33"/>
                    </a:cubicBezTo>
                    <a:close/>
                    <a:moveTo>
                      <a:pt x="29" y="9"/>
                    </a:moveTo>
                    <a:cubicBezTo>
                      <a:pt x="29" y="15"/>
                      <a:pt x="29" y="15"/>
                      <a:pt x="29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29" y="9"/>
                      <a:pt x="29" y="9"/>
                      <a:pt x="29" y="9"/>
                    </a:cubicBezTo>
                    <a:close/>
                    <a:moveTo>
                      <a:pt x="29" y="47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29" y="47"/>
                      <a:pt x="29" y="47"/>
                      <a:pt x="29" y="47"/>
                    </a:cubicBezTo>
                    <a:close/>
                    <a:moveTo>
                      <a:pt x="31" y="6"/>
                    </a:moveTo>
                    <a:cubicBezTo>
                      <a:pt x="17" y="6"/>
                      <a:pt x="6" y="17"/>
                      <a:pt x="6" y="31"/>
                    </a:cubicBezTo>
                    <a:cubicBezTo>
                      <a:pt x="6" y="45"/>
                      <a:pt x="17" y="56"/>
                      <a:pt x="31" y="56"/>
                    </a:cubicBezTo>
                    <a:cubicBezTo>
                      <a:pt x="45" y="56"/>
                      <a:pt x="56" y="45"/>
                      <a:pt x="56" y="31"/>
                    </a:cubicBezTo>
                    <a:cubicBezTo>
                      <a:pt x="56" y="17"/>
                      <a:pt x="45" y="6"/>
                      <a:pt x="31" y="6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7" name="Freeform 1374"/>
              <p:cNvSpPr>
                <a:spLocks noEditPoints="1"/>
              </p:cNvSpPr>
              <p:nvPr/>
            </p:nvSpPr>
            <p:spPr bwMode="auto">
              <a:xfrm>
                <a:off x="1631" y="1989"/>
                <a:ext cx="129" cy="174"/>
              </a:xfrm>
              <a:custGeom>
                <a:avLst/>
                <a:gdLst>
                  <a:gd name="T0" fmla="*/ 66 w 109"/>
                  <a:gd name="T1" fmla="*/ 9 h 147"/>
                  <a:gd name="T2" fmla="*/ 95 w 109"/>
                  <a:gd name="T3" fmla="*/ 67 h 147"/>
                  <a:gd name="T4" fmla="*/ 36 w 109"/>
                  <a:gd name="T5" fmla="*/ 96 h 147"/>
                  <a:gd name="T6" fmla="*/ 8 w 109"/>
                  <a:gd name="T7" fmla="*/ 37 h 147"/>
                  <a:gd name="T8" fmla="*/ 66 w 109"/>
                  <a:gd name="T9" fmla="*/ 9 h 147"/>
                  <a:gd name="T10" fmla="*/ 88 w 109"/>
                  <a:gd name="T11" fmla="*/ 91 h 147"/>
                  <a:gd name="T12" fmla="*/ 60 w 109"/>
                  <a:gd name="T13" fmla="*/ 105 h 147"/>
                  <a:gd name="T14" fmla="*/ 79 w 109"/>
                  <a:gd name="T15" fmla="*/ 143 h 147"/>
                  <a:gd name="T16" fmla="*/ 87 w 109"/>
                  <a:gd name="T17" fmla="*/ 145 h 147"/>
                  <a:gd name="T18" fmla="*/ 105 w 109"/>
                  <a:gd name="T19" fmla="*/ 136 h 147"/>
                  <a:gd name="T20" fmla="*/ 107 w 109"/>
                  <a:gd name="T21" fmla="*/ 128 h 147"/>
                  <a:gd name="T22" fmla="*/ 88 w 109"/>
                  <a:gd name="T23" fmla="*/ 91 h 147"/>
                  <a:gd name="T24" fmla="*/ 74 w 109"/>
                  <a:gd name="T25" fmla="*/ 41 h 147"/>
                  <a:gd name="T26" fmla="*/ 60 w 109"/>
                  <a:gd name="T27" fmla="*/ 28 h 147"/>
                  <a:gd name="T28" fmla="*/ 40 w 109"/>
                  <a:gd name="T29" fmla="*/ 30 h 147"/>
                  <a:gd name="T30" fmla="*/ 28 w 109"/>
                  <a:gd name="T31" fmla="*/ 44 h 147"/>
                  <a:gd name="T32" fmla="*/ 29 w 109"/>
                  <a:gd name="T33" fmla="*/ 63 h 147"/>
                  <a:gd name="T34" fmla="*/ 43 w 109"/>
                  <a:gd name="T35" fmla="*/ 76 h 147"/>
                  <a:gd name="T36" fmla="*/ 62 w 109"/>
                  <a:gd name="T37" fmla="*/ 75 h 147"/>
                  <a:gd name="T38" fmla="*/ 75 w 109"/>
                  <a:gd name="T39" fmla="*/ 60 h 147"/>
                  <a:gd name="T40" fmla="*/ 74 w 109"/>
                  <a:gd name="T41" fmla="*/ 41 h 147"/>
                  <a:gd name="T42" fmla="*/ 31 w 109"/>
                  <a:gd name="T43" fmla="*/ 47 h 147"/>
                  <a:gd name="T44" fmla="*/ 38 w 109"/>
                  <a:gd name="T45" fmla="*/ 49 h 147"/>
                  <a:gd name="T46" fmla="*/ 53 w 109"/>
                  <a:gd name="T47" fmla="*/ 39 h 147"/>
                  <a:gd name="T48" fmla="*/ 55 w 109"/>
                  <a:gd name="T49" fmla="*/ 32 h 147"/>
                  <a:gd name="T50" fmla="*/ 31 w 109"/>
                  <a:gd name="T51" fmla="*/ 47 h 147"/>
                  <a:gd name="T52" fmla="*/ 63 w 109"/>
                  <a:gd name="T53" fmla="*/ 19 h 147"/>
                  <a:gd name="T54" fmla="*/ 36 w 109"/>
                  <a:gd name="T55" fmla="*/ 20 h 147"/>
                  <a:gd name="T56" fmla="*/ 18 w 109"/>
                  <a:gd name="T57" fmla="*/ 41 h 147"/>
                  <a:gd name="T58" fmla="*/ 20 w 109"/>
                  <a:gd name="T59" fmla="*/ 68 h 147"/>
                  <a:gd name="T60" fmla="*/ 40 w 109"/>
                  <a:gd name="T61" fmla="*/ 86 h 147"/>
                  <a:gd name="T62" fmla="*/ 67 w 109"/>
                  <a:gd name="T63" fmla="*/ 84 h 147"/>
                  <a:gd name="T64" fmla="*/ 85 w 109"/>
                  <a:gd name="T65" fmla="*/ 64 h 147"/>
                  <a:gd name="T66" fmla="*/ 83 w 109"/>
                  <a:gd name="T67" fmla="*/ 37 h 147"/>
                  <a:gd name="T68" fmla="*/ 63 w 109"/>
                  <a:gd name="T69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147">
                    <a:moveTo>
                      <a:pt x="66" y="9"/>
                    </a:moveTo>
                    <a:cubicBezTo>
                      <a:pt x="91" y="17"/>
                      <a:pt x="103" y="43"/>
                      <a:pt x="95" y="67"/>
                    </a:cubicBezTo>
                    <a:cubicBezTo>
                      <a:pt x="87" y="91"/>
                      <a:pt x="61" y="104"/>
                      <a:pt x="36" y="96"/>
                    </a:cubicBezTo>
                    <a:cubicBezTo>
                      <a:pt x="12" y="87"/>
                      <a:pt x="0" y="61"/>
                      <a:pt x="8" y="37"/>
                    </a:cubicBezTo>
                    <a:cubicBezTo>
                      <a:pt x="16" y="13"/>
                      <a:pt x="42" y="0"/>
                      <a:pt x="66" y="9"/>
                    </a:cubicBezTo>
                    <a:close/>
                    <a:moveTo>
                      <a:pt x="88" y="91"/>
                    </a:moveTo>
                    <a:cubicBezTo>
                      <a:pt x="80" y="98"/>
                      <a:pt x="70" y="103"/>
                      <a:pt x="60" y="105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81" y="145"/>
                      <a:pt x="84" y="147"/>
                      <a:pt x="87" y="145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7" y="135"/>
                      <a:pt x="109" y="131"/>
                      <a:pt x="107" y="128"/>
                    </a:cubicBezTo>
                    <a:cubicBezTo>
                      <a:pt x="88" y="91"/>
                      <a:pt x="88" y="91"/>
                      <a:pt x="88" y="91"/>
                    </a:cubicBezTo>
                    <a:close/>
                    <a:moveTo>
                      <a:pt x="74" y="41"/>
                    </a:moveTo>
                    <a:cubicBezTo>
                      <a:pt x="71" y="35"/>
                      <a:pt x="66" y="31"/>
                      <a:pt x="60" y="28"/>
                    </a:cubicBezTo>
                    <a:cubicBezTo>
                      <a:pt x="53" y="26"/>
                      <a:pt x="46" y="27"/>
                      <a:pt x="40" y="30"/>
                    </a:cubicBezTo>
                    <a:cubicBezTo>
                      <a:pt x="35" y="32"/>
                      <a:pt x="30" y="37"/>
                      <a:pt x="28" y="44"/>
                    </a:cubicBezTo>
                    <a:cubicBezTo>
                      <a:pt x="25" y="50"/>
                      <a:pt x="26" y="57"/>
                      <a:pt x="29" y="63"/>
                    </a:cubicBezTo>
                    <a:cubicBezTo>
                      <a:pt x="32" y="69"/>
                      <a:pt x="37" y="74"/>
                      <a:pt x="43" y="76"/>
                    </a:cubicBezTo>
                    <a:cubicBezTo>
                      <a:pt x="50" y="78"/>
                      <a:pt x="57" y="77"/>
                      <a:pt x="62" y="75"/>
                    </a:cubicBezTo>
                    <a:cubicBezTo>
                      <a:pt x="68" y="72"/>
                      <a:pt x="73" y="67"/>
                      <a:pt x="75" y="60"/>
                    </a:cubicBezTo>
                    <a:cubicBezTo>
                      <a:pt x="77" y="54"/>
                      <a:pt x="77" y="47"/>
                      <a:pt x="74" y="41"/>
                    </a:cubicBezTo>
                    <a:close/>
                    <a:moveTo>
                      <a:pt x="31" y="47"/>
                    </a:moveTo>
                    <a:cubicBezTo>
                      <a:pt x="38" y="49"/>
                      <a:pt x="38" y="49"/>
                      <a:pt x="38" y="49"/>
                    </a:cubicBezTo>
                    <a:cubicBezTo>
                      <a:pt x="41" y="40"/>
                      <a:pt x="45" y="37"/>
                      <a:pt x="53" y="39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45" y="29"/>
                      <a:pt x="35" y="35"/>
                      <a:pt x="31" y="47"/>
                    </a:cubicBezTo>
                    <a:close/>
                    <a:moveTo>
                      <a:pt x="63" y="19"/>
                    </a:moveTo>
                    <a:cubicBezTo>
                      <a:pt x="54" y="15"/>
                      <a:pt x="44" y="16"/>
                      <a:pt x="36" y="20"/>
                    </a:cubicBezTo>
                    <a:cubicBezTo>
                      <a:pt x="28" y="24"/>
                      <a:pt x="21" y="31"/>
                      <a:pt x="18" y="41"/>
                    </a:cubicBezTo>
                    <a:cubicBezTo>
                      <a:pt x="15" y="50"/>
                      <a:pt x="16" y="59"/>
                      <a:pt x="20" y="68"/>
                    </a:cubicBezTo>
                    <a:cubicBezTo>
                      <a:pt x="24" y="76"/>
                      <a:pt x="31" y="82"/>
                      <a:pt x="40" y="86"/>
                    </a:cubicBezTo>
                    <a:cubicBezTo>
                      <a:pt x="49" y="89"/>
                      <a:pt x="59" y="88"/>
                      <a:pt x="67" y="84"/>
                    </a:cubicBezTo>
                    <a:cubicBezTo>
                      <a:pt x="75" y="80"/>
                      <a:pt x="82" y="73"/>
                      <a:pt x="85" y="64"/>
                    </a:cubicBezTo>
                    <a:cubicBezTo>
                      <a:pt x="88" y="54"/>
                      <a:pt x="87" y="45"/>
                      <a:pt x="83" y="37"/>
                    </a:cubicBezTo>
                    <a:cubicBezTo>
                      <a:pt x="79" y="28"/>
                      <a:pt x="72" y="22"/>
                      <a:pt x="63" y="19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8" name="Freeform 1375"/>
              <p:cNvSpPr>
                <a:spLocks noEditPoints="1"/>
              </p:cNvSpPr>
              <p:nvPr/>
            </p:nvSpPr>
            <p:spPr bwMode="auto">
              <a:xfrm>
                <a:off x="2281" y="1664"/>
                <a:ext cx="35" cy="37"/>
              </a:xfrm>
              <a:custGeom>
                <a:avLst/>
                <a:gdLst>
                  <a:gd name="T0" fmla="*/ 15 w 30"/>
                  <a:gd name="T1" fmla="*/ 0 h 31"/>
                  <a:gd name="T2" fmla="*/ 17 w 30"/>
                  <a:gd name="T3" fmla="*/ 0 h 31"/>
                  <a:gd name="T4" fmla="*/ 17 w 30"/>
                  <a:gd name="T5" fmla="*/ 2 h 31"/>
                  <a:gd name="T6" fmla="*/ 18 w 30"/>
                  <a:gd name="T7" fmla="*/ 4 h 31"/>
                  <a:gd name="T8" fmla="*/ 20 w 30"/>
                  <a:gd name="T9" fmla="*/ 5 h 31"/>
                  <a:gd name="T10" fmla="*/ 21 w 30"/>
                  <a:gd name="T11" fmla="*/ 5 h 31"/>
                  <a:gd name="T12" fmla="*/ 24 w 30"/>
                  <a:gd name="T13" fmla="*/ 3 h 31"/>
                  <a:gd name="T14" fmla="*/ 27 w 30"/>
                  <a:gd name="T15" fmla="*/ 6 h 31"/>
                  <a:gd name="T16" fmla="*/ 26 w 30"/>
                  <a:gd name="T17" fmla="*/ 8 h 31"/>
                  <a:gd name="T18" fmla="*/ 25 w 30"/>
                  <a:gd name="T19" fmla="*/ 10 h 31"/>
                  <a:gd name="T20" fmla="*/ 26 w 30"/>
                  <a:gd name="T21" fmla="*/ 12 h 31"/>
                  <a:gd name="T22" fmla="*/ 27 w 30"/>
                  <a:gd name="T23" fmla="*/ 13 h 31"/>
                  <a:gd name="T24" fmla="*/ 30 w 30"/>
                  <a:gd name="T25" fmla="*/ 14 h 31"/>
                  <a:gd name="T26" fmla="*/ 30 w 30"/>
                  <a:gd name="T27" fmla="*/ 16 h 31"/>
                  <a:gd name="T28" fmla="*/ 30 w 30"/>
                  <a:gd name="T29" fmla="*/ 18 h 31"/>
                  <a:gd name="T30" fmla="*/ 28 w 30"/>
                  <a:gd name="T31" fmla="*/ 18 h 31"/>
                  <a:gd name="T32" fmla="*/ 26 w 30"/>
                  <a:gd name="T33" fmla="*/ 19 h 31"/>
                  <a:gd name="T34" fmla="*/ 25 w 30"/>
                  <a:gd name="T35" fmla="*/ 21 h 31"/>
                  <a:gd name="T36" fmla="*/ 25 w 30"/>
                  <a:gd name="T37" fmla="*/ 23 h 31"/>
                  <a:gd name="T38" fmla="*/ 27 w 30"/>
                  <a:gd name="T39" fmla="*/ 26 h 31"/>
                  <a:gd name="T40" fmla="*/ 24 w 30"/>
                  <a:gd name="T41" fmla="*/ 28 h 31"/>
                  <a:gd name="T42" fmla="*/ 23 w 30"/>
                  <a:gd name="T43" fmla="*/ 27 h 31"/>
                  <a:gd name="T44" fmla="*/ 21 w 30"/>
                  <a:gd name="T45" fmla="*/ 26 h 31"/>
                  <a:gd name="T46" fmla="*/ 19 w 30"/>
                  <a:gd name="T47" fmla="*/ 27 h 31"/>
                  <a:gd name="T48" fmla="*/ 18 w 30"/>
                  <a:gd name="T49" fmla="*/ 28 h 31"/>
                  <a:gd name="T50" fmla="*/ 17 w 30"/>
                  <a:gd name="T51" fmla="*/ 31 h 31"/>
                  <a:gd name="T52" fmla="*/ 15 w 30"/>
                  <a:gd name="T53" fmla="*/ 31 h 31"/>
                  <a:gd name="T54" fmla="*/ 13 w 30"/>
                  <a:gd name="T55" fmla="*/ 31 h 31"/>
                  <a:gd name="T56" fmla="*/ 12 w 30"/>
                  <a:gd name="T57" fmla="*/ 29 h 31"/>
                  <a:gd name="T58" fmla="*/ 12 w 30"/>
                  <a:gd name="T59" fmla="*/ 27 h 31"/>
                  <a:gd name="T60" fmla="*/ 9 w 30"/>
                  <a:gd name="T61" fmla="*/ 26 h 31"/>
                  <a:gd name="T62" fmla="*/ 8 w 30"/>
                  <a:gd name="T63" fmla="*/ 26 h 31"/>
                  <a:gd name="T64" fmla="*/ 5 w 30"/>
                  <a:gd name="T65" fmla="*/ 28 h 31"/>
                  <a:gd name="T66" fmla="*/ 2 w 30"/>
                  <a:gd name="T67" fmla="*/ 25 h 31"/>
                  <a:gd name="T68" fmla="*/ 4 w 30"/>
                  <a:gd name="T69" fmla="*/ 22 h 31"/>
                  <a:gd name="T70" fmla="*/ 4 w 30"/>
                  <a:gd name="T71" fmla="*/ 21 h 31"/>
                  <a:gd name="T72" fmla="*/ 3 w 30"/>
                  <a:gd name="T73" fmla="*/ 18 h 31"/>
                  <a:gd name="T74" fmla="*/ 2 w 30"/>
                  <a:gd name="T75" fmla="*/ 18 h 31"/>
                  <a:gd name="T76" fmla="*/ 0 w 30"/>
                  <a:gd name="T77" fmla="*/ 17 h 31"/>
                  <a:gd name="T78" fmla="*/ 0 w 30"/>
                  <a:gd name="T79" fmla="*/ 16 h 31"/>
                  <a:gd name="T80" fmla="*/ 0 w 30"/>
                  <a:gd name="T81" fmla="*/ 14 h 31"/>
                  <a:gd name="T82" fmla="*/ 2 w 30"/>
                  <a:gd name="T83" fmla="*/ 13 h 31"/>
                  <a:gd name="T84" fmla="*/ 3 w 30"/>
                  <a:gd name="T85" fmla="*/ 13 h 31"/>
                  <a:gd name="T86" fmla="*/ 4 w 30"/>
                  <a:gd name="T87" fmla="*/ 10 h 31"/>
                  <a:gd name="T88" fmla="*/ 4 w 30"/>
                  <a:gd name="T89" fmla="*/ 9 h 31"/>
                  <a:gd name="T90" fmla="*/ 3 w 30"/>
                  <a:gd name="T91" fmla="*/ 6 h 31"/>
                  <a:gd name="T92" fmla="*/ 6 w 30"/>
                  <a:gd name="T93" fmla="*/ 3 h 31"/>
                  <a:gd name="T94" fmla="*/ 7 w 30"/>
                  <a:gd name="T95" fmla="*/ 4 h 31"/>
                  <a:gd name="T96" fmla="*/ 9 w 30"/>
                  <a:gd name="T97" fmla="*/ 5 h 31"/>
                  <a:gd name="T98" fmla="*/ 11 w 30"/>
                  <a:gd name="T99" fmla="*/ 4 h 31"/>
                  <a:gd name="T100" fmla="*/ 12 w 30"/>
                  <a:gd name="T101" fmla="*/ 3 h 31"/>
                  <a:gd name="T102" fmla="*/ 13 w 30"/>
                  <a:gd name="T103" fmla="*/ 0 h 31"/>
                  <a:gd name="T104" fmla="*/ 15 w 30"/>
                  <a:gd name="T105" fmla="*/ 0 h 31"/>
                  <a:gd name="T106" fmla="*/ 15 w 30"/>
                  <a:gd name="T107" fmla="*/ 6 h 31"/>
                  <a:gd name="T108" fmla="*/ 8 w 30"/>
                  <a:gd name="T109" fmla="*/ 9 h 31"/>
                  <a:gd name="T110" fmla="*/ 5 w 30"/>
                  <a:gd name="T111" fmla="*/ 16 h 31"/>
                  <a:gd name="T112" fmla="*/ 8 w 30"/>
                  <a:gd name="T113" fmla="*/ 23 h 31"/>
                  <a:gd name="T114" fmla="*/ 15 w 30"/>
                  <a:gd name="T115" fmla="*/ 26 h 31"/>
                  <a:gd name="T116" fmla="*/ 22 w 30"/>
                  <a:gd name="T117" fmla="*/ 23 h 31"/>
                  <a:gd name="T118" fmla="*/ 25 w 30"/>
                  <a:gd name="T119" fmla="*/ 16 h 31"/>
                  <a:gd name="T120" fmla="*/ 22 w 30"/>
                  <a:gd name="T121" fmla="*/ 9 h 31"/>
                  <a:gd name="T122" fmla="*/ 15 w 30"/>
                  <a:gd name="T12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16" y="0"/>
                      <a:pt x="16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7" y="3"/>
                      <a:pt x="18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4"/>
                      <a:pt x="26" y="5"/>
                      <a:pt x="27" y="6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9"/>
                      <a:pt x="25" y="9"/>
                      <a:pt x="25" y="10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3"/>
                      <a:pt x="27" y="13"/>
                      <a:pt x="27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5"/>
                      <a:pt x="30" y="16"/>
                    </a:cubicBezTo>
                    <a:cubicBezTo>
                      <a:pt x="30" y="17"/>
                      <a:pt x="30" y="17"/>
                      <a:pt x="30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7"/>
                      <a:pt x="25" y="27"/>
                      <a:pt x="24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2" y="26"/>
                      <a:pt x="22" y="26"/>
                      <a:pt x="21" y="2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8" y="27"/>
                      <a:pt x="18" y="28"/>
                      <a:pt x="18" y="28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6" y="31"/>
                      <a:pt x="16" y="31"/>
                      <a:pt x="15" y="31"/>
                    </a:cubicBezTo>
                    <a:cubicBezTo>
                      <a:pt x="14" y="31"/>
                      <a:pt x="14" y="31"/>
                      <a:pt x="13" y="31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2" y="28"/>
                      <a:pt x="12" y="27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8" y="2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4" y="27"/>
                      <a:pt x="3" y="26"/>
                      <a:pt x="2" y="25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1"/>
                      <a:pt x="4" y="21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6"/>
                      <a:pt x="0" y="16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3" y="13"/>
                      <a:pt x="3" y="1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4" y="9"/>
                      <a:pt x="4" y="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4" y="0"/>
                      <a:pt x="15" y="0"/>
                    </a:cubicBezTo>
                    <a:close/>
                    <a:moveTo>
                      <a:pt x="15" y="6"/>
                    </a:moveTo>
                    <a:cubicBezTo>
                      <a:pt x="12" y="6"/>
                      <a:pt x="10" y="7"/>
                      <a:pt x="8" y="9"/>
                    </a:cubicBezTo>
                    <a:cubicBezTo>
                      <a:pt x="6" y="11"/>
                      <a:pt x="5" y="13"/>
                      <a:pt x="5" y="16"/>
                    </a:cubicBezTo>
                    <a:cubicBezTo>
                      <a:pt x="5" y="18"/>
                      <a:pt x="6" y="21"/>
                      <a:pt x="8" y="23"/>
                    </a:cubicBezTo>
                    <a:cubicBezTo>
                      <a:pt x="10" y="25"/>
                      <a:pt x="12" y="26"/>
                      <a:pt x="15" y="26"/>
                    </a:cubicBezTo>
                    <a:cubicBezTo>
                      <a:pt x="18" y="26"/>
                      <a:pt x="20" y="25"/>
                      <a:pt x="22" y="23"/>
                    </a:cubicBezTo>
                    <a:cubicBezTo>
                      <a:pt x="23" y="21"/>
                      <a:pt x="25" y="18"/>
                      <a:pt x="25" y="16"/>
                    </a:cubicBezTo>
                    <a:cubicBezTo>
                      <a:pt x="25" y="13"/>
                      <a:pt x="23" y="11"/>
                      <a:pt x="22" y="9"/>
                    </a:cubicBezTo>
                    <a:cubicBezTo>
                      <a:pt x="20" y="7"/>
                      <a:pt x="18" y="6"/>
                      <a:pt x="15" y="6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79" name="Freeform 1376"/>
              <p:cNvSpPr>
                <a:spLocks noEditPoints="1"/>
              </p:cNvSpPr>
              <p:nvPr/>
            </p:nvSpPr>
            <p:spPr bwMode="auto">
              <a:xfrm>
                <a:off x="2288" y="1672"/>
                <a:ext cx="21" cy="22"/>
              </a:xfrm>
              <a:custGeom>
                <a:avLst/>
                <a:gdLst>
                  <a:gd name="T0" fmla="*/ 15 w 18"/>
                  <a:gd name="T1" fmla="*/ 2 h 18"/>
                  <a:gd name="T2" fmla="*/ 9 w 18"/>
                  <a:gd name="T3" fmla="*/ 0 h 18"/>
                  <a:gd name="T4" fmla="*/ 3 w 18"/>
                  <a:gd name="T5" fmla="*/ 2 h 18"/>
                  <a:gd name="T6" fmla="*/ 0 w 18"/>
                  <a:gd name="T7" fmla="*/ 9 h 18"/>
                  <a:gd name="T8" fmla="*/ 3 w 18"/>
                  <a:gd name="T9" fmla="*/ 15 h 18"/>
                  <a:gd name="T10" fmla="*/ 9 w 18"/>
                  <a:gd name="T11" fmla="*/ 18 h 18"/>
                  <a:gd name="T12" fmla="*/ 15 w 18"/>
                  <a:gd name="T13" fmla="*/ 15 h 18"/>
                  <a:gd name="T14" fmla="*/ 18 w 18"/>
                  <a:gd name="T15" fmla="*/ 9 h 18"/>
                  <a:gd name="T16" fmla="*/ 15 w 18"/>
                  <a:gd name="T17" fmla="*/ 2 h 18"/>
                  <a:gd name="T18" fmla="*/ 9 w 18"/>
                  <a:gd name="T19" fmla="*/ 4 h 18"/>
                  <a:gd name="T20" fmla="*/ 14 w 18"/>
                  <a:gd name="T21" fmla="*/ 9 h 18"/>
                  <a:gd name="T22" fmla="*/ 9 w 18"/>
                  <a:gd name="T23" fmla="*/ 14 h 18"/>
                  <a:gd name="T24" fmla="*/ 4 w 18"/>
                  <a:gd name="T25" fmla="*/ 9 h 18"/>
                  <a:gd name="T26" fmla="*/ 9 w 18"/>
                  <a:gd name="T2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8">
                    <a:moveTo>
                      <a:pt x="15" y="2"/>
                    </a:moveTo>
                    <a:cubicBezTo>
                      <a:pt x="14" y="1"/>
                      <a:pt x="11" y="0"/>
                      <a:pt x="9" y="0"/>
                    </a:cubicBezTo>
                    <a:cubicBezTo>
                      <a:pt x="6" y="0"/>
                      <a:pt x="4" y="1"/>
                      <a:pt x="3" y="2"/>
                    </a:cubicBezTo>
                    <a:cubicBezTo>
                      <a:pt x="1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7"/>
                      <a:pt x="6" y="18"/>
                      <a:pt x="9" y="18"/>
                    </a:cubicBezTo>
                    <a:cubicBezTo>
                      <a:pt x="11" y="18"/>
                      <a:pt x="14" y="17"/>
                      <a:pt x="15" y="15"/>
                    </a:cubicBezTo>
                    <a:cubicBezTo>
                      <a:pt x="17" y="14"/>
                      <a:pt x="18" y="11"/>
                      <a:pt x="18" y="9"/>
                    </a:cubicBezTo>
                    <a:cubicBezTo>
                      <a:pt x="18" y="6"/>
                      <a:pt x="17" y="4"/>
                      <a:pt x="15" y="2"/>
                    </a:cubicBezTo>
                    <a:close/>
                    <a:moveTo>
                      <a:pt x="9" y="4"/>
                    </a:moveTo>
                    <a:cubicBezTo>
                      <a:pt x="11" y="4"/>
                      <a:pt x="14" y="6"/>
                      <a:pt x="14" y="9"/>
                    </a:cubicBezTo>
                    <a:cubicBezTo>
                      <a:pt x="14" y="11"/>
                      <a:pt x="11" y="14"/>
                      <a:pt x="9" y="14"/>
                    </a:cubicBezTo>
                    <a:cubicBezTo>
                      <a:pt x="6" y="14"/>
                      <a:pt x="4" y="11"/>
                      <a:pt x="4" y="9"/>
                    </a:cubicBezTo>
                    <a:cubicBezTo>
                      <a:pt x="4" y="6"/>
                      <a:pt x="6" y="4"/>
                      <a:pt x="9" y="4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0" name="Freeform 1377"/>
              <p:cNvSpPr>
                <a:spLocks noEditPoints="1"/>
              </p:cNvSpPr>
              <p:nvPr/>
            </p:nvSpPr>
            <p:spPr bwMode="auto">
              <a:xfrm>
                <a:off x="2269" y="2011"/>
                <a:ext cx="92" cy="98"/>
              </a:xfrm>
              <a:custGeom>
                <a:avLst/>
                <a:gdLst>
                  <a:gd name="T0" fmla="*/ 26 w 78"/>
                  <a:gd name="T1" fmla="*/ 64 h 83"/>
                  <a:gd name="T2" fmla="*/ 34 w 78"/>
                  <a:gd name="T3" fmla="*/ 73 h 83"/>
                  <a:gd name="T4" fmla="*/ 26 w 78"/>
                  <a:gd name="T5" fmla="*/ 82 h 83"/>
                  <a:gd name="T6" fmla="*/ 17 w 78"/>
                  <a:gd name="T7" fmla="*/ 73 h 83"/>
                  <a:gd name="T8" fmla="*/ 26 w 78"/>
                  <a:gd name="T9" fmla="*/ 64 h 83"/>
                  <a:gd name="T10" fmla="*/ 63 w 78"/>
                  <a:gd name="T11" fmla="*/ 66 h 83"/>
                  <a:gd name="T12" fmla="*/ 72 w 78"/>
                  <a:gd name="T13" fmla="*/ 74 h 83"/>
                  <a:gd name="T14" fmla="*/ 63 w 78"/>
                  <a:gd name="T15" fmla="*/ 83 h 83"/>
                  <a:gd name="T16" fmla="*/ 55 w 78"/>
                  <a:gd name="T17" fmla="*/ 74 h 83"/>
                  <a:gd name="T18" fmla="*/ 63 w 78"/>
                  <a:gd name="T19" fmla="*/ 66 h 83"/>
                  <a:gd name="T20" fmla="*/ 0 w 78"/>
                  <a:gd name="T21" fmla="*/ 0 h 83"/>
                  <a:gd name="T22" fmla="*/ 14 w 78"/>
                  <a:gd name="T23" fmla="*/ 0 h 83"/>
                  <a:gd name="T24" fmla="*/ 18 w 78"/>
                  <a:gd name="T25" fmla="*/ 10 h 83"/>
                  <a:gd name="T26" fmla="*/ 78 w 78"/>
                  <a:gd name="T27" fmla="*/ 10 h 83"/>
                  <a:gd name="T28" fmla="*/ 76 w 78"/>
                  <a:gd name="T29" fmla="*/ 36 h 83"/>
                  <a:gd name="T30" fmla="*/ 24 w 78"/>
                  <a:gd name="T31" fmla="*/ 45 h 83"/>
                  <a:gd name="T32" fmla="*/ 24 w 78"/>
                  <a:gd name="T33" fmla="*/ 53 h 83"/>
                  <a:gd name="T34" fmla="*/ 75 w 78"/>
                  <a:gd name="T35" fmla="*/ 53 h 83"/>
                  <a:gd name="T36" fmla="*/ 76 w 78"/>
                  <a:gd name="T37" fmla="*/ 60 h 83"/>
                  <a:gd name="T38" fmla="*/ 20 w 78"/>
                  <a:gd name="T39" fmla="*/ 61 h 83"/>
                  <a:gd name="T40" fmla="*/ 17 w 78"/>
                  <a:gd name="T41" fmla="*/ 41 h 83"/>
                  <a:gd name="T42" fmla="*/ 8 w 78"/>
                  <a:gd name="T43" fmla="*/ 7 h 83"/>
                  <a:gd name="T44" fmla="*/ 3 w 78"/>
                  <a:gd name="T45" fmla="*/ 7 h 83"/>
                  <a:gd name="T46" fmla="*/ 0 w 78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8" h="83">
                    <a:moveTo>
                      <a:pt x="26" y="64"/>
                    </a:moveTo>
                    <a:cubicBezTo>
                      <a:pt x="30" y="64"/>
                      <a:pt x="34" y="68"/>
                      <a:pt x="34" y="73"/>
                    </a:cubicBezTo>
                    <a:cubicBezTo>
                      <a:pt x="34" y="78"/>
                      <a:pt x="30" y="82"/>
                      <a:pt x="26" y="82"/>
                    </a:cubicBezTo>
                    <a:cubicBezTo>
                      <a:pt x="21" y="82"/>
                      <a:pt x="17" y="78"/>
                      <a:pt x="17" y="73"/>
                    </a:cubicBezTo>
                    <a:cubicBezTo>
                      <a:pt x="17" y="68"/>
                      <a:pt x="21" y="64"/>
                      <a:pt x="26" y="64"/>
                    </a:cubicBezTo>
                    <a:close/>
                    <a:moveTo>
                      <a:pt x="63" y="66"/>
                    </a:moveTo>
                    <a:cubicBezTo>
                      <a:pt x="68" y="66"/>
                      <a:pt x="72" y="70"/>
                      <a:pt x="72" y="74"/>
                    </a:cubicBezTo>
                    <a:cubicBezTo>
                      <a:pt x="72" y="79"/>
                      <a:pt x="68" y="83"/>
                      <a:pt x="63" y="83"/>
                    </a:cubicBezTo>
                    <a:cubicBezTo>
                      <a:pt x="59" y="83"/>
                      <a:pt x="55" y="79"/>
                      <a:pt x="55" y="74"/>
                    </a:cubicBezTo>
                    <a:cubicBezTo>
                      <a:pt x="55" y="70"/>
                      <a:pt x="59" y="66"/>
                      <a:pt x="63" y="66"/>
                    </a:cubicBezTo>
                    <a:close/>
                    <a:moveTo>
                      <a:pt x="0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1" y="46"/>
                      <a:pt x="20" y="53"/>
                      <a:pt x="24" y="53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1" y="60"/>
                      <a:pt x="11" y="44"/>
                      <a:pt x="17" y="4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1" name="Freeform 1378"/>
              <p:cNvSpPr>
                <a:spLocks noEditPoints="1"/>
              </p:cNvSpPr>
              <p:nvPr/>
            </p:nvSpPr>
            <p:spPr bwMode="auto">
              <a:xfrm>
                <a:off x="1968" y="2322"/>
                <a:ext cx="86" cy="84"/>
              </a:xfrm>
              <a:custGeom>
                <a:avLst/>
                <a:gdLst>
                  <a:gd name="T0" fmla="*/ 36 w 72"/>
                  <a:gd name="T1" fmla="*/ 0 h 71"/>
                  <a:gd name="T2" fmla="*/ 72 w 72"/>
                  <a:gd name="T3" fmla="*/ 36 h 71"/>
                  <a:gd name="T4" fmla="*/ 36 w 72"/>
                  <a:gd name="T5" fmla="*/ 71 h 71"/>
                  <a:gd name="T6" fmla="*/ 0 w 72"/>
                  <a:gd name="T7" fmla="*/ 36 h 71"/>
                  <a:gd name="T8" fmla="*/ 36 w 72"/>
                  <a:gd name="T9" fmla="*/ 0 h 71"/>
                  <a:gd name="T10" fmla="*/ 52 w 72"/>
                  <a:gd name="T11" fmla="*/ 36 h 71"/>
                  <a:gd name="T12" fmla="*/ 40 w 72"/>
                  <a:gd name="T13" fmla="*/ 27 h 71"/>
                  <a:gd name="T14" fmla="*/ 28 w 72"/>
                  <a:gd name="T15" fmla="*/ 18 h 71"/>
                  <a:gd name="T16" fmla="*/ 28 w 72"/>
                  <a:gd name="T17" fmla="*/ 36 h 71"/>
                  <a:gd name="T18" fmla="*/ 28 w 72"/>
                  <a:gd name="T19" fmla="*/ 53 h 71"/>
                  <a:gd name="T20" fmla="*/ 40 w 72"/>
                  <a:gd name="T21" fmla="*/ 44 h 71"/>
                  <a:gd name="T22" fmla="*/ 52 w 72"/>
                  <a:gd name="T23" fmla="*/ 3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71">
                    <a:moveTo>
                      <a:pt x="36" y="0"/>
                    </a:move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5"/>
                      <a:pt x="5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  <a:moveTo>
                      <a:pt x="52" y="36"/>
                    </a:moveTo>
                    <a:cubicBezTo>
                      <a:pt x="40" y="27"/>
                      <a:pt x="40" y="27"/>
                      <a:pt x="40" y="2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40" y="44"/>
                      <a:pt x="40" y="44"/>
                      <a:pt x="40" y="44"/>
                    </a:cubicBezTo>
                    <a:lnTo>
                      <a:pt x="52" y="36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2" name="Freeform 1379"/>
              <p:cNvSpPr>
                <a:spLocks noEditPoints="1"/>
              </p:cNvSpPr>
              <p:nvPr/>
            </p:nvSpPr>
            <p:spPr bwMode="auto">
              <a:xfrm>
                <a:off x="2311" y="1787"/>
                <a:ext cx="70" cy="87"/>
              </a:xfrm>
              <a:custGeom>
                <a:avLst/>
                <a:gdLst>
                  <a:gd name="T0" fmla="*/ 32 w 59"/>
                  <a:gd name="T1" fmla="*/ 62 h 73"/>
                  <a:gd name="T2" fmla="*/ 42 w 59"/>
                  <a:gd name="T3" fmla="*/ 16 h 73"/>
                  <a:gd name="T4" fmla="*/ 42 w 59"/>
                  <a:gd name="T5" fmla="*/ 15 h 73"/>
                  <a:gd name="T6" fmla="*/ 47 w 59"/>
                  <a:gd name="T7" fmla="*/ 23 h 73"/>
                  <a:gd name="T8" fmla="*/ 47 w 59"/>
                  <a:gd name="T9" fmla="*/ 23 h 73"/>
                  <a:gd name="T10" fmla="*/ 39 w 59"/>
                  <a:gd name="T11" fmla="*/ 57 h 73"/>
                  <a:gd name="T12" fmla="*/ 32 w 59"/>
                  <a:gd name="T13" fmla="*/ 62 h 73"/>
                  <a:gd name="T14" fmla="*/ 45 w 59"/>
                  <a:gd name="T15" fmla="*/ 45 h 73"/>
                  <a:gd name="T16" fmla="*/ 55 w 59"/>
                  <a:gd name="T17" fmla="*/ 47 h 73"/>
                  <a:gd name="T18" fmla="*/ 57 w 59"/>
                  <a:gd name="T19" fmla="*/ 38 h 73"/>
                  <a:gd name="T20" fmla="*/ 47 w 59"/>
                  <a:gd name="T21" fmla="*/ 36 h 73"/>
                  <a:gd name="T22" fmla="*/ 45 w 59"/>
                  <a:gd name="T23" fmla="*/ 45 h 73"/>
                  <a:gd name="T24" fmla="*/ 16 w 59"/>
                  <a:gd name="T25" fmla="*/ 73 h 73"/>
                  <a:gd name="T26" fmla="*/ 24 w 59"/>
                  <a:gd name="T27" fmla="*/ 68 h 73"/>
                  <a:gd name="T28" fmla="*/ 37 w 59"/>
                  <a:gd name="T29" fmla="*/ 8 h 73"/>
                  <a:gd name="T30" fmla="*/ 37 w 59"/>
                  <a:gd name="T31" fmla="*/ 7 h 73"/>
                  <a:gd name="T32" fmla="*/ 32 w 59"/>
                  <a:gd name="T33" fmla="*/ 0 h 73"/>
                  <a:gd name="T34" fmla="*/ 32 w 59"/>
                  <a:gd name="T35" fmla="*/ 0 h 73"/>
                  <a:gd name="T36" fmla="*/ 16 w 59"/>
                  <a:gd name="T3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73">
                    <a:moveTo>
                      <a:pt x="32" y="62"/>
                    </a:moveTo>
                    <a:cubicBezTo>
                      <a:pt x="22" y="47"/>
                      <a:pt x="26" y="26"/>
                      <a:pt x="42" y="16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36" y="31"/>
                      <a:pt x="32" y="46"/>
                      <a:pt x="39" y="57"/>
                    </a:cubicBezTo>
                    <a:cubicBezTo>
                      <a:pt x="32" y="62"/>
                      <a:pt x="32" y="62"/>
                      <a:pt x="32" y="62"/>
                    </a:cubicBezTo>
                    <a:close/>
                    <a:moveTo>
                      <a:pt x="45" y="45"/>
                    </a:moveTo>
                    <a:cubicBezTo>
                      <a:pt x="47" y="48"/>
                      <a:pt x="52" y="49"/>
                      <a:pt x="55" y="47"/>
                    </a:cubicBezTo>
                    <a:cubicBezTo>
                      <a:pt x="58" y="45"/>
                      <a:pt x="59" y="41"/>
                      <a:pt x="57" y="38"/>
                    </a:cubicBezTo>
                    <a:cubicBezTo>
                      <a:pt x="55" y="35"/>
                      <a:pt x="51" y="34"/>
                      <a:pt x="47" y="36"/>
                    </a:cubicBezTo>
                    <a:cubicBezTo>
                      <a:pt x="44" y="38"/>
                      <a:pt x="43" y="42"/>
                      <a:pt x="45" y="45"/>
                    </a:cubicBezTo>
                    <a:close/>
                    <a:moveTo>
                      <a:pt x="16" y="73"/>
                    </a:moveTo>
                    <a:cubicBezTo>
                      <a:pt x="24" y="68"/>
                      <a:pt x="24" y="68"/>
                      <a:pt x="24" y="68"/>
                    </a:cubicBezTo>
                    <a:cubicBezTo>
                      <a:pt x="11" y="47"/>
                      <a:pt x="17" y="21"/>
                      <a:pt x="37" y="8"/>
                    </a:cubicBezTo>
                    <a:cubicBezTo>
                      <a:pt x="37" y="8"/>
                      <a:pt x="37" y="8"/>
                      <a:pt x="37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7" y="16"/>
                      <a:pt x="0" y="48"/>
                      <a:pt x="16" y="73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3" name="Freeform 1380"/>
              <p:cNvSpPr>
                <a:spLocks noEditPoints="1"/>
              </p:cNvSpPr>
              <p:nvPr/>
            </p:nvSpPr>
            <p:spPr bwMode="auto">
              <a:xfrm>
                <a:off x="2196" y="1599"/>
                <a:ext cx="91" cy="133"/>
              </a:xfrm>
              <a:custGeom>
                <a:avLst/>
                <a:gdLst>
                  <a:gd name="T0" fmla="*/ 39 w 77"/>
                  <a:gd name="T1" fmla="*/ 0 h 112"/>
                  <a:gd name="T2" fmla="*/ 77 w 77"/>
                  <a:gd name="T3" fmla="*/ 38 h 112"/>
                  <a:gd name="T4" fmla="*/ 39 w 77"/>
                  <a:gd name="T5" fmla="*/ 112 h 112"/>
                  <a:gd name="T6" fmla="*/ 0 w 77"/>
                  <a:gd name="T7" fmla="*/ 38 h 112"/>
                  <a:gd name="T8" fmla="*/ 39 w 77"/>
                  <a:gd name="T9" fmla="*/ 0 h 112"/>
                  <a:gd name="T10" fmla="*/ 39 w 77"/>
                  <a:gd name="T11" fmla="*/ 23 h 112"/>
                  <a:gd name="T12" fmla="*/ 23 w 77"/>
                  <a:gd name="T13" fmla="*/ 39 h 112"/>
                  <a:gd name="T14" fmla="*/ 39 w 77"/>
                  <a:gd name="T15" fmla="*/ 55 h 112"/>
                  <a:gd name="T16" fmla="*/ 55 w 77"/>
                  <a:gd name="T17" fmla="*/ 39 h 112"/>
                  <a:gd name="T18" fmla="*/ 39 w 77"/>
                  <a:gd name="T19" fmla="*/ 23 h 112"/>
                  <a:gd name="T20" fmla="*/ 39 w 77"/>
                  <a:gd name="T21" fmla="*/ 11 h 112"/>
                  <a:gd name="T22" fmla="*/ 11 w 77"/>
                  <a:gd name="T23" fmla="*/ 39 h 112"/>
                  <a:gd name="T24" fmla="*/ 39 w 77"/>
                  <a:gd name="T25" fmla="*/ 67 h 112"/>
                  <a:gd name="T26" fmla="*/ 67 w 77"/>
                  <a:gd name="T27" fmla="*/ 39 h 112"/>
                  <a:gd name="T28" fmla="*/ 39 w 77"/>
                  <a:gd name="T29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" h="112">
                    <a:moveTo>
                      <a:pt x="39" y="0"/>
                    </a:move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5"/>
                      <a:pt x="47" y="95"/>
                      <a:pt x="39" y="112"/>
                    </a:cubicBezTo>
                    <a:cubicBezTo>
                      <a:pt x="30" y="95"/>
                      <a:pt x="0" y="65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lose/>
                    <a:moveTo>
                      <a:pt x="39" y="23"/>
                    </a:moveTo>
                    <a:cubicBezTo>
                      <a:pt x="30" y="23"/>
                      <a:pt x="23" y="30"/>
                      <a:pt x="23" y="39"/>
                    </a:cubicBezTo>
                    <a:cubicBezTo>
                      <a:pt x="23" y="48"/>
                      <a:pt x="30" y="55"/>
                      <a:pt x="39" y="55"/>
                    </a:cubicBezTo>
                    <a:cubicBezTo>
                      <a:pt x="48" y="55"/>
                      <a:pt x="55" y="48"/>
                      <a:pt x="55" y="39"/>
                    </a:cubicBezTo>
                    <a:cubicBezTo>
                      <a:pt x="55" y="30"/>
                      <a:pt x="48" y="23"/>
                      <a:pt x="39" y="23"/>
                    </a:cubicBezTo>
                    <a:close/>
                    <a:moveTo>
                      <a:pt x="39" y="11"/>
                    </a:moveTo>
                    <a:cubicBezTo>
                      <a:pt x="23" y="11"/>
                      <a:pt x="11" y="23"/>
                      <a:pt x="11" y="39"/>
                    </a:cubicBezTo>
                    <a:cubicBezTo>
                      <a:pt x="11" y="54"/>
                      <a:pt x="23" y="67"/>
                      <a:pt x="39" y="67"/>
                    </a:cubicBezTo>
                    <a:cubicBezTo>
                      <a:pt x="54" y="67"/>
                      <a:pt x="67" y="54"/>
                      <a:pt x="67" y="39"/>
                    </a:cubicBezTo>
                    <a:cubicBezTo>
                      <a:pt x="67" y="23"/>
                      <a:pt x="54" y="11"/>
                      <a:pt x="39" y="11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4" name="Freeform 1381"/>
              <p:cNvSpPr>
                <a:spLocks/>
              </p:cNvSpPr>
              <p:nvPr/>
            </p:nvSpPr>
            <p:spPr bwMode="auto">
              <a:xfrm>
                <a:off x="1994" y="1597"/>
                <a:ext cx="126" cy="105"/>
              </a:xfrm>
              <a:custGeom>
                <a:avLst/>
                <a:gdLst>
                  <a:gd name="T0" fmla="*/ 53 w 106"/>
                  <a:gd name="T1" fmla="*/ 0 h 89"/>
                  <a:gd name="T2" fmla="*/ 80 w 106"/>
                  <a:gd name="T3" fmla="*/ 21 h 89"/>
                  <a:gd name="T4" fmla="*/ 106 w 106"/>
                  <a:gd name="T5" fmla="*/ 42 h 89"/>
                  <a:gd name="T6" fmla="*/ 91 w 106"/>
                  <a:gd name="T7" fmla="*/ 42 h 89"/>
                  <a:gd name="T8" fmla="*/ 91 w 106"/>
                  <a:gd name="T9" fmla="*/ 89 h 89"/>
                  <a:gd name="T10" fmla="*/ 67 w 106"/>
                  <a:gd name="T11" fmla="*/ 89 h 89"/>
                  <a:gd name="T12" fmla="*/ 67 w 106"/>
                  <a:gd name="T13" fmla="*/ 63 h 89"/>
                  <a:gd name="T14" fmla="*/ 53 w 106"/>
                  <a:gd name="T15" fmla="*/ 49 h 89"/>
                  <a:gd name="T16" fmla="*/ 53 w 106"/>
                  <a:gd name="T17" fmla="*/ 49 h 89"/>
                  <a:gd name="T18" fmla="*/ 40 w 106"/>
                  <a:gd name="T19" fmla="*/ 63 h 89"/>
                  <a:gd name="T20" fmla="*/ 40 w 106"/>
                  <a:gd name="T21" fmla="*/ 89 h 89"/>
                  <a:gd name="T22" fmla="*/ 14 w 106"/>
                  <a:gd name="T23" fmla="*/ 89 h 89"/>
                  <a:gd name="T24" fmla="*/ 14 w 106"/>
                  <a:gd name="T25" fmla="*/ 42 h 89"/>
                  <a:gd name="T26" fmla="*/ 0 w 106"/>
                  <a:gd name="T27" fmla="*/ 42 h 89"/>
                  <a:gd name="T28" fmla="*/ 20 w 106"/>
                  <a:gd name="T29" fmla="*/ 27 h 89"/>
                  <a:gd name="T30" fmla="*/ 20 w 106"/>
                  <a:gd name="T31" fmla="*/ 8 h 89"/>
                  <a:gd name="T32" fmla="*/ 31 w 106"/>
                  <a:gd name="T33" fmla="*/ 8 h 89"/>
                  <a:gd name="T34" fmla="*/ 31 w 106"/>
                  <a:gd name="T35" fmla="*/ 18 h 89"/>
                  <a:gd name="T36" fmla="*/ 53 w 106"/>
                  <a:gd name="T3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89">
                    <a:moveTo>
                      <a:pt x="53" y="0"/>
                    </a:moveTo>
                    <a:cubicBezTo>
                      <a:pt x="80" y="21"/>
                      <a:pt x="80" y="21"/>
                      <a:pt x="80" y="21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55"/>
                      <a:pt x="61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46" y="49"/>
                      <a:pt x="40" y="55"/>
                      <a:pt x="40" y="63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5" name="Freeform 1382"/>
              <p:cNvSpPr>
                <a:spLocks noEditPoints="1"/>
              </p:cNvSpPr>
              <p:nvPr/>
            </p:nvSpPr>
            <p:spPr bwMode="auto">
              <a:xfrm>
                <a:off x="2034" y="1464"/>
                <a:ext cx="52" cy="33"/>
              </a:xfrm>
              <a:custGeom>
                <a:avLst/>
                <a:gdLst>
                  <a:gd name="T0" fmla="*/ 37 w 44"/>
                  <a:gd name="T1" fmla="*/ 14 h 28"/>
                  <a:gd name="T2" fmla="*/ 44 w 44"/>
                  <a:gd name="T3" fmla="*/ 21 h 28"/>
                  <a:gd name="T4" fmla="*/ 44 w 44"/>
                  <a:gd name="T5" fmla="*/ 21 h 28"/>
                  <a:gd name="T6" fmla="*/ 37 w 44"/>
                  <a:gd name="T7" fmla="*/ 28 h 28"/>
                  <a:gd name="T8" fmla="*/ 7 w 44"/>
                  <a:gd name="T9" fmla="*/ 28 h 28"/>
                  <a:gd name="T10" fmla="*/ 0 w 44"/>
                  <a:gd name="T11" fmla="*/ 21 h 28"/>
                  <a:gd name="T12" fmla="*/ 0 w 44"/>
                  <a:gd name="T13" fmla="*/ 21 h 28"/>
                  <a:gd name="T14" fmla="*/ 3 w 44"/>
                  <a:gd name="T15" fmla="*/ 16 h 28"/>
                  <a:gd name="T16" fmla="*/ 2 w 44"/>
                  <a:gd name="T17" fmla="*/ 13 h 28"/>
                  <a:gd name="T18" fmla="*/ 9 w 44"/>
                  <a:gd name="T19" fmla="*/ 7 h 28"/>
                  <a:gd name="T20" fmla="*/ 11 w 44"/>
                  <a:gd name="T21" fmla="*/ 7 h 28"/>
                  <a:gd name="T22" fmla="*/ 20 w 44"/>
                  <a:gd name="T23" fmla="*/ 0 h 28"/>
                  <a:gd name="T24" fmla="*/ 29 w 44"/>
                  <a:gd name="T25" fmla="*/ 6 h 28"/>
                  <a:gd name="T26" fmla="*/ 31 w 44"/>
                  <a:gd name="T27" fmla="*/ 6 h 28"/>
                  <a:gd name="T28" fmla="*/ 37 w 44"/>
                  <a:gd name="T29" fmla="*/ 12 h 28"/>
                  <a:gd name="T30" fmla="*/ 37 w 44"/>
                  <a:gd name="T31" fmla="*/ 14 h 28"/>
                  <a:gd name="T32" fmla="*/ 12 w 44"/>
                  <a:gd name="T33" fmla="*/ 18 h 28"/>
                  <a:gd name="T34" fmla="*/ 14 w 44"/>
                  <a:gd name="T35" fmla="*/ 20 h 28"/>
                  <a:gd name="T36" fmla="*/ 26 w 44"/>
                  <a:gd name="T37" fmla="*/ 20 h 28"/>
                  <a:gd name="T38" fmla="*/ 26 w 44"/>
                  <a:gd name="T39" fmla="*/ 20 h 28"/>
                  <a:gd name="T40" fmla="*/ 29 w 44"/>
                  <a:gd name="T41" fmla="*/ 18 h 28"/>
                  <a:gd name="T42" fmla="*/ 28 w 44"/>
                  <a:gd name="T43" fmla="*/ 18 h 28"/>
                  <a:gd name="T44" fmla="*/ 12 w 44"/>
                  <a:gd name="T45" fmla="*/ 18 h 28"/>
                  <a:gd name="T46" fmla="*/ 19 w 44"/>
                  <a:gd name="T47" fmla="*/ 21 h 28"/>
                  <a:gd name="T48" fmla="*/ 19 w 44"/>
                  <a:gd name="T49" fmla="*/ 25 h 28"/>
                  <a:gd name="T50" fmla="*/ 22 w 44"/>
                  <a:gd name="T51" fmla="*/ 25 h 28"/>
                  <a:gd name="T52" fmla="*/ 22 w 44"/>
                  <a:gd name="T53" fmla="*/ 21 h 28"/>
                  <a:gd name="T54" fmla="*/ 19 w 44"/>
                  <a:gd name="T55" fmla="*/ 21 h 28"/>
                  <a:gd name="T56" fmla="*/ 7 w 44"/>
                  <a:gd name="T57" fmla="*/ 13 h 28"/>
                  <a:gd name="T58" fmla="*/ 10 w 44"/>
                  <a:gd name="T59" fmla="*/ 16 h 28"/>
                  <a:gd name="T60" fmla="*/ 31 w 44"/>
                  <a:gd name="T61" fmla="*/ 16 h 28"/>
                  <a:gd name="T62" fmla="*/ 31 w 44"/>
                  <a:gd name="T63" fmla="*/ 16 h 28"/>
                  <a:gd name="T64" fmla="*/ 33 w 44"/>
                  <a:gd name="T65" fmla="*/ 14 h 28"/>
                  <a:gd name="T66" fmla="*/ 33 w 44"/>
                  <a:gd name="T67" fmla="*/ 14 h 28"/>
                  <a:gd name="T68" fmla="*/ 7 w 44"/>
                  <a:gd name="T69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8">
                    <a:moveTo>
                      <a:pt x="37" y="14"/>
                    </a:moveTo>
                    <a:cubicBezTo>
                      <a:pt x="41" y="14"/>
                      <a:pt x="44" y="17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5"/>
                      <a:pt x="41" y="28"/>
                      <a:pt x="3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4" y="28"/>
                      <a:pt x="0" y="25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9"/>
                      <a:pt x="1" y="17"/>
                      <a:pt x="3" y="16"/>
                    </a:cubicBezTo>
                    <a:cubicBezTo>
                      <a:pt x="2" y="15"/>
                      <a:pt x="2" y="14"/>
                      <a:pt x="2" y="13"/>
                    </a:cubicBezTo>
                    <a:cubicBezTo>
                      <a:pt x="2" y="10"/>
                      <a:pt x="5" y="7"/>
                      <a:pt x="9" y="7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2" y="3"/>
                      <a:pt x="15" y="0"/>
                      <a:pt x="20" y="0"/>
                    </a:cubicBezTo>
                    <a:cubicBezTo>
                      <a:pt x="24" y="0"/>
                      <a:pt x="27" y="2"/>
                      <a:pt x="29" y="6"/>
                    </a:cubicBezTo>
                    <a:cubicBezTo>
                      <a:pt x="29" y="6"/>
                      <a:pt x="30" y="6"/>
                      <a:pt x="31" y="6"/>
                    </a:cubicBezTo>
                    <a:cubicBezTo>
                      <a:pt x="34" y="6"/>
                      <a:pt x="37" y="9"/>
                      <a:pt x="37" y="12"/>
                    </a:cubicBezTo>
                    <a:cubicBezTo>
                      <a:pt x="37" y="13"/>
                      <a:pt x="37" y="14"/>
                      <a:pt x="37" y="14"/>
                    </a:cubicBezTo>
                    <a:close/>
                    <a:moveTo>
                      <a:pt x="12" y="18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8" y="17"/>
                      <a:pt x="23" y="17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4" y="14"/>
                      <a:pt x="17" y="13"/>
                      <a:pt x="12" y="18"/>
                    </a:cubicBezTo>
                    <a:close/>
                    <a:moveTo>
                      <a:pt x="19" y="21"/>
                    </a:moveTo>
                    <a:cubicBezTo>
                      <a:pt x="18" y="22"/>
                      <a:pt x="18" y="24"/>
                      <a:pt x="19" y="25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3" y="24"/>
                      <a:pt x="23" y="22"/>
                      <a:pt x="22" y="21"/>
                    </a:cubicBezTo>
                    <a:cubicBezTo>
                      <a:pt x="21" y="20"/>
                      <a:pt x="20" y="20"/>
                      <a:pt x="19" y="21"/>
                    </a:cubicBezTo>
                    <a:close/>
                    <a:moveTo>
                      <a:pt x="7" y="13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5" y="10"/>
                      <a:pt x="25" y="10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26" y="6"/>
                      <a:pt x="14" y="6"/>
                      <a:pt x="7" y="13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6" name="Freeform 1383"/>
              <p:cNvSpPr>
                <a:spLocks/>
              </p:cNvSpPr>
              <p:nvPr/>
            </p:nvSpPr>
            <p:spPr bwMode="auto">
              <a:xfrm>
                <a:off x="1802" y="2614"/>
                <a:ext cx="111" cy="122"/>
              </a:xfrm>
              <a:custGeom>
                <a:avLst/>
                <a:gdLst>
                  <a:gd name="T0" fmla="*/ 67 w 94"/>
                  <a:gd name="T1" fmla="*/ 32 h 103"/>
                  <a:gd name="T2" fmla="*/ 64 w 94"/>
                  <a:gd name="T3" fmla="*/ 76 h 103"/>
                  <a:gd name="T4" fmla="*/ 94 w 94"/>
                  <a:gd name="T5" fmla="*/ 91 h 103"/>
                  <a:gd name="T6" fmla="*/ 94 w 94"/>
                  <a:gd name="T7" fmla="*/ 103 h 103"/>
                  <a:gd name="T8" fmla="*/ 47 w 94"/>
                  <a:gd name="T9" fmla="*/ 103 h 103"/>
                  <a:gd name="T10" fmla="*/ 47 w 94"/>
                  <a:gd name="T11" fmla="*/ 103 h 103"/>
                  <a:gd name="T12" fmla="*/ 0 w 94"/>
                  <a:gd name="T13" fmla="*/ 103 h 103"/>
                  <a:gd name="T14" fmla="*/ 0 w 94"/>
                  <a:gd name="T15" fmla="*/ 91 h 103"/>
                  <a:gd name="T16" fmla="*/ 30 w 94"/>
                  <a:gd name="T17" fmla="*/ 76 h 103"/>
                  <a:gd name="T18" fmla="*/ 27 w 94"/>
                  <a:gd name="T19" fmla="*/ 32 h 103"/>
                  <a:gd name="T20" fmla="*/ 67 w 94"/>
                  <a:gd name="T21" fmla="*/ 3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103">
                    <a:moveTo>
                      <a:pt x="67" y="32"/>
                    </a:moveTo>
                    <a:cubicBezTo>
                      <a:pt x="67" y="46"/>
                      <a:pt x="49" y="59"/>
                      <a:pt x="64" y="76"/>
                    </a:cubicBezTo>
                    <a:cubicBezTo>
                      <a:pt x="68" y="81"/>
                      <a:pt x="94" y="82"/>
                      <a:pt x="94" y="91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82"/>
                      <a:pt x="26" y="81"/>
                      <a:pt x="30" y="76"/>
                    </a:cubicBezTo>
                    <a:cubicBezTo>
                      <a:pt x="45" y="59"/>
                      <a:pt x="27" y="46"/>
                      <a:pt x="27" y="32"/>
                    </a:cubicBezTo>
                    <a:cubicBezTo>
                      <a:pt x="27" y="0"/>
                      <a:pt x="67" y="0"/>
                      <a:pt x="67" y="32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7" name="Freeform 1384"/>
              <p:cNvSpPr>
                <a:spLocks noEditPoints="1"/>
              </p:cNvSpPr>
              <p:nvPr/>
            </p:nvSpPr>
            <p:spPr bwMode="auto">
              <a:xfrm>
                <a:off x="1540" y="2716"/>
                <a:ext cx="114" cy="115"/>
              </a:xfrm>
              <a:custGeom>
                <a:avLst/>
                <a:gdLst>
                  <a:gd name="T0" fmla="*/ 0 w 114"/>
                  <a:gd name="T1" fmla="*/ 0 h 115"/>
                  <a:gd name="T2" fmla="*/ 75 w 114"/>
                  <a:gd name="T3" fmla="*/ 0 h 115"/>
                  <a:gd name="T4" fmla="*/ 75 w 114"/>
                  <a:gd name="T5" fmla="*/ 31 h 115"/>
                  <a:gd name="T6" fmla="*/ 114 w 114"/>
                  <a:gd name="T7" fmla="*/ 31 h 115"/>
                  <a:gd name="T8" fmla="*/ 114 w 114"/>
                  <a:gd name="T9" fmla="*/ 115 h 115"/>
                  <a:gd name="T10" fmla="*/ 39 w 114"/>
                  <a:gd name="T11" fmla="*/ 115 h 115"/>
                  <a:gd name="T12" fmla="*/ 39 w 114"/>
                  <a:gd name="T13" fmla="*/ 84 h 115"/>
                  <a:gd name="T14" fmla="*/ 0 w 114"/>
                  <a:gd name="T15" fmla="*/ 84 h 115"/>
                  <a:gd name="T16" fmla="*/ 0 w 114"/>
                  <a:gd name="T17" fmla="*/ 0 h 115"/>
                  <a:gd name="T18" fmla="*/ 0 w 114"/>
                  <a:gd name="T19" fmla="*/ 0 h 115"/>
                  <a:gd name="T20" fmla="*/ 75 w 114"/>
                  <a:gd name="T21" fmla="*/ 36 h 115"/>
                  <a:gd name="T22" fmla="*/ 70 w 114"/>
                  <a:gd name="T23" fmla="*/ 36 h 115"/>
                  <a:gd name="T24" fmla="*/ 44 w 114"/>
                  <a:gd name="T25" fmla="*/ 36 h 115"/>
                  <a:gd name="T26" fmla="*/ 44 w 114"/>
                  <a:gd name="T27" fmla="*/ 36 h 115"/>
                  <a:gd name="T28" fmla="*/ 44 w 114"/>
                  <a:gd name="T29" fmla="*/ 65 h 115"/>
                  <a:gd name="T30" fmla="*/ 44 w 114"/>
                  <a:gd name="T31" fmla="*/ 84 h 115"/>
                  <a:gd name="T32" fmla="*/ 44 w 114"/>
                  <a:gd name="T33" fmla="*/ 96 h 115"/>
                  <a:gd name="T34" fmla="*/ 44 w 114"/>
                  <a:gd name="T35" fmla="*/ 96 h 115"/>
                  <a:gd name="T36" fmla="*/ 109 w 114"/>
                  <a:gd name="T37" fmla="*/ 96 h 115"/>
                  <a:gd name="T38" fmla="*/ 109 w 114"/>
                  <a:gd name="T39" fmla="*/ 96 h 115"/>
                  <a:gd name="T40" fmla="*/ 109 w 114"/>
                  <a:gd name="T41" fmla="*/ 36 h 115"/>
                  <a:gd name="T42" fmla="*/ 109 w 114"/>
                  <a:gd name="T43" fmla="*/ 36 h 115"/>
                  <a:gd name="T44" fmla="*/ 75 w 114"/>
                  <a:gd name="T45" fmla="*/ 36 h 115"/>
                  <a:gd name="T46" fmla="*/ 75 w 114"/>
                  <a:gd name="T47" fmla="*/ 36 h 115"/>
                  <a:gd name="T48" fmla="*/ 70 w 114"/>
                  <a:gd name="T49" fmla="*/ 31 h 115"/>
                  <a:gd name="T50" fmla="*/ 70 w 114"/>
                  <a:gd name="T51" fmla="*/ 6 h 115"/>
                  <a:gd name="T52" fmla="*/ 70 w 114"/>
                  <a:gd name="T53" fmla="*/ 6 h 115"/>
                  <a:gd name="T54" fmla="*/ 5 w 114"/>
                  <a:gd name="T55" fmla="*/ 6 h 115"/>
                  <a:gd name="T56" fmla="*/ 5 w 114"/>
                  <a:gd name="T57" fmla="*/ 65 h 115"/>
                  <a:gd name="T58" fmla="*/ 39 w 114"/>
                  <a:gd name="T59" fmla="*/ 65 h 115"/>
                  <a:gd name="T60" fmla="*/ 39 w 114"/>
                  <a:gd name="T61" fmla="*/ 31 h 115"/>
                  <a:gd name="T62" fmla="*/ 70 w 114"/>
                  <a:gd name="T63" fmla="*/ 3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4" h="115">
                    <a:moveTo>
                      <a:pt x="0" y="0"/>
                    </a:moveTo>
                    <a:lnTo>
                      <a:pt x="75" y="0"/>
                    </a:lnTo>
                    <a:lnTo>
                      <a:pt x="75" y="31"/>
                    </a:lnTo>
                    <a:lnTo>
                      <a:pt x="114" y="31"/>
                    </a:lnTo>
                    <a:lnTo>
                      <a:pt x="114" y="115"/>
                    </a:lnTo>
                    <a:lnTo>
                      <a:pt x="39" y="115"/>
                    </a:lnTo>
                    <a:lnTo>
                      <a:pt x="39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5" y="36"/>
                    </a:moveTo>
                    <a:lnTo>
                      <a:pt x="70" y="36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4" y="65"/>
                    </a:lnTo>
                    <a:lnTo>
                      <a:pt x="44" y="84"/>
                    </a:lnTo>
                    <a:lnTo>
                      <a:pt x="44" y="96"/>
                    </a:lnTo>
                    <a:lnTo>
                      <a:pt x="44" y="96"/>
                    </a:lnTo>
                    <a:lnTo>
                      <a:pt x="109" y="96"/>
                    </a:lnTo>
                    <a:lnTo>
                      <a:pt x="109" y="96"/>
                    </a:lnTo>
                    <a:lnTo>
                      <a:pt x="109" y="36"/>
                    </a:lnTo>
                    <a:lnTo>
                      <a:pt x="109" y="36"/>
                    </a:lnTo>
                    <a:lnTo>
                      <a:pt x="75" y="36"/>
                    </a:lnTo>
                    <a:lnTo>
                      <a:pt x="75" y="36"/>
                    </a:lnTo>
                    <a:close/>
                    <a:moveTo>
                      <a:pt x="70" y="31"/>
                    </a:moveTo>
                    <a:lnTo>
                      <a:pt x="70" y="6"/>
                    </a:lnTo>
                    <a:lnTo>
                      <a:pt x="70" y="6"/>
                    </a:lnTo>
                    <a:lnTo>
                      <a:pt x="5" y="6"/>
                    </a:lnTo>
                    <a:lnTo>
                      <a:pt x="5" y="65"/>
                    </a:lnTo>
                    <a:lnTo>
                      <a:pt x="39" y="65"/>
                    </a:lnTo>
                    <a:lnTo>
                      <a:pt x="39" y="31"/>
                    </a:lnTo>
                    <a:lnTo>
                      <a:pt x="70" y="31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8" name="Freeform 1385"/>
              <p:cNvSpPr>
                <a:spLocks noEditPoints="1"/>
              </p:cNvSpPr>
              <p:nvPr/>
            </p:nvSpPr>
            <p:spPr bwMode="auto">
              <a:xfrm>
                <a:off x="1590" y="2758"/>
                <a:ext cx="56" cy="49"/>
              </a:xfrm>
              <a:custGeom>
                <a:avLst/>
                <a:gdLst>
                  <a:gd name="T0" fmla="*/ 10 w 47"/>
                  <a:gd name="T1" fmla="*/ 0 h 41"/>
                  <a:gd name="T2" fmla="*/ 16 w 47"/>
                  <a:gd name="T3" fmla="*/ 7 h 41"/>
                  <a:gd name="T4" fmla="*/ 10 w 47"/>
                  <a:gd name="T5" fmla="*/ 13 h 41"/>
                  <a:gd name="T6" fmla="*/ 4 w 47"/>
                  <a:gd name="T7" fmla="*/ 7 h 41"/>
                  <a:gd name="T8" fmla="*/ 10 w 47"/>
                  <a:gd name="T9" fmla="*/ 0 h 41"/>
                  <a:gd name="T10" fmla="*/ 14 w 47"/>
                  <a:gd name="T11" fmla="*/ 22 h 41"/>
                  <a:gd name="T12" fmla="*/ 23 w 47"/>
                  <a:gd name="T13" fmla="*/ 31 h 41"/>
                  <a:gd name="T14" fmla="*/ 36 w 47"/>
                  <a:gd name="T15" fmla="*/ 13 h 41"/>
                  <a:gd name="T16" fmla="*/ 47 w 47"/>
                  <a:gd name="T17" fmla="*/ 29 h 41"/>
                  <a:gd name="T18" fmla="*/ 47 w 47"/>
                  <a:gd name="T19" fmla="*/ 41 h 41"/>
                  <a:gd name="T20" fmla="*/ 0 w 47"/>
                  <a:gd name="T21" fmla="*/ 41 h 41"/>
                  <a:gd name="T22" fmla="*/ 14 w 47"/>
                  <a:gd name="T23" fmla="*/ 2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41">
                    <a:moveTo>
                      <a:pt x="10" y="0"/>
                    </a:moveTo>
                    <a:cubicBezTo>
                      <a:pt x="14" y="0"/>
                      <a:pt x="16" y="3"/>
                      <a:pt x="16" y="7"/>
                    </a:cubicBezTo>
                    <a:cubicBezTo>
                      <a:pt x="16" y="10"/>
                      <a:pt x="14" y="13"/>
                      <a:pt x="10" y="13"/>
                    </a:cubicBezTo>
                    <a:cubicBezTo>
                      <a:pt x="7" y="13"/>
                      <a:pt x="4" y="10"/>
                      <a:pt x="4" y="7"/>
                    </a:cubicBezTo>
                    <a:cubicBezTo>
                      <a:pt x="4" y="3"/>
                      <a:pt x="7" y="0"/>
                      <a:pt x="10" y="0"/>
                    </a:cubicBezTo>
                    <a:close/>
                    <a:moveTo>
                      <a:pt x="14" y="22"/>
                    </a:moveTo>
                    <a:cubicBezTo>
                      <a:pt x="23" y="31"/>
                      <a:pt x="23" y="31"/>
                      <a:pt x="23" y="31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0" y="41"/>
                      <a:pt x="0" y="41"/>
                      <a:pt x="0" y="41"/>
                    </a:cubicBez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89" name="Freeform 1386"/>
              <p:cNvSpPr>
                <a:spLocks noEditPoints="1"/>
              </p:cNvSpPr>
              <p:nvPr/>
            </p:nvSpPr>
            <p:spPr bwMode="auto">
              <a:xfrm>
                <a:off x="1569" y="2570"/>
                <a:ext cx="64" cy="71"/>
              </a:xfrm>
              <a:custGeom>
                <a:avLst/>
                <a:gdLst>
                  <a:gd name="T0" fmla="*/ 41 w 54"/>
                  <a:gd name="T1" fmla="*/ 0 h 60"/>
                  <a:gd name="T2" fmla="*/ 54 w 54"/>
                  <a:gd name="T3" fmla="*/ 3 h 60"/>
                  <a:gd name="T4" fmla="*/ 51 w 54"/>
                  <a:gd name="T5" fmla="*/ 60 h 60"/>
                  <a:gd name="T6" fmla="*/ 41 w 54"/>
                  <a:gd name="T7" fmla="*/ 60 h 60"/>
                  <a:gd name="T8" fmla="*/ 3 w 54"/>
                  <a:gd name="T9" fmla="*/ 60 h 60"/>
                  <a:gd name="T10" fmla="*/ 0 w 54"/>
                  <a:gd name="T11" fmla="*/ 57 h 60"/>
                  <a:gd name="T12" fmla="*/ 0 w 54"/>
                  <a:gd name="T13" fmla="*/ 3 h 60"/>
                  <a:gd name="T14" fmla="*/ 3 w 54"/>
                  <a:gd name="T15" fmla="*/ 0 h 60"/>
                  <a:gd name="T16" fmla="*/ 3 w 54"/>
                  <a:gd name="T17" fmla="*/ 0 h 60"/>
                  <a:gd name="T18" fmla="*/ 48 w 54"/>
                  <a:gd name="T19" fmla="*/ 45 h 60"/>
                  <a:gd name="T20" fmla="*/ 50 w 54"/>
                  <a:gd name="T21" fmla="*/ 31 h 60"/>
                  <a:gd name="T22" fmla="*/ 48 w 54"/>
                  <a:gd name="T23" fmla="*/ 45 h 60"/>
                  <a:gd name="T24" fmla="*/ 50 w 54"/>
                  <a:gd name="T25" fmla="*/ 45 h 60"/>
                  <a:gd name="T26" fmla="*/ 51 w 54"/>
                  <a:gd name="T27" fmla="*/ 53 h 60"/>
                  <a:gd name="T28" fmla="*/ 50 w 54"/>
                  <a:gd name="T29" fmla="*/ 53 h 60"/>
                  <a:gd name="T30" fmla="*/ 50 w 54"/>
                  <a:gd name="T31" fmla="*/ 58 h 60"/>
                  <a:gd name="T32" fmla="*/ 51 w 54"/>
                  <a:gd name="T33" fmla="*/ 3 h 60"/>
                  <a:gd name="T34" fmla="*/ 50 w 54"/>
                  <a:gd name="T35" fmla="*/ 2 h 60"/>
                  <a:gd name="T36" fmla="*/ 51 w 54"/>
                  <a:gd name="T37" fmla="*/ 23 h 60"/>
                  <a:gd name="T38" fmla="*/ 50 w 54"/>
                  <a:gd name="T39" fmla="*/ 31 h 60"/>
                  <a:gd name="T40" fmla="*/ 50 w 54"/>
                  <a:gd name="T41" fmla="*/ 53 h 60"/>
                  <a:gd name="T42" fmla="*/ 48 w 54"/>
                  <a:gd name="T43" fmla="*/ 58 h 60"/>
                  <a:gd name="T44" fmla="*/ 50 w 54"/>
                  <a:gd name="T45" fmla="*/ 53 h 60"/>
                  <a:gd name="T46" fmla="*/ 50 w 54"/>
                  <a:gd name="T47" fmla="*/ 2 h 60"/>
                  <a:gd name="T48" fmla="*/ 48 w 54"/>
                  <a:gd name="T49" fmla="*/ 4 h 60"/>
                  <a:gd name="T50" fmla="*/ 49 w 54"/>
                  <a:gd name="T51" fmla="*/ 5 h 60"/>
                  <a:gd name="T52" fmla="*/ 49 w 54"/>
                  <a:gd name="T53" fmla="*/ 13 h 60"/>
                  <a:gd name="T54" fmla="*/ 48 w 54"/>
                  <a:gd name="T55" fmla="*/ 22 h 60"/>
                  <a:gd name="T56" fmla="*/ 48 w 54"/>
                  <a:gd name="T57" fmla="*/ 58 h 60"/>
                  <a:gd name="T58" fmla="*/ 48 w 54"/>
                  <a:gd name="T59" fmla="*/ 31 h 60"/>
                  <a:gd name="T60" fmla="*/ 48 w 54"/>
                  <a:gd name="T61" fmla="*/ 22 h 60"/>
                  <a:gd name="T62" fmla="*/ 47 w 54"/>
                  <a:gd name="T63" fmla="*/ 13 h 60"/>
                  <a:gd name="T64" fmla="*/ 48 w 54"/>
                  <a:gd name="T65" fmla="*/ 58 h 60"/>
                  <a:gd name="T66" fmla="*/ 48 w 54"/>
                  <a:gd name="T67" fmla="*/ 2 h 60"/>
                  <a:gd name="T68" fmla="*/ 47 w 54"/>
                  <a:gd name="T69" fmla="*/ 4 h 60"/>
                  <a:gd name="T70" fmla="*/ 46 w 54"/>
                  <a:gd name="T71" fmla="*/ 4 h 60"/>
                  <a:gd name="T72" fmla="*/ 46 w 54"/>
                  <a:gd name="T73" fmla="*/ 2 h 60"/>
                  <a:gd name="T74" fmla="*/ 45 w 54"/>
                  <a:gd name="T75" fmla="*/ 58 h 60"/>
                  <a:gd name="T76" fmla="*/ 46 w 54"/>
                  <a:gd name="T77" fmla="*/ 13 h 60"/>
                  <a:gd name="T78" fmla="*/ 46 w 54"/>
                  <a:gd name="T79" fmla="*/ 4 h 60"/>
                  <a:gd name="T80" fmla="*/ 20 w 54"/>
                  <a:gd name="T81" fmla="*/ 24 h 60"/>
                  <a:gd name="T82" fmla="*/ 12 w 54"/>
                  <a:gd name="T83" fmla="*/ 41 h 60"/>
                  <a:gd name="T84" fmla="*/ 25 w 54"/>
                  <a:gd name="T85" fmla="*/ 45 h 60"/>
                  <a:gd name="T86" fmla="*/ 39 w 54"/>
                  <a:gd name="T87" fmla="*/ 45 h 60"/>
                  <a:gd name="T88" fmla="*/ 31 w 54"/>
                  <a:gd name="T89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4" h="60">
                    <a:moveTo>
                      <a:pt x="3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2" y="0"/>
                      <a:pt x="54" y="2"/>
                      <a:pt x="54" y="3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9"/>
                      <a:pt x="52" y="60"/>
                      <a:pt x="51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1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1" y="60"/>
                      <a:pt x="0" y="59"/>
                      <a:pt x="0" y="58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  <a:moveTo>
                      <a:pt x="48" y="45"/>
                    </a:move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8" y="45"/>
                      <a:pt x="48" y="45"/>
                      <a:pt x="48" y="45"/>
                    </a:cubicBezTo>
                    <a:close/>
                    <a:moveTo>
                      <a:pt x="50" y="45"/>
                    </a:moveTo>
                    <a:cubicBezTo>
                      <a:pt x="50" y="45"/>
                      <a:pt x="50" y="45"/>
                      <a:pt x="50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3"/>
                      <a:pt x="51" y="53"/>
                      <a:pt x="50" y="53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8"/>
                      <a:pt x="51" y="58"/>
                      <a:pt x="51" y="57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1" y="22"/>
                      <a:pt x="51" y="23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0" y="31"/>
                      <a:pt x="50" y="31"/>
                    </a:cubicBezTo>
                    <a:cubicBezTo>
                      <a:pt x="50" y="45"/>
                      <a:pt x="50" y="45"/>
                      <a:pt x="50" y="45"/>
                    </a:cubicBezTo>
                    <a:close/>
                    <a:moveTo>
                      <a:pt x="50" y="53"/>
                    </a:move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3"/>
                      <a:pt x="50" y="53"/>
                      <a:pt x="50" y="53"/>
                    </a:cubicBezTo>
                    <a:close/>
                    <a:moveTo>
                      <a:pt x="50" y="22"/>
                    </a:moveTo>
                    <a:cubicBezTo>
                      <a:pt x="50" y="2"/>
                      <a:pt x="50" y="2"/>
                      <a:pt x="50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5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0" y="22"/>
                      <a:pt x="50" y="22"/>
                      <a:pt x="50" y="22"/>
                    </a:cubicBezTo>
                    <a:close/>
                    <a:moveTo>
                      <a:pt x="48" y="58"/>
                    </a:moveTo>
                    <a:cubicBezTo>
                      <a:pt x="48" y="31"/>
                      <a:pt x="48" y="31"/>
                      <a:pt x="48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lose/>
                    <a:moveTo>
                      <a:pt x="48" y="4"/>
                    </a:moveTo>
                    <a:cubicBezTo>
                      <a:pt x="48" y="2"/>
                      <a:pt x="48" y="2"/>
                      <a:pt x="48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46" y="4"/>
                    </a:moveTo>
                    <a:cubicBezTo>
                      <a:pt x="46" y="4"/>
                      <a:pt x="46" y="4"/>
                      <a:pt x="46" y="4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4"/>
                      <a:pt x="46" y="4"/>
                      <a:pt x="46" y="4"/>
                    </a:cubicBezTo>
                    <a:close/>
                    <a:moveTo>
                      <a:pt x="31" y="24"/>
                    </a:moveTo>
                    <a:cubicBezTo>
                      <a:pt x="31" y="15"/>
                      <a:pt x="20" y="15"/>
                      <a:pt x="20" y="24"/>
                    </a:cubicBezTo>
                    <a:cubicBezTo>
                      <a:pt x="20" y="29"/>
                      <a:pt x="25" y="32"/>
                      <a:pt x="20" y="37"/>
                    </a:cubicBezTo>
                    <a:cubicBezTo>
                      <a:pt x="19" y="39"/>
                      <a:pt x="12" y="39"/>
                      <a:pt x="12" y="41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9" y="39"/>
                      <a:pt x="32" y="39"/>
                      <a:pt x="31" y="37"/>
                    </a:cubicBezTo>
                    <a:cubicBezTo>
                      <a:pt x="26" y="32"/>
                      <a:pt x="31" y="29"/>
                      <a:pt x="31" y="24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0" name="Freeform 1387"/>
              <p:cNvSpPr>
                <a:spLocks noEditPoints="1"/>
              </p:cNvSpPr>
              <p:nvPr/>
            </p:nvSpPr>
            <p:spPr bwMode="auto">
              <a:xfrm>
                <a:off x="1617" y="2641"/>
                <a:ext cx="89" cy="70"/>
              </a:xfrm>
              <a:custGeom>
                <a:avLst/>
                <a:gdLst>
                  <a:gd name="T0" fmla="*/ 24 w 75"/>
                  <a:gd name="T1" fmla="*/ 0 h 59"/>
                  <a:gd name="T2" fmla="*/ 53 w 75"/>
                  <a:gd name="T3" fmla="*/ 0 h 59"/>
                  <a:gd name="T4" fmla="*/ 54 w 75"/>
                  <a:gd name="T5" fmla="*/ 1 h 59"/>
                  <a:gd name="T6" fmla="*/ 54 w 75"/>
                  <a:gd name="T7" fmla="*/ 5 h 59"/>
                  <a:gd name="T8" fmla="*/ 23 w 75"/>
                  <a:gd name="T9" fmla="*/ 5 h 59"/>
                  <a:gd name="T10" fmla="*/ 23 w 75"/>
                  <a:gd name="T11" fmla="*/ 1 h 59"/>
                  <a:gd name="T12" fmla="*/ 24 w 75"/>
                  <a:gd name="T13" fmla="*/ 0 h 59"/>
                  <a:gd name="T14" fmla="*/ 38 w 75"/>
                  <a:gd name="T15" fmla="*/ 18 h 59"/>
                  <a:gd name="T16" fmla="*/ 53 w 75"/>
                  <a:gd name="T17" fmla="*/ 34 h 59"/>
                  <a:gd name="T18" fmla="*/ 38 w 75"/>
                  <a:gd name="T19" fmla="*/ 50 h 59"/>
                  <a:gd name="T20" fmla="*/ 22 w 75"/>
                  <a:gd name="T21" fmla="*/ 34 h 59"/>
                  <a:gd name="T22" fmla="*/ 38 w 75"/>
                  <a:gd name="T23" fmla="*/ 18 h 59"/>
                  <a:gd name="T24" fmla="*/ 38 w 75"/>
                  <a:gd name="T25" fmla="*/ 20 h 59"/>
                  <a:gd name="T26" fmla="*/ 38 w 75"/>
                  <a:gd name="T27" fmla="*/ 25 h 59"/>
                  <a:gd name="T28" fmla="*/ 46 w 75"/>
                  <a:gd name="T29" fmla="*/ 34 h 59"/>
                  <a:gd name="T30" fmla="*/ 51 w 75"/>
                  <a:gd name="T31" fmla="*/ 34 h 59"/>
                  <a:gd name="T32" fmla="*/ 38 w 75"/>
                  <a:gd name="T33" fmla="*/ 20 h 59"/>
                  <a:gd name="T34" fmla="*/ 4 w 75"/>
                  <a:gd name="T35" fmla="*/ 7 h 59"/>
                  <a:gd name="T36" fmla="*/ 0 w 75"/>
                  <a:gd name="T37" fmla="*/ 11 h 59"/>
                  <a:gd name="T38" fmla="*/ 0 w 75"/>
                  <a:gd name="T39" fmla="*/ 19 h 59"/>
                  <a:gd name="T40" fmla="*/ 0 w 75"/>
                  <a:gd name="T41" fmla="*/ 47 h 59"/>
                  <a:gd name="T42" fmla="*/ 0 w 75"/>
                  <a:gd name="T43" fmla="*/ 55 h 59"/>
                  <a:gd name="T44" fmla="*/ 4 w 75"/>
                  <a:gd name="T45" fmla="*/ 59 h 59"/>
                  <a:gd name="T46" fmla="*/ 71 w 75"/>
                  <a:gd name="T47" fmla="*/ 59 h 59"/>
                  <a:gd name="T48" fmla="*/ 75 w 75"/>
                  <a:gd name="T49" fmla="*/ 55 h 59"/>
                  <a:gd name="T50" fmla="*/ 75 w 75"/>
                  <a:gd name="T51" fmla="*/ 47 h 59"/>
                  <a:gd name="T52" fmla="*/ 75 w 75"/>
                  <a:gd name="T53" fmla="*/ 19 h 59"/>
                  <a:gd name="T54" fmla="*/ 75 w 75"/>
                  <a:gd name="T55" fmla="*/ 11 h 59"/>
                  <a:gd name="T56" fmla="*/ 71 w 75"/>
                  <a:gd name="T57" fmla="*/ 7 h 59"/>
                  <a:gd name="T58" fmla="*/ 4 w 75"/>
                  <a:gd name="T59" fmla="*/ 7 h 59"/>
                  <a:gd name="T60" fmla="*/ 8 w 75"/>
                  <a:gd name="T61" fmla="*/ 12 h 59"/>
                  <a:gd name="T62" fmla="*/ 11 w 75"/>
                  <a:gd name="T63" fmla="*/ 15 h 59"/>
                  <a:gd name="T64" fmla="*/ 8 w 75"/>
                  <a:gd name="T65" fmla="*/ 18 h 59"/>
                  <a:gd name="T66" fmla="*/ 5 w 75"/>
                  <a:gd name="T67" fmla="*/ 15 h 59"/>
                  <a:gd name="T68" fmla="*/ 8 w 75"/>
                  <a:gd name="T69" fmla="*/ 12 h 59"/>
                  <a:gd name="T70" fmla="*/ 38 w 75"/>
                  <a:gd name="T71" fmla="*/ 13 h 59"/>
                  <a:gd name="T72" fmla="*/ 17 w 75"/>
                  <a:gd name="T73" fmla="*/ 34 h 59"/>
                  <a:gd name="T74" fmla="*/ 38 w 75"/>
                  <a:gd name="T75" fmla="*/ 54 h 59"/>
                  <a:gd name="T76" fmla="*/ 58 w 75"/>
                  <a:gd name="T77" fmla="*/ 34 h 59"/>
                  <a:gd name="T78" fmla="*/ 38 w 75"/>
                  <a:gd name="T79" fmla="*/ 1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5" h="59">
                    <a:moveTo>
                      <a:pt x="24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4" y="0"/>
                      <a:pt x="54" y="1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4" y="0"/>
                    </a:cubicBezTo>
                    <a:close/>
                    <a:moveTo>
                      <a:pt x="38" y="18"/>
                    </a:moveTo>
                    <a:cubicBezTo>
                      <a:pt x="46" y="18"/>
                      <a:pt x="53" y="25"/>
                      <a:pt x="53" y="34"/>
                    </a:cubicBezTo>
                    <a:cubicBezTo>
                      <a:pt x="53" y="43"/>
                      <a:pt x="46" y="50"/>
                      <a:pt x="38" y="50"/>
                    </a:cubicBezTo>
                    <a:cubicBezTo>
                      <a:pt x="29" y="50"/>
                      <a:pt x="22" y="43"/>
                      <a:pt x="22" y="34"/>
                    </a:cubicBezTo>
                    <a:cubicBezTo>
                      <a:pt x="22" y="25"/>
                      <a:pt x="29" y="18"/>
                      <a:pt x="38" y="18"/>
                    </a:cubicBezTo>
                    <a:close/>
                    <a:moveTo>
                      <a:pt x="38" y="20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42" y="25"/>
                      <a:pt x="46" y="29"/>
                      <a:pt x="46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26"/>
                      <a:pt x="45" y="20"/>
                      <a:pt x="38" y="20"/>
                    </a:cubicBezTo>
                    <a:close/>
                    <a:moveTo>
                      <a:pt x="4" y="7"/>
                    </a:moveTo>
                    <a:cubicBezTo>
                      <a:pt x="1" y="7"/>
                      <a:pt x="0" y="8"/>
                      <a:pt x="0" y="1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7"/>
                      <a:pt x="1" y="59"/>
                      <a:pt x="4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4" y="59"/>
                      <a:pt x="75" y="57"/>
                      <a:pt x="75" y="55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8"/>
                      <a:pt x="74" y="7"/>
                      <a:pt x="71" y="7"/>
                    </a:cubicBezTo>
                    <a:cubicBezTo>
                      <a:pt x="4" y="7"/>
                      <a:pt x="4" y="7"/>
                      <a:pt x="4" y="7"/>
                    </a:cubicBezTo>
                    <a:close/>
                    <a:moveTo>
                      <a:pt x="8" y="12"/>
                    </a:moveTo>
                    <a:cubicBezTo>
                      <a:pt x="10" y="12"/>
                      <a:pt x="11" y="13"/>
                      <a:pt x="11" y="15"/>
                    </a:cubicBezTo>
                    <a:cubicBezTo>
                      <a:pt x="11" y="16"/>
                      <a:pt x="10" y="18"/>
                      <a:pt x="8" y="18"/>
                    </a:cubicBezTo>
                    <a:cubicBezTo>
                      <a:pt x="6" y="18"/>
                      <a:pt x="5" y="16"/>
                      <a:pt x="5" y="15"/>
                    </a:cubicBezTo>
                    <a:cubicBezTo>
                      <a:pt x="5" y="13"/>
                      <a:pt x="6" y="12"/>
                      <a:pt x="8" y="12"/>
                    </a:cubicBezTo>
                    <a:close/>
                    <a:moveTo>
                      <a:pt x="38" y="13"/>
                    </a:moveTo>
                    <a:cubicBezTo>
                      <a:pt x="26" y="13"/>
                      <a:pt x="17" y="23"/>
                      <a:pt x="17" y="34"/>
                    </a:cubicBezTo>
                    <a:cubicBezTo>
                      <a:pt x="17" y="45"/>
                      <a:pt x="26" y="54"/>
                      <a:pt x="38" y="54"/>
                    </a:cubicBezTo>
                    <a:cubicBezTo>
                      <a:pt x="49" y="54"/>
                      <a:pt x="58" y="45"/>
                      <a:pt x="58" y="34"/>
                    </a:cubicBezTo>
                    <a:cubicBezTo>
                      <a:pt x="58" y="23"/>
                      <a:pt x="49" y="13"/>
                      <a:pt x="38" y="13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1" name="Freeform 1388"/>
              <p:cNvSpPr>
                <a:spLocks noEditPoints="1"/>
              </p:cNvSpPr>
              <p:nvPr/>
            </p:nvSpPr>
            <p:spPr bwMode="auto">
              <a:xfrm>
                <a:off x="1913" y="2687"/>
                <a:ext cx="154" cy="142"/>
              </a:xfrm>
              <a:custGeom>
                <a:avLst/>
                <a:gdLst>
                  <a:gd name="T0" fmla="*/ 77 w 130"/>
                  <a:gd name="T1" fmla="*/ 0 h 120"/>
                  <a:gd name="T2" fmla="*/ 108 w 130"/>
                  <a:gd name="T3" fmla="*/ 31 h 120"/>
                  <a:gd name="T4" fmla="*/ 77 w 130"/>
                  <a:gd name="T5" fmla="*/ 61 h 120"/>
                  <a:gd name="T6" fmla="*/ 47 w 130"/>
                  <a:gd name="T7" fmla="*/ 31 h 120"/>
                  <a:gd name="T8" fmla="*/ 77 w 130"/>
                  <a:gd name="T9" fmla="*/ 0 h 120"/>
                  <a:gd name="T10" fmla="*/ 5 w 130"/>
                  <a:gd name="T11" fmla="*/ 80 h 120"/>
                  <a:gd name="T12" fmla="*/ 0 w 130"/>
                  <a:gd name="T13" fmla="*/ 85 h 120"/>
                  <a:gd name="T14" fmla="*/ 0 w 130"/>
                  <a:gd name="T15" fmla="*/ 93 h 120"/>
                  <a:gd name="T16" fmla="*/ 5 w 130"/>
                  <a:gd name="T17" fmla="*/ 98 h 120"/>
                  <a:gd name="T18" fmla="*/ 22 w 130"/>
                  <a:gd name="T19" fmla="*/ 98 h 120"/>
                  <a:gd name="T20" fmla="*/ 22 w 130"/>
                  <a:gd name="T21" fmla="*/ 116 h 120"/>
                  <a:gd name="T22" fmla="*/ 25 w 130"/>
                  <a:gd name="T23" fmla="*/ 119 h 120"/>
                  <a:gd name="T24" fmla="*/ 36 w 130"/>
                  <a:gd name="T25" fmla="*/ 119 h 120"/>
                  <a:gd name="T26" fmla="*/ 40 w 130"/>
                  <a:gd name="T27" fmla="*/ 116 h 120"/>
                  <a:gd name="T28" fmla="*/ 40 w 130"/>
                  <a:gd name="T29" fmla="*/ 98 h 120"/>
                  <a:gd name="T30" fmla="*/ 56 w 130"/>
                  <a:gd name="T31" fmla="*/ 98 h 120"/>
                  <a:gd name="T32" fmla="*/ 61 w 130"/>
                  <a:gd name="T33" fmla="*/ 93 h 120"/>
                  <a:gd name="T34" fmla="*/ 61 w 130"/>
                  <a:gd name="T35" fmla="*/ 85 h 120"/>
                  <a:gd name="T36" fmla="*/ 56 w 130"/>
                  <a:gd name="T37" fmla="*/ 80 h 120"/>
                  <a:gd name="T38" fmla="*/ 40 w 130"/>
                  <a:gd name="T39" fmla="*/ 80 h 120"/>
                  <a:gd name="T40" fmla="*/ 40 w 130"/>
                  <a:gd name="T41" fmla="*/ 63 h 120"/>
                  <a:gd name="T42" fmla="*/ 36 w 130"/>
                  <a:gd name="T43" fmla="*/ 59 h 120"/>
                  <a:gd name="T44" fmla="*/ 25 w 130"/>
                  <a:gd name="T45" fmla="*/ 59 h 120"/>
                  <a:gd name="T46" fmla="*/ 22 w 130"/>
                  <a:gd name="T47" fmla="*/ 63 h 120"/>
                  <a:gd name="T48" fmla="*/ 22 w 130"/>
                  <a:gd name="T49" fmla="*/ 80 h 120"/>
                  <a:gd name="T50" fmla="*/ 5 w 130"/>
                  <a:gd name="T51" fmla="*/ 80 h 120"/>
                  <a:gd name="T52" fmla="*/ 64 w 130"/>
                  <a:gd name="T53" fmla="*/ 71 h 120"/>
                  <a:gd name="T54" fmla="*/ 91 w 130"/>
                  <a:gd name="T55" fmla="*/ 71 h 120"/>
                  <a:gd name="T56" fmla="*/ 130 w 130"/>
                  <a:gd name="T57" fmla="*/ 110 h 120"/>
                  <a:gd name="T58" fmla="*/ 130 w 130"/>
                  <a:gd name="T59" fmla="*/ 120 h 120"/>
                  <a:gd name="T60" fmla="*/ 44 w 130"/>
                  <a:gd name="T61" fmla="*/ 120 h 120"/>
                  <a:gd name="T62" fmla="*/ 45 w 130"/>
                  <a:gd name="T63" fmla="*/ 116 h 120"/>
                  <a:gd name="T64" fmla="*/ 45 w 130"/>
                  <a:gd name="T65" fmla="*/ 104 h 120"/>
                  <a:gd name="T66" fmla="*/ 56 w 130"/>
                  <a:gd name="T67" fmla="*/ 104 h 120"/>
                  <a:gd name="T68" fmla="*/ 66 w 130"/>
                  <a:gd name="T69" fmla="*/ 93 h 120"/>
                  <a:gd name="T70" fmla="*/ 66 w 130"/>
                  <a:gd name="T71" fmla="*/ 85 h 120"/>
                  <a:gd name="T72" fmla="*/ 56 w 130"/>
                  <a:gd name="T73" fmla="*/ 75 h 120"/>
                  <a:gd name="T74" fmla="*/ 47 w 130"/>
                  <a:gd name="T75" fmla="*/ 75 h 120"/>
                  <a:gd name="T76" fmla="*/ 64 w 130"/>
                  <a:gd name="T77" fmla="*/ 7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0" h="120">
                    <a:moveTo>
                      <a:pt x="77" y="0"/>
                    </a:moveTo>
                    <a:cubicBezTo>
                      <a:pt x="94" y="0"/>
                      <a:pt x="108" y="14"/>
                      <a:pt x="108" y="31"/>
                    </a:cubicBezTo>
                    <a:cubicBezTo>
                      <a:pt x="108" y="48"/>
                      <a:pt x="94" y="61"/>
                      <a:pt x="77" y="61"/>
                    </a:cubicBezTo>
                    <a:cubicBezTo>
                      <a:pt x="60" y="61"/>
                      <a:pt x="47" y="48"/>
                      <a:pt x="47" y="31"/>
                    </a:cubicBezTo>
                    <a:cubicBezTo>
                      <a:pt x="47" y="14"/>
                      <a:pt x="60" y="0"/>
                      <a:pt x="77" y="0"/>
                    </a:cubicBezTo>
                    <a:close/>
                    <a:moveTo>
                      <a:pt x="5" y="80"/>
                    </a:moveTo>
                    <a:cubicBezTo>
                      <a:pt x="3" y="80"/>
                      <a:pt x="0" y="82"/>
                      <a:pt x="0" y="8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6"/>
                      <a:pt x="3" y="98"/>
                      <a:pt x="5" y="98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22" y="118"/>
                      <a:pt x="23" y="119"/>
                      <a:pt x="25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38" y="119"/>
                      <a:pt x="40" y="118"/>
                      <a:pt x="40" y="116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56" y="98"/>
                      <a:pt x="56" y="98"/>
                      <a:pt x="56" y="98"/>
                    </a:cubicBezTo>
                    <a:cubicBezTo>
                      <a:pt x="59" y="98"/>
                      <a:pt x="61" y="96"/>
                      <a:pt x="61" y="93"/>
                    </a:cubicBezTo>
                    <a:cubicBezTo>
                      <a:pt x="61" y="85"/>
                      <a:pt x="61" y="85"/>
                      <a:pt x="61" y="85"/>
                    </a:cubicBezTo>
                    <a:cubicBezTo>
                      <a:pt x="61" y="82"/>
                      <a:pt x="59" y="80"/>
                      <a:pt x="56" y="80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1"/>
                      <a:pt x="38" y="59"/>
                      <a:pt x="36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3" y="59"/>
                      <a:pt x="22" y="61"/>
                      <a:pt x="22" y="63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5" y="80"/>
                      <a:pt x="5" y="80"/>
                      <a:pt x="5" y="80"/>
                    </a:cubicBezTo>
                    <a:close/>
                    <a:moveTo>
                      <a:pt x="64" y="71"/>
                    </a:moveTo>
                    <a:cubicBezTo>
                      <a:pt x="91" y="71"/>
                      <a:pt x="91" y="71"/>
                      <a:pt x="91" y="71"/>
                    </a:cubicBezTo>
                    <a:cubicBezTo>
                      <a:pt x="112" y="71"/>
                      <a:pt x="130" y="88"/>
                      <a:pt x="130" y="110"/>
                    </a:cubicBezTo>
                    <a:cubicBezTo>
                      <a:pt x="130" y="120"/>
                      <a:pt x="130" y="120"/>
                      <a:pt x="130" y="120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45" y="118"/>
                      <a:pt x="45" y="117"/>
                      <a:pt x="45" y="116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62" y="104"/>
                      <a:pt x="66" y="99"/>
                      <a:pt x="66" y="93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6" y="79"/>
                      <a:pt x="62" y="75"/>
                      <a:pt x="5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52" y="72"/>
                      <a:pt x="58" y="71"/>
                      <a:pt x="64" y="71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2" name="Freeform 1389"/>
              <p:cNvSpPr>
                <a:spLocks noEditPoints="1"/>
              </p:cNvSpPr>
              <p:nvPr/>
            </p:nvSpPr>
            <p:spPr bwMode="auto">
              <a:xfrm>
                <a:off x="1980" y="2117"/>
                <a:ext cx="81" cy="90"/>
              </a:xfrm>
              <a:custGeom>
                <a:avLst/>
                <a:gdLst>
                  <a:gd name="T0" fmla="*/ 51 w 68"/>
                  <a:gd name="T1" fmla="*/ 0 h 76"/>
                  <a:gd name="T2" fmla="*/ 68 w 68"/>
                  <a:gd name="T3" fmla="*/ 4 h 76"/>
                  <a:gd name="T4" fmla="*/ 64 w 68"/>
                  <a:gd name="T5" fmla="*/ 76 h 76"/>
                  <a:gd name="T6" fmla="*/ 52 w 68"/>
                  <a:gd name="T7" fmla="*/ 76 h 76"/>
                  <a:gd name="T8" fmla="*/ 3 w 68"/>
                  <a:gd name="T9" fmla="*/ 76 h 76"/>
                  <a:gd name="T10" fmla="*/ 0 w 68"/>
                  <a:gd name="T11" fmla="*/ 72 h 76"/>
                  <a:gd name="T12" fmla="*/ 0 w 68"/>
                  <a:gd name="T13" fmla="*/ 3 h 76"/>
                  <a:gd name="T14" fmla="*/ 4 w 68"/>
                  <a:gd name="T15" fmla="*/ 0 h 76"/>
                  <a:gd name="T16" fmla="*/ 4 w 68"/>
                  <a:gd name="T17" fmla="*/ 0 h 76"/>
                  <a:gd name="T18" fmla="*/ 61 w 68"/>
                  <a:gd name="T19" fmla="*/ 56 h 76"/>
                  <a:gd name="T20" fmla="*/ 62 w 68"/>
                  <a:gd name="T21" fmla="*/ 39 h 76"/>
                  <a:gd name="T22" fmla="*/ 61 w 68"/>
                  <a:gd name="T23" fmla="*/ 56 h 76"/>
                  <a:gd name="T24" fmla="*/ 63 w 68"/>
                  <a:gd name="T25" fmla="*/ 56 h 76"/>
                  <a:gd name="T26" fmla="*/ 64 w 68"/>
                  <a:gd name="T27" fmla="*/ 66 h 76"/>
                  <a:gd name="T28" fmla="*/ 63 w 68"/>
                  <a:gd name="T29" fmla="*/ 67 h 76"/>
                  <a:gd name="T30" fmla="*/ 63 w 68"/>
                  <a:gd name="T31" fmla="*/ 73 h 76"/>
                  <a:gd name="T32" fmla="*/ 65 w 68"/>
                  <a:gd name="T33" fmla="*/ 4 h 76"/>
                  <a:gd name="T34" fmla="*/ 63 w 68"/>
                  <a:gd name="T35" fmla="*/ 2 h 76"/>
                  <a:gd name="T36" fmla="*/ 64 w 68"/>
                  <a:gd name="T37" fmla="*/ 29 h 76"/>
                  <a:gd name="T38" fmla="*/ 63 w 68"/>
                  <a:gd name="T39" fmla="*/ 39 h 76"/>
                  <a:gd name="T40" fmla="*/ 62 w 68"/>
                  <a:gd name="T41" fmla="*/ 67 h 76"/>
                  <a:gd name="T42" fmla="*/ 61 w 68"/>
                  <a:gd name="T43" fmla="*/ 73 h 76"/>
                  <a:gd name="T44" fmla="*/ 62 w 68"/>
                  <a:gd name="T45" fmla="*/ 67 h 76"/>
                  <a:gd name="T46" fmla="*/ 62 w 68"/>
                  <a:gd name="T47" fmla="*/ 2 h 76"/>
                  <a:gd name="T48" fmla="*/ 61 w 68"/>
                  <a:gd name="T49" fmla="*/ 5 h 76"/>
                  <a:gd name="T50" fmla="*/ 62 w 68"/>
                  <a:gd name="T51" fmla="*/ 6 h 76"/>
                  <a:gd name="T52" fmla="*/ 61 w 68"/>
                  <a:gd name="T53" fmla="*/ 16 h 76"/>
                  <a:gd name="T54" fmla="*/ 61 w 68"/>
                  <a:gd name="T55" fmla="*/ 28 h 76"/>
                  <a:gd name="T56" fmla="*/ 60 w 68"/>
                  <a:gd name="T57" fmla="*/ 73 h 76"/>
                  <a:gd name="T58" fmla="*/ 60 w 68"/>
                  <a:gd name="T59" fmla="*/ 39 h 76"/>
                  <a:gd name="T60" fmla="*/ 60 w 68"/>
                  <a:gd name="T61" fmla="*/ 28 h 76"/>
                  <a:gd name="T62" fmla="*/ 59 w 68"/>
                  <a:gd name="T63" fmla="*/ 16 h 76"/>
                  <a:gd name="T64" fmla="*/ 60 w 68"/>
                  <a:gd name="T65" fmla="*/ 73 h 76"/>
                  <a:gd name="T66" fmla="*/ 60 w 68"/>
                  <a:gd name="T67" fmla="*/ 2 h 76"/>
                  <a:gd name="T68" fmla="*/ 59 w 68"/>
                  <a:gd name="T69" fmla="*/ 5 h 76"/>
                  <a:gd name="T70" fmla="*/ 58 w 68"/>
                  <a:gd name="T71" fmla="*/ 5 h 76"/>
                  <a:gd name="T72" fmla="*/ 58 w 68"/>
                  <a:gd name="T73" fmla="*/ 2 h 76"/>
                  <a:gd name="T74" fmla="*/ 56 w 68"/>
                  <a:gd name="T75" fmla="*/ 73 h 76"/>
                  <a:gd name="T76" fmla="*/ 58 w 68"/>
                  <a:gd name="T77" fmla="*/ 16 h 76"/>
                  <a:gd name="T78" fmla="*/ 58 w 68"/>
                  <a:gd name="T79" fmla="*/ 5 h 76"/>
                  <a:gd name="T80" fmla="*/ 24 w 68"/>
                  <a:gd name="T81" fmla="*/ 31 h 76"/>
                  <a:gd name="T82" fmla="*/ 14 w 68"/>
                  <a:gd name="T83" fmla="*/ 52 h 76"/>
                  <a:gd name="T84" fmla="*/ 32 w 68"/>
                  <a:gd name="T85" fmla="*/ 57 h 76"/>
                  <a:gd name="T86" fmla="*/ 49 w 68"/>
                  <a:gd name="T87" fmla="*/ 57 h 76"/>
                  <a:gd name="T88" fmla="*/ 38 w 68"/>
                  <a:gd name="T89" fmla="*/ 4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8" h="76">
                    <a:moveTo>
                      <a:pt x="4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8" y="72"/>
                      <a:pt x="68" y="72"/>
                      <a:pt x="68" y="72"/>
                    </a:cubicBezTo>
                    <a:cubicBezTo>
                      <a:pt x="68" y="75"/>
                      <a:pt x="66" y="76"/>
                      <a:pt x="64" y="76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1" y="76"/>
                      <a:pt x="0" y="75"/>
                      <a:pt x="0" y="7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  <a:moveTo>
                      <a:pt x="61" y="56"/>
                    </a:move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56"/>
                      <a:pt x="61" y="56"/>
                      <a:pt x="61" y="56"/>
                    </a:cubicBezTo>
                    <a:close/>
                    <a:moveTo>
                      <a:pt x="63" y="56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64" y="56"/>
                      <a:pt x="64" y="57"/>
                      <a:pt x="64" y="57"/>
                    </a:cubicBezTo>
                    <a:cubicBezTo>
                      <a:pt x="64" y="66"/>
                      <a:pt x="64" y="66"/>
                      <a:pt x="64" y="66"/>
                    </a:cubicBezTo>
                    <a:cubicBezTo>
                      <a:pt x="64" y="67"/>
                      <a:pt x="64" y="67"/>
                      <a:pt x="63" y="67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4" y="73"/>
                      <a:pt x="65" y="73"/>
                      <a:pt x="65" y="72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3"/>
                      <a:pt x="64" y="2"/>
                      <a:pt x="63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4" y="28"/>
                      <a:pt x="64" y="29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38"/>
                      <a:pt x="63" y="39"/>
                      <a:pt x="63" y="39"/>
                    </a:cubicBezTo>
                    <a:cubicBezTo>
                      <a:pt x="63" y="56"/>
                      <a:pt x="63" y="56"/>
                      <a:pt x="63" y="56"/>
                    </a:cubicBezTo>
                    <a:close/>
                    <a:moveTo>
                      <a:pt x="62" y="67"/>
                    </a:moveTo>
                    <a:cubicBezTo>
                      <a:pt x="61" y="67"/>
                      <a:pt x="61" y="67"/>
                      <a:pt x="61" y="6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67"/>
                      <a:pt x="62" y="67"/>
                      <a:pt x="62" y="67"/>
                    </a:cubicBezTo>
                    <a:close/>
                    <a:moveTo>
                      <a:pt x="62" y="28"/>
                    </a:moveTo>
                    <a:cubicBezTo>
                      <a:pt x="62" y="2"/>
                      <a:pt x="62" y="2"/>
                      <a:pt x="62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2" y="6"/>
                      <a:pt x="62" y="6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1" y="16"/>
                      <a:pt x="61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2" y="28"/>
                      <a:pt x="62" y="28"/>
                      <a:pt x="62" y="28"/>
                    </a:cubicBezTo>
                    <a:close/>
                    <a:moveTo>
                      <a:pt x="60" y="73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lose/>
                    <a:moveTo>
                      <a:pt x="60" y="5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60" y="5"/>
                      <a:pt x="60" y="5"/>
                      <a:pt x="60" y="5"/>
                    </a:cubicBezTo>
                    <a:close/>
                    <a:moveTo>
                      <a:pt x="58" y="5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39" y="31"/>
                    </a:moveTo>
                    <a:cubicBezTo>
                      <a:pt x="39" y="19"/>
                      <a:pt x="24" y="19"/>
                      <a:pt x="24" y="31"/>
                    </a:cubicBezTo>
                    <a:cubicBezTo>
                      <a:pt x="24" y="36"/>
                      <a:pt x="31" y="41"/>
                      <a:pt x="25" y="47"/>
                    </a:cubicBezTo>
                    <a:cubicBezTo>
                      <a:pt x="24" y="49"/>
                      <a:pt x="15" y="49"/>
                      <a:pt x="14" y="52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49" y="57"/>
                      <a:pt x="49" y="57"/>
                      <a:pt x="49" y="57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9" y="49"/>
                      <a:pt x="40" y="49"/>
                      <a:pt x="38" y="47"/>
                    </a:cubicBezTo>
                    <a:cubicBezTo>
                      <a:pt x="33" y="41"/>
                      <a:pt x="39" y="36"/>
                      <a:pt x="39" y="31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3" name="Freeform 1390"/>
              <p:cNvSpPr>
                <a:spLocks noEditPoints="1"/>
              </p:cNvSpPr>
              <p:nvPr/>
            </p:nvSpPr>
            <p:spPr bwMode="auto">
              <a:xfrm>
                <a:off x="1730" y="2592"/>
                <a:ext cx="99" cy="88"/>
              </a:xfrm>
              <a:custGeom>
                <a:avLst/>
                <a:gdLst>
                  <a:gd name="T0" fmla="*/ 78 w 84"/>
                  <a:gd name="T1" fmla="*/ 0 h 75"/>
                  <a:gd name="T2" fmla="*/ 84 w 84"/>
                  <a:gd name="T3" fmla="*/ 70 h 75"/>
                  <a:gd name="T4" fmla="*/ 5 w 84"/>
                  <a:gd name="T5" fmla="*/ 75 h 75"/>
                  <a:gd name="T6" fmla="*/ 0 w 84"/>
                  <a:gd name="T7" fmla="*/ 6 h 75"/>
                  <a:gd name="T8" fmla="*/ 42 w 84"/>
                  <a:gd name="T9" fmla="*/ 13 h 75"/>
                  <a:gd name="T10" fmla="*/ 42 w 84"/>
                  <a:gd name="T11" fmla="*/ 26 h 75"/>
                  <a:gd name="T12" fmla="*/ 42 w 84"/>
                  <a:gd name="T13" fmla="*/ 13 h 75"/>
                  <a:gd name="T14" fmla="*/ 12 w 84"/>
                  <a:gd name="T15" fmla="*/ 72 h 75"/>
                  <a:gd name="T16" fmla="*/ 71 w 84"/>
                  <a:gd name="T17" fmla="*/ 4 h 75"/>
                  <a:gd name="T18" fmla="*/ 47 w 84"/>
                  <a:gd name="T19" fmla="*/ 71 h 75"/>
                  <a:gd name="T20" fmla="*/ 50 w 84"/>
                  <a:gd name="T21" fmla="*/ 56 h 75"/>
                  <a:gd name="T22" fmla="*/ 53 w 84"/>
                  <a:gd name="T23" fmla="*/ 36 h 75"/>
                  <a:gd name="T24" fmla="*/ 39 w 84"/>
                  <a:gd name="T25" fmla="*/ 28 h 75"/>
                  <a:gd name="T26" fmla="*/ 31 w 84"/>
                  <a:gd name="T27" fmla="*/ 53 h 75"/>
                  <a:gd name="T28" fmla="*/ 35 w 84"/>
                  <a:gd name="T29" fmla="*/ 56 h 75"/>
                  <a:gd name="T30" fmla="*/ 47 w 84"/>
                  <a:gd name="T31" fmla="*/ 71 h 75"/>
                  <a:gd name="T32" fmla="*/ 74 w 84"/>
                  <a:gd name="T33" fmla="*/ 49 h 75"/>
                  <a:gd name="T34" fmla="*/ 75 w 84"/>
                  <a:gd name="T35" fmla="*/ 53 h 75"/>
                  <a:gd name="T36" fmla="*/ 82 w 84"/>
                  <a:gd name="T37" fmla="*/ 52 h 75"/>
                  <a:gd name="T38" fmla="*/ 81 w 84"/>
                  <a:gd name="T39" fmla="*/ 48 h 75"/>
                  <a:gd name="T40" fmla="*/ 3 w 84"/>
                  <a:gd name="T41" fmla="*/ 9 h 75"/>
                  <a:gd name="T42" fmla="*/ 2 w 84"/>
                  <a:gd name="T43" fmla="*/ 13 h 75"/>
                  <a:gd name="T44" fmla="*/ 9 w 84"/>
                  <a:gd name="T45" fmla="*/ 14 h 75"/>
                  <a:gd name="T46" fmla="*/ 10 w 84"/>
                  <a:gd name="T47" fmla="*/ 10 h 75"/>
                  <a:gd name="T48" fmla="*/ 3 w 84"/>
                  <a:gd name="T49" fmla="*/ 9 h 75"/>
                  <a:gd name="T50" fmla="*/ 2 w 84"/>
                  <a:gd name="T51" fmla="*/ 23 h 75"/>
                  <a:gd name="T52" fmla="*/ 3 w 84"/>
                  <a:gd name="T53" fmla="*/ 27 h 75"/>
                  <a:gd name="T54" fmla="*/ 10 w 84"/>
                  <a:gd name="T55" fmla="*/ 26 h 75"/>
                  <a:gd name="T56" fmla="*/ 9 w 84"/>
                  <a:gd name="T57" fmla="*/ 22 h 75"/>
                  <a:gd name="T58" fmla="*/ 3 w 84"/>
                  <a:gd name="T59" fmla="*/ 35 h 75"/>
                  <a:gd name="T60" fmla="*/ 2 w 84"/>
                  <a:gd name="T61" fmla="*/ 39 h 75"/>
                  <a:gd name="T62" fmla="*/ 9 w 84"/>
                  <a:gd name="T63" fmla="*/ 40 h 75"/>
                  <a:gd name="T64" fmla="*/ 10 w 84"/>
                  <a:gd name="T65" fmla="*/ 36 h 75"/>
                  <a:gd name="T66" fmla="*/ 3 w 84"/>
                  <a:gd name="T67" fmla="*/ 35 h 75"/>
                  <a:gd name="T68" fmla="*/ 2 w 84"/>
                  <a:gd name="T69" fmla="*/ 50 h 75"/>
                  <a:gd name="T70" fmla="*/ 3 w 84"/>
                  <a:gd name="T71" fmla="*/ 53 h 75"/>
                  <a:gd name="T72" fmla="*/ 10 w 84"/>
                  <a:gd name="T73" fmla="*/ 52 h 75"/>
                  <a:gd name="T74" fmla="*/ 9 w 84"/>
                  <a:gd name="T75" fmla="*/ 49 h 75"/>
                  <a:gd name="T76" fmla="*/ 3 w 84"/>
                  <a:gd name="T77" fmla="*/ 62 h 75"/>
                  <a:gd name="T78" fmla="*/ 2 w 84"/>
                  <a:gd name="T79" fmla="*/ 66 h 75"/>
                  <a:gd name="T80" fmla="*/ 9 w 84"/>
                  <a:gd name="T81" fmla="*/ 66 h 75"/>
                  <a:gd name="T82" fmla="*/ 10 w 84"/>
                  <a:gd name="T83" fmla="*/ 63 h 75"/>
                  <a:gd name="T84" fmla="*/ 3 w 84"/>
                  <a:gd name="T85" fmla="*/ 62 h 75"/>
                  <a:gd name="T86" fmla="*/ 73 w 84"/>
                  <a:gd name="T87" fmla="*/ 10 h 75"/>
                  <a:gd name="T88" fmla="*/ 74 w 84"/>
                  <a:gd name="T89" fmla="*/ 14 h 75"/>
                  <a:gd name="T90" fmla="*/ 81 w 84"/>
                  <a:gd name="T91" fmla="*/ 13 h 75"/>
                  <a:gd name="T92" fmla="*/ 80 w 84"/>
                  <a:gd name="T93" fmla="*/ 9 h 75"/>
                  <a:gd name="T94" fmla="*/ 74 w 84"/>
                  <a:gd name="T95" fmla="*/ 22 h 75"/>
                  <a:gd name="T96" fmla="*/ 73 w 84"/>
                  <a:gd name="T97" fmla="*/ 26 h 75"/>
                  <a:gd name="T98" fmla="*/ 80 w 84"/>
                  <a:gd name="T99" fmla="*/ 27 h 75"/>
                  <a:gd name="T100" fmla="*/ 81 w 84"/>
                  <a:gd name="T101" fmla="*/ 23 h 75"/>
                  <a:gd name="T102" fmla="*/ 74 w 84"/>
                  <a:gd name="T103" fmla="*/ 22 h 75"/>
                  <a:gd name="T104" fmla="*/ 73 w 84"/>
                  <a:gd name="T105" fmla="*/ 36 h 75"/>
                  <a:gd name="T106" fmla="*/ 74 w 84"/>
                  <a:gd name="T107" fmla="*/ 40 h 75"/>
                  <a:gd name="T108" fmla="*/ 81 w 84"/>
                  <a:gd name="T109" fmla="*/ 39 h 75"/>
                  <a:gd name="T110" fmla="*/ 80 w 84"/>
                  <a:gd name="T111" fmla="*/ 35 h 75"/>
                  <a:gd name="T112" fmla="*/ 74 w 84"/>
                  <a:gd name="T113" fmla="*/ 62 h 75"/>
                  <a:gd name="T114" fmla="*/ 73 w 84"/>
                  <a:gd name="T115" fmla="*/ 66 h 75"/>
                  <a:gd name="T116" fmla="*/ 80 w 84"/>
                  <a:gd name="T117" fmla="*/ 66 h 75"/>
                  <a:gd name="T118" fmla="*/ 81 w 84"/>
                  <a:gd name="T119" fmla="*/ 63 h 75"/>
                  <a:gd name="T120" fmla="*/ 74 w 84"/>
                  <a:gd name="T121" fmla="*/ 6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5">
                    <a:moveTo>
                      <a:pt x="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3"/>
                      <a:pt x="84" y="6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4" y="73"/>
                      <a:pt x="81" y="75"/>
                      <a:pt x="78" y="75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2" y="75"/>
                      <a:pt x="0" y="73"/>
                      <a:pt x="0" y="7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  <a:moveTo>
                      <a:pt x="42" y="13"/>
                    </a:moveTo>
                    <a:cubicBezTo>
                      <a:pt x="38" y="13"/>
                      <a:pt x="36" y="16"/>
                      <a:pt x="36" y="19"/>
                    </a:cubicBezTo>
                    <a:cubicBezTo>
                      <a:pt x="36" y="23"/>
                      <a:pt x="38" y="26"/>
                      <a:pt x="42" y="26"/>
                    </a:cubicBezTo>
                    <a:cubicBezTo>
                      <a:pt x="46" y="26"/>
                      <a:pt x="49" y="23"/>
                      <a:pt x="49" y="19"/>
                    </a:cubicBezTo>
                    <a:cubicBezTo>
                      <a:pt x="49" y="16"/>
                      <a:pt x="46" y="13"/>
                      <a:pt x="42" y="13"/>
                    </a:cubicBezTo>
                    <a:close/>
                    <a:moveTo>
                      <a:pt x="12" y="4"/>
                    </a:moveTo>
                    <a:cubicBezTo>
                      <a:pt x="12" y="72"/>
                      <a:pt x="12" y="72"/>
                      <a:pt x="12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12" y="4"/>
                      <a:pt x="12" y="4"/>
                      <a:pt x="12" y="4"/>
                    </a:cubicBezTo>
                    <a:close/>
                    <a:moveTo>
                      <a:pt x="47" y="71"/>
                    </a:moveTo>
                    <a:cubicBezTo>
                      <a:pt x="49" y="56"/>
                      <a:pt x="49" y="56"/>
                      <a:pt x="49" y="56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6"/>
                      <a:pt x="53" y="55"/>
                      <a:pt x="53" y="53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2"/>
                      <a:pt x="50" y="28"/>
                      <a:pt x="45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5" y="28"/>
                      <a:pt x="31" y="32"/>
                      <a:pt x="31" y="36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5"/>
                      <a:pt x="32" y="56"/>
                      <a:pt x="34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47" y="71"/>
                      <a:pt x="47" y="71"/>
                      <a:pt x="47" y="71"/>
                    </a:cubicBezTo>
                    <a:close/>
                    <a:moveTo>
                      <a:pt x="75" y="48"/>
                    </a:moveTo>
                    <a:cubicBezTo>
                      <a:pt x="74" y="48"/>
                      <a:pt x="74" y="49"/>
                      <a:pt x="74" y="49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4" y="52"/>
                      <a:pt x="74" y="53"/>
                      <a:pt x="75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2"/>
                      <a:pt x="82" y="52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2" y="49"/>
                      <a:pt x="81" y="48"/>
                      <a:pt x="81" y="48"/>
                    </a:cubicBezTo>
                    <a:cubicBezTo>
                      <a:pt x="75" y="48"/>
                      <a:pt x="75" y="48"/>
                      <a:pt x="75" y="48"/>
                    </a:cubicBezTo>
                    <a:close/>
                    <a:moveTo>
                      <a:pt x="3" y="9"/>
                    </a:moveTo>
                    <a:cubicBezTo>
                      <a:pt x="2" y="9"/>
                      <a:pt x="2" y="9"/>
                      <a:pt x="2" y="10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4"/>
                      <a:pt x="3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10" y="13"/>
                      <a:pt x="10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3" y="22"/>
                    </a:moveTo>
                    <a:cubicBezTo>
                      <a:pt x="2" y="22"/>
                      <a:pt x="2" y="23"/>
                      <a:pt x="2" y="2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7"/>
                      <a:pt x="3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6"/>
                      <a:pt x="10" y="26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2"/>
                      <a:pt x="9" y="22"/>
                    </a:cubicBezTo>
                    <a:cubicBezTo>
                      <a:pt x="3" y="22"/>
                      <a:pt x="3" y="22"/>
                      <a:pt x="3" y="22"/>
                    </a:cubicBezTo>
                    <a:close/>
                    <a:moveTo>
                      <a:pt x="3" y="35"/>
                    </a:moveTo>
                    <a:cubicBezTo>
                      <a:pt x="2" y="35"/>
                      <a:pt x="2" y="36"/>
                      <a:pt x="2" y="36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40"/>
                      <a:pt x="2" y="40"/>
                      <a:pt x="3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10" y="40"/>
                      <a:pt x="10" y="39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9" y="35"/>
                      <a:pt x="9" y="35"/>
                    </a:cubicBezTo>
                    <a:cubicBezTo>
                      <a:pt x="3" y="35"/>
                      <a:pt x="3" y="35"/>
                      <a:pt x="3" y="35"/>
                    </a:cubicBezTo>
                    <a:close/>
                    <a:moveTo>
                      <a:pt x="3" y="49"/>
                    </a:moveTo>
                    <a:cubicBezTo>
                      <a:pt x="2" y="49"/>
                      <a:pt x="2" y="49"/>
                      <a:pt x="2" y="50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53"/>
                      <a:pt x="2" y="53"/>
                      <a:pt x="3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3"/>
                      <a:pt x="10" y="53"/>
                      <a:pt x="10" y="52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49"/>
                      <a:pt x="9" y="49"/>
                      <a:pt x="9" y="49"/>
                    </a:cubicBezTo>
                    <a:cubicBezTo>
                      <a:pt x="3" y="49"/>
                      <a:pt x="3" y="49"/>
                      <a:pt x="3" y="49"/>
                    </a:cubicBezTo>
                    <a:close/>
                    <a:moveTo>
                      <a:pt x="3" y="62"/>
                    </a:moveTo>
                    <a:cubicBezTo>
                      <a:pt x="2" y="62"/>
                      <a:pt x="2" y="62"/>
                      <a:pt x="2" y="63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2" y="66"/>
                      <a:pt x="2" y="66"/>
                      <a:pt x="3" y="66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9" y="66"/>
                      <a:pt x="10" y="66"/>
                      <a:pt x="10" y="66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2"/>
                      <a:pt x="9" y="62"/>
                      <a:pt x="9" y="62"/>
                    </a:cubicBezTo>
                    <a:cubicBezTo>
                      <a:pt x="3" y="62"/>
                      <a:pt x="3" y="62"/>
                      <a:pt x="3" y="62"/>
                    </a:cubicBezTo>
                    <a:close/>
                    <a:moveTo>
                      <a:pt x="74" y="9"/>
                    </a:moveTo>
                    <a:cubicBezTo>
                      <a:pt x="74" y="9"/>
                      <a:pt x="73" y="9"/>
                      <a:pt x="73" y="10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3"/>
                      <a:pt x="74" y="14"/>
                      <a:pt x="74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1" y="14"/>
                      <a:pt x="81" y="13"/>
                      <a:pt x="81" y="13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0" y="9"/>
                    </a:cubicBezTo>
                    <a:cubicBezTo>
                      <a:pt x="74" y="9"/>
                      <a:pt x="74" y="9"/>
                      <a:pt x="74" y="9"/>
                    </a:cubicBezTo>
                    <a:close/>
                    <a:moveTo>
                      <a:pt x="74" y="22"/>
                    </a:moveTo>
                    <a:cubicBezTo>
                      <a:pt x="74" y="22"/>
                      <a:pt x="73" y="23"/>
                      <a:pt x="73" y="23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6"/>
                      <a:pt x="74" y="27"/>
                      <a:pt x="74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1" y="27"/>
                      <a:pt x="81" y="26"/>
                      <a:pt x="81" y="26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2"/>
                      <a:pt x="80" y="22"/>
                    </a:cubicBezTo>
                    <a:cubicBezTo>
                      <a:pt x="74" y="22"/>
                      <a:pt x="74" y="22"/>
                      <a:pt x="74" y="22"/>
                    </a:cubicBezTo>
                    <a:close/>
                    <a:moveTo>
                      <a:pt x="74" y="35"/>
                    </a:moveTo>
                    <a:cubicBezTo>
                      <a:pt x="74" y="35"/>
                      <a:pt x="73" y="36"/>
                      <a:pt x="73" y="36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40"/>
                      <a:pt x="74" y="40"/>
                      <a:pt x="74" y="40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6"/>
                      <a:pt x="81" y="35"/>
                      <a:pt x="80" y="35"/>
                    </a:cubicBezTo>
                    <a:cubicBezTo>
                      <a:pt x="74" y="35"/>
                      <a:pt x="74" y="35"/>
                      <a:pt x="74" y="35"/>
                    </a:cubicBezTo>
                    <a:close/>
                    <a:moveTo>
                      <a:pt x="74" y="62"/>
                    </a:moveTo>
                    <a:cubicBezTo>
                      <a:pt x="74" y="62"/>
                      <a:pt x="73" y="62"/>
                      <a:pt x="73" y="63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6"/>
                      <a:pt x="74" y="66"/>
                      <a:pt x="74" y="66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0" y="62"/>
                    </a:cubicBezTo>
                    <a:lnTo>
                      <a:pt x="74" y="62"/>
                    </a:ln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4" name="Freeform 1391"/>
              <p:cNvSpPr>
                <a:spLocks noEditPoints="1"/>
              </p:cNvSpPr>
              <p:nvPr/>
            </p:nvSpPr>
            <p:spPr bwMode="auto">
              <a:xfrm>
                <a:off x="1831" y="2415"/>
                <a:ext cx="62" cy="62"/>
              </a:xfrm>
              <a:custGeom>
                <a:avLst/>
                <a:gdLst>
                  <a:gd name="T0" fmla="*/ 5 w 52"/>
                  <a:gd name="T1" fmla="*/ 0 h 52"/>
                  <a:gd name="T2" fmla="*/ 48 w 52"/>
                  <a:gd name="T3" fmla="*/ 0 h 52"/>
                  <a:gd name="T4" fmla="*/ 52 w 52"/>
                  <a:gd name="T5" fmla="*/ 5 h 52"/>
                  <a:gd name="T6" fmla="*/ 52 w 52"/>
                  <a:gd name="T7" fmla="*/ 48 h 52"/>
                  <a:gd name="T8" fmla="*/ 48 w 52"/>
                  <a:gd name="T9" fmla="*/ 52 h 52"/>
                  <a:gd name="T10" fmla="*/ 5 w 52"/>
                  <a:gd name="T11" fmla="*/ 52 h 52"/>
                  <a:gd name="T12" fmla="*/ 0 w 52"/>
                  <a:gd name="T13" fmla="*/ 48 h 52"/>
                  <a:gd name="T14" fmla="*/ 0 w 52"/>
                  <a:gd name="T15" fmla="*/ 5 h 52"/>
                  <a:gd name="T16" fmla="*/ 5 w 52"/>
                  <a:gd name="T17" fmla="*/ 0 h 52"/>
                  <a:gd name="T18" fmla="*/ 23 w 52"/>
                  <a:gd name="T19" fmla="*/ 14 h 52"/>
                  <a:gd name="T20" fmla="*/ 23 w 52"/>
                  <a:gd name="T21" fmla="*/ 23 h 52"/>
                  <a:gd name="T22" fmla="*/ 14 w 52"/>
                  <a:gd name="T23" fmla="*/ 23 h 52"/>
                  <a:gd name="T24" fmla="*/ 14 w 52"/>
                  <a:gd name="T25" fmla="*/ 30 h 52"/>
                  <a:gd name="T26" fmla="*/ 23 w 52"/>
                  <a:gd name="T27" fmla="*/ 30 h 52"/>
                  <a:gd name="T28" fmla="*/ 23 w 52"/>
                  <a:gd name="T29" fmla="*/ 39 h 52"/>
                  <a:gd name="T30" fmla="*/ 30 w 52"/>
                  <a:gd name="T31" fmla="*/ 39 h 52"/>
                  <a:gd name="T32" fmla="*/ 30 w 52"/>
                  <a:gd name="T33" fmla="*/ 30 h 52"/>
                  <a:gd name="T34" fmla="*/ 39 w 52"/>
                  <a:gd name="T35" fmla="*/ 30 h 52"/>
                  <a:gd name="T36" fmla="*/ 39 w 52"/>
                  <a:gd name="T37" fmla="*/ 23 h 52"/>
                  <a:gd name="T38" fmla="*/ 30 w 52"/>
                  <a:gd name="T39" fmla="*/ 23 h 52"/>
                  <a:gd name="T40" fmla="*/ 30 w 52"/>
                  <a:gd name="T41" fmla="*/ 14 h 52"/>
                  <a:gd name="T42" fmla="*/ 23 w 52"/>
                  <a:gd name="T43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52">
                    <a:moveTo>
                      <a:pt x="5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0" y="52"/>
                      <a:pt x="48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  <a:moveTo>
                      <a:pt x="23" y="14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4"/>
                      <a:pt x="30" y="14"/>
                      <a:pt x="30" y="14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5" name="Freeform 1392"/>
              <p:cNvSpPr>
                <a:spLocks noEditPoints="1"/>
              </p:cNvSpPr>
              <p:nvPr/>
            </p:nvSpPr>
            <p:spPr bwMode="auto">
              <a:xfrm>
                <a:off x="1901" y="2415"/>
                <a:ext cx="63" cy="62"/>
              </a:xfrm>
              <a:custGeom>
                <a:avLst/>
                <a:gdLst>
                  <a:gd name="T0" fmla="*/ 5 w 53"/>
                  <a:gd name="T1" fmla="*/ 0 h 52"/>
                  <a:gd name="T2" fmla="*/ 48 w 53"/>
                  <a:gd name="T3" fmla="*/ 0 h 52"/>
                  <a:gd name="T4" fmla="*/ 53 w 53"/>
                  <a:gd name="T5" fmla="*/ 5 h 52"/>
                  <a:gd name="T6" fmla="*/ 53 w 53"/>
                  <a:gd name="T7" fmla="*/ 48 h 52"/>
                  <a:gd name="T8" fmla="*/ 48 w 53"/>
                  <a:gd name="T9" fmla="*/ 52 h 52"/>
                  <a:gd name="T10" fmla="*/ 5 w 53"/>
                  <a:gd name="T11" fmla="*/ 52 h 52"/>
                  <a:gd name="T12" fmla="*/ 0 w 53"/>
                  <a:gd name="T13" fmla="*/ 48 h 52"/>
                  <a:gd name="T14" fmla="*/ 0 w 53"/>
                  <a:gd name="T15" fmla="*/ 5 h 52"/>
                  <a:gd name="T16" fmla="*/ 5 w 53"/>
                  <a:gd name="T17" fmla="*/ 0 h 52"/>
                  <a:gd name="T18" fmla="*/ 14 w 53"/>
                  <a:gd name="T19" fmla="*/ 30 h 52"/>
                  <a:gd name="T20" fmla="*/ 39 w 53"/>
                  <a:gd name="T21" fmla="*/ 30 h 52"/>
                  <a:gd name="T22" fmla="*/ 39 w 53"/>
                  <a:gd name="T23" fmla="*/ 23 h 52"/>
                  <a:gd name="T24" fmla="*/ 14 w 53"/>
                  <a:gd name="T25" fmla="*/ 23 h 52"/>
                  <a:gd name="T26" fmla="*/ 14 w 53"/>
                  <a:gd name="T27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" h="52">
                    <a:moveTo>
                      <a:pt x="5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1" y="0"/>
                      <a:pt x="53" y="2"/>
                      <a:pt x="53" y="5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50"/>
                      <a:pt x="51" y="52"/>
                      <a:pt x="48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0" y="50"/>
                      <a:pt x="0" y="4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lose/>
                    <a:moveTo>
                      <a:pt x="14" y="30"/>
                    </a:move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14" y="23"/>
                      <a:pt x="14" y="23"/>
                      <a:pt x="14" y="23"/>
                    </a:cubicBezTo>
                    <a:lnTo>
                      <a:pt x="14" y="30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6" name="Freeform 1393"/>
              <p:cNvSpPr>
                <a:spLocks noEditPoints="1"/>
              </p:cNvSpPr>
              <p:nvPr/>
            </p:nvSpPr>
            <p:spPr bwMode="auto">
              <a:xfrm>
                <a:off x="1831" y="2486"/>
                <a:ext cx="62" cy="62"/>
              </a:xfrm>
              <a:custGeom>
                <a:avLst/>
                <a:gdLst>
                  <a:gd name="T0" fmla="*/ 5 w 52"/>
                  <a:gd name="T1" fmla="*/ 0 h 52"/>
                  <a:gd name="T2" fmla="*/ 48 w 52"/>
                  <a:gd name="T3" fmla="*/ 0 h 52"/>
                  <a:gd name="T4" fmla="*/ 52 w 52"/>
                  <a:gd name="T5" fmla="*/ 4 h 52"/>
                  <a:gd name="T6" fmla="*/ 52 w 52"/>
                  <a:gd name="T7" fmla="*/ 47 h 52"/>
                  <a:gd name="T8" fmla="*/ 48 w 52"/>
                  <a:gd name="T9" fmla="*/ 52 h 52"/>
                  <a:gd name="T10" fmla="*/ 5 w 52"/>
                  <a:gd name="T11" fmla="*/ 52 h 52"/>
                  <a:gd name="T12" fmla="*/ 0 w 52"/>
                  <a:gd name="T13" fmla="*/ 47 h 52"/>
                  <a:gd name="T14" fmla="*/ 0 w 52"/>
                  <a:gd name="T15" fmla="*/ 4 h 52"/>
                  <a:gd name="T16" fmla="*/ 5 w 52"/>
                  <a:gd name="T17" fmla="*/ 0 h 52"/>
                  <a:gd name="T18" fmla="*/ 15 w 52"/>
                  <a:gd name="T19" fmla="*/ 19 h 52"/>
                  <a:gd name="T20" fmla="*/ 21 w 52"/>
                  <a:gd name="T21" fmla="*/ 26 h 52"/>
                  <a:gd name="T22" fmla="*/ 15 w 52"/>
                  <a:gd name="T23" fmla="*/ 32 h 52"/>
                  <a:gd name="T24" fmla="*/ 20 w 52"/>
                  <a:gd name="T25" fmla="*/ 37 h 52"/>
                  <a:gd name="T26" fmla="*/ 26 w 52"/>
                  <a:gd name="T27" fmla="*/ 30 h 52"/>
                  <a:gd name="T28" fmla="*/ 33 w 52"/>
                  <a:gd name="T29" fmla="*/ 37 h 52"/>
                  <a:gd name="T30" fmla="*/ 38 w 52"/>
                  <a:gd name="T31" fmla="*/ 32 h 52"/>
                  <a:gd name="T32" fmla="*/ 31 w 52"/>
                  <a:gd name="T33" fmla="*/ 26 h 52"/>
                  <a:gd name="T34" fmla="*/ 38 w 52"/>
                  <a:gd name="T35" fmla="*/ 19 h 52"/>
                  <a:gd name="T36" fmla="*/ 33 w 52"/>
                  <a:gd name="T37" fmla="*/ 14 h 52"/>
                  <a:gd name="T38" fmla="*/ 26 w 52"/>
                  <a:gd name="T39" fmla="*/ 21 h 52"/>
                  <a:gd name="T40" fmla="*/ 20 w 52"/>
                  <a:gd name="T41" fmla="*/ 14 h 52"/>
                  <a:gd name="T42" fmla="*/ 15 w 52"/>
                  <a:gd name="T43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52">
                    <a:moveTo>
                      <a:pt x="5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50"/>
                      <a:pt x="50" y="52"/>
                      <a:pt x="48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2" y="52"/>
                      <a:pt x="0" y="50"/>
                      <a:pt x="0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  <a:moveTo>
                      <a:pt x="15" y="19"/>
                    </a:moveTo>
                    <a:cubicBezTo>
                      <a:pt x="21" y="26"/>
                      <a:pt x="21" y="26"/>
                      <a:pt x="21" y="26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0" y="14"/>
                      <a:pt x="20" y="14"/>
                      <a:pt x="20" y="14"/>
                    </a:cubicBezTo>
                    <a:lnTo>
                      <a:pt x="15" y="19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7" name="Freeform 1394"/>
              <p:cNvSpPr>
                <a:spLocks noEditPoints="1"/>
              </p:cNvSpPr>
              <p:nvPr/>
            </p:nvSpPr>
            <p:spPr bwMode="auto">
              <a:xfrm>
                <a:off x="1901" y="2486"/>
                <a:ext cx="63" cy="62"/>
              </a:xfrm>
              <a:custGeom>
                <a:avLst/>
                <a:gdLst>
                  <a:gd name="T0" fmla="*/ 5 w 53"/>
                  <a:gd name="T1" fmla="*/ 0 h 52"/>
                  <a:gd name="T2" fmla="*/ 48 w 53"/>
                  <a:gd name="T3" fmla="*/ 0 h 52"/>
                  <a:gd name="T4" fmla="*/ 53 w 53"/>
                  <a:gd name="T5" fmla="*/ 4 h 52"/>
                  <a:gd name="T6" fmla="*/ 53 w 53"/>
                  <a:gd name="T7" fmla="*/ 47 h 52"/>
                  <a:gd name="T8" fmla="*/ 48 w 53"/>
                  <a:gd name="T9" fmla="*/ 52 h 52"/>
                  <a:gd name="T10" fmla="*/ 5 w 53"/>
                  <a:gd name="T11" fmla="*/ 52 h 52"/>
                  <a:gd name="T12" fmla="*/ 0 w 53"/>
                  <a:gd name="T13" fmla="*/ 47 h 52"/>
                  <a:gd name="T14" fmla="*/ 0 w 53"/>
                  <a:gd name="T15" fmla="*/ 4 h 52"/>
                  <a:gd name="T16" fmla="*/ 5 w 53"/>
                  <a:gd name="T17" fmla="*/ 0 h 52"/>
                  <a:gd name="T18" fmla="*/ 14 w 53"/>
                  <a:gd name="T19" fmla="*/ 23 h 52"/>
                  <a:gd name="T20" fmla="*/ 39 w 53"/>
                  <a:gd name="T21" fmla="*/ 23 h 52"/>
                  <a:gd name="T22" fmla="*/ 39 w 53"/>
                  <a:gd name="T23" fmla="*/ 16 h 52"/>
                  <a:gd name="T24" fmla="*/ 14 w 53"/>
                  <a:gd name="T25" fmla="*/ 16 h 52"/>
                  <a:gd name="T26" fmla="*/ 14 w 53"/>
                  <a:gd name="T27" fmla="*/ 23 h 52"/>
                  <a:gd name="T28" fmla="*/ 14 w 53"/>
                  <a:gd name="T29" fmla="*/ 35 h 52"/>
                  <a:gd name="T30" fmla="*/ 39 w 53"/>
                  <a:gd name="T31" fmla="*/ 35 h 52"/>
                  <a:gd name="T32" fmla="*/ 39 w 53"/>
                  <a:gd name="T33" fmla="*/ 28 h 52"/>
                  <a:gd name="T34" fmla="*/ 14 w 53"/>
                  <a:gd name="T35" fmla="*/ 28 h 52"/>
                  <a:gd name="T36" fmla="*/ 14 w 53"/>
                  <a:gd name="T3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52">
                    <a:moveTo>
                      <a:pt x="5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1" y="0"/>
                      <a:pt x="53" y="2"/>
                      <a:pt x="53" y="4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50"/>
                      <a:pt x="51" y="52"/>
                      <a:pt x="48" y="52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0" y="50"/>
                      <a:pt x="0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lose/>
                    <a:moveTo>
                      <a:pt x="14" y="23"/>
                    </a:moveTo>
                    <a:cubicBezTo>
                      <a:pt x="39" y="23"/>
                      <a:pt x="39" y="23"/>
                      <a:pt x="39" y="23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23"/>
                      <a:pt x="14" y="23"/>
                      <a:pt x="14" y="23"/>
                    </a:cubicBezTo>
                    <a:close/>
                    <a:moveTo>
                      <a:pt x="14" y="35"/>
                    </a:moveTo>
                    <a:cubicBezTo>
                      <a:pt x="39" y="35"/>
                      <a:pt x="39" y="35"/>
                      <a:pt x="39" y="35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14" y="28"/>
                      <a:pt x="14" y="28"/>
                      <a:pt x="14" y="28"/>
                    </a:cubicBezTo>
                    <a:lnTo>
                      <a:pt x="14" y="35"/>
                    </a:ln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8" name="Freeform 1395"/>
              <p:cNvSpPr>
                <a:spLocks noEditPoints="1"/>
              </p:cNvSpPr>
              <p:nvPr/>
            </p:nvSpPr>
            <p:spPr bwMode="auto">
              <a:xfrm>
                <a:off x="1748" y="2500"/>
                <a:ext cx="73" cy="74"/>
              </a:xfrm>
              <a:custGeom>
                <a:avLst/>
                <a:gdLst>
                  <a:gd name="T0" fmla="*/ 31 w 61"/>
                  <a:gd name="T1" fmla="*/ 0 h 62"/>
                  <a:gd name="T2" fmla="*/ 61 w 61"/>
                  <a:gd name="T3" fmla="*/ 31 h 62"/>
                  <a:gd name="T4" fmla="*/ 31 w 61"/>
                  <a:gd name="T5" fmla="*/ 62 h 62"/>
                  <a:gd name="T6" fmla="*/ 0 w 61"/>
                  <a:gd name="T7" fmla="*/ 31 h 62"/>
                  <a:gd name="T8" fmla="*/ 31 w 61"/>
                  <a:gd name="T9" fmla="*/ 0 h 62"/>
                  <a:gd name="T10" fmla="*/ 31 w 61"/>
                  <a:gd name="T11" fmla="*/ 36 h 62"/>
                  <a:gd name="T12" fmla="*/ 33 w 61"/>
                  <a:gd name="T13" fmla="*/ 32 h 62"/>
                  <a:gd name="T14" fmla="*/ 45 w 61"/>
                  <a:gd name="T15" fmla="*/ 19 h 62"/>
                  <a:gd name="T16" fmla="*/ 44 w 61"/>
                  <a:gd name="T17" fmla="*/ 16 h 62"/>
                  <a:gd name="T18" fmla="*/ 44 w 61"/>
                  <a:gd name="T19" fmla="*/ 16 h 62"/>
                  <a:gd name="T20" fmla="*/ 41 w 61"/>
                  <a:gd name="T21" fmla="*/ 16 h 62"/>
                  <a:gd name="T22" fmla="*/ 30 w 61"/>
                  <a:gd name="T23" fmla="*/ 30 h 62"/>
                  <a:gd name="T24" fmla="*/ 23 w 61"/>
                  <a:gd name="T25" fmla="*/ 24 h 62"/>
                  <a:gd name="T26" fmla="*/ 20 w 61"/>
                  <a:gd name="T27" fmla="*/ 24 h 62"/>
                  <a:gd name="T28" fmla="*/ 20 w 61"/>
                  <a:gd name="T29" fmla="*/ 24 h 62"/>
                  <a:gd name="T30" fmla="*/ 20 w 61"/>
                  <a:gd name="T31" fmla="*/ 27 h 62"/>
                  <a:gd name="T32" fmla="*/ 27 w 61"/>
                  <a:gd name="T33" fmla="*/ 33 h 62"/>
                  <a:gd name="T34" fmla="*/ 31 w 61"/>
                  <a:gd name="T35" fmla="*/ 36 h 62"/>
                  <a:gd name="T36" fmla="*/ 9 w 61"/>
                  <a:gd name="T37" fmla="*/ 33 h 62"/>
                  <a:gd name="T38" fmla="*/ 15 w 61"/>
                  <a:gd name="T39" fmla="*/ 33 h 62"/>
                  <a:gd name="T40" fmla="*/ 15 w 61"/>
                  <a:gd name="T41" fmla="*/ 29 h 62"/>
                  <a:gd name="T42" fmla="*/ 9 w 61"/>
                  <a:gd name="T43" fmla="*/ 29 h 62"/>
                  <a:gd name="T44" fmla="*/ 9 w 61"/>
                  <a:gd name="T45" fmla="*/ 33 h 62"/>
                  <a:gd name="T46" fmla="*/ 46 w 61"/>
                  <a:gd name="T47" fmla="*/ 33 h 62"/>
                  <a:gd name="T48" fmla="*/ 52 w 61"/>
                  <a:gd name="T49" fmla="*/ 33 h 62"/>
                  <a:gd name="T50" fmla="*/ 52 w 61"/>
                  <a:gd name="T51" fmla="*/ 29 h 62"/>
                  <a:gd name="T52" fmla="*/ 46 w 61"/>
                  <a:gd name="T53" fmla="*/ 29 h 62"/>
                  <a:gd name="T54" fmla="*/ 46 w 61"/>
                  <a:gd name="T55" fmla="*/ 33 h 62"/>
                  <a:gd name="T56" fmla="*/ 29 w 61"/>
                  <a:gd name="T57" fmla="*/ 9 h 62"/>
                  <a:gd name="T58" fmla="*/ 29 w 61"/>
                  <a:gd name="T59" fmla="*/ 15 h 62"/>
                  <a:gd name="T60" fmla="*/ 32 w 61"/>
                  <a:gd name="T61" fmla="*/ 15 h 62"/>
                  <a:gd name="T62" fmla="*/ 32 w 61"/>
                  <a:gd name="T63" fmla="*/ 9 h 62"/>
                  <a:gd name="T64" fmla="*/ 29 w 61"/>
                  <a:gd name="T65" fmla="*/ 9 h 62"/>
                  <a:gd name="T66" fmla="*/ 29 w 61"/>
                  <a:gd name="T67" fmla="*/ 47 h 62"/>
                  <a:gd name="T68" fmla="*/ 29 w 61"/>
                  <a:gd name="T69" fmla="*/ 53 h 62"/>
                  <a:gd name="T70" fmla="*/ 32 w 61"/>
                  <a:gd name="T71" fmla="*/ 53 h 62"/>
                  <a:gd name="T72" fmla="*/ 32 w 61"/>
                  <a:gd name="T73" fmla="*/ 47 h 62"/>
                  <a:gd name="T74" fmla="*/ 29 w 61"/>
                  <a:gd name="T75" fmla="*/ 47 h 62"/>
                  <a:gd name="T76" fmla="*/ 31 w 61"/>
                  <a:gd name="T77" fmla="*/ 6 h 62"/>
                  <a:gd name="T78" fmla="*/ 5 w 61"/>
                  <a:gd name="T79" fmla="*/ 31 h 62"/>
                  <a:gd name="T80" fmla="*/ 31 w 61"/>
                  <a:gd name="T81" fmla="*/ 56 h 62"/>
                  <a:gd name="T82" fmla="*/ 56 w 61"/>
                  <a:gd name="T83" fmla="*/ 31 h 62"/>
                  <a:gd name="T84" fmla="*/ 31 w 61"/>
                  <a:gd name="T85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2">
                    <a:moveTo>
                      <a:pt x="31" y="0"/>
                    </a:moveTo>
                    <a:cubicBezTo>
                      <a:pt x="48" y="0"/>
                      <a:pt x="61" y="14"/>
                      <a:pt x="61" y="31"/>
                    </a:cubicBezTo>
                    <a:cubicBezTo>
                      <a:pt x="61" y="48"/>
                      <a:pt x="48" y="62"/>
                      <a:pt x="31" y="62"/>
                    </a:cubicBezTo>
                    <a:cubicBezTo>
                      <a:pt x="13" y="62"/>
                      <a:pt x="0" y="48"/>
                      <a:pt x="0" y="31"/>
                    </a:cubicBezTo>
                    <a:cubicBezTo>
                      <a:pt x="0" y="14"/>
                      <a:pt x="13" y="0"/>
                      <a:pt x="31" y="0"/>
                    </a:cubicBezTo>
                    <a:close/>
                    <a:moveTo>
                      <a:pt x="31" y="36"/>
                    </a:moveTo>
                    <a:cubicBezTo>
                      <a:pt x="33" y="32"/>
                      <a:pt x="33" y="32"/>
                      <a:pt x="33" y="32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5" y="18"/>
                      <a:pt x="45" y="17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5"/>
                      <a:pt x="42" y="15"/>
                      <a:pt x="41" y="1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3"/>
                      <a:pt x="21" y="23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9" y="25"/>
                      <a:pt x="20" y="26"/>
                      <a:pt x="20" y="27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1" y="36"/>
                      <a:pt x="31" y="36"/>
                      <a:pt x="31" y="36"/>
                    </a:cubicBezTo>
                    <a:close/>
                    <a:moveTo>
                      <a:pt x="9" y="33"/>
                    </a:move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lose/>
                    <a:moveTo>
                      <a:pt x="46" y="33"/>
                    </a:move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33"/>
                      <a:pt x="46" y="33"/>
                      <a:pt x="46" y="33"/>
                    </a:cubicBezTo>
                    <a:close/>
                    <a:moveTo>
                      <a:pt x="29" y="9"/>
                    </a:moveTo>
                    <a:cubicBezTo>
                      <a:pt x="29" y="15"/>
                      <a:pt x="29" y="15"/>
                      <a:pt x="29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9" y="9"/>
                      <a:pt x="29" y="9"/>
                      <a:pt x="29" y="9"/>
                    </a:cubicBezTo>
                    <a:close/>
                    <a:moveTo>
                      <a:pt x="29" y="47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29" y="47"/>
                      <a:pt x="29" y="47"/>
                      <a:pt x="29" y="47"/>
                    </a:cubicBezTo>
                    <a:close/>
                    <a:moveTo>
                      <a:pt x="31" y="6"/>
                    </a:moveTo>
                    <a:cubicBezTo>
                      <a:pt x="17" y="6"/>
                      <a:pt x="5" y="17"/>
                      <a:pt x="5" y="31"/>
                    </a:cubicBezTo>
                    <a:cubicBezTo>
                      <a:pt x="5" y="45"/>
                      <a:pt x="17" y="56"/>
                      <a:pt x="31" y="56"/>
                    </a:cubicBezTo>
                    <a:cubicBezTo>
                      <a:pt x="44" y="56"/>
                      <a:pt x="56" y="45"/>
                      <a:pt x="56" y="31"/>
                    </a:cubicBezTo>
                    <a:cubicBezTo>
                      <a:pt x="56" y="17"/>
                      <a:pt x="44" y="6"/>
                      <a:pt x="31" y="6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99" name="Freeform 1396"/>
              <p:cNvSpPr>
                <a:spLocks noEditPoints="1"/>
              </p:cNvSpPr>
              <p:nvPr/>
            </p:nvSpPr>
            <p:spPr bwMode="auto">
              <a:xfrm>
                <a:off x="2306" y="2167"/>
                <a:ext cx="73" cy="67"/>
              </a:xfrm>
              <a:custGeom>
                <a:avLst/>
                <a:gdLst>
                  <a:gd name="T0" fmla="*/ 37 w 62"/>
                  <a:gd name="T1" fmla="*/ 0 h 57"/>
                  <a:gd name="T2" fmla="*/ 51 w 62"/>
                  <a:gd name="T3" fmla="*/ 15 h 57"/>
                  <a:gd name="T4" fmla="*/ 37 w 62"/>
                  <a:gd name="T5" fmla="*/ 29 h 57"/>
                  <a:gd name="T6" fmla="*/ 22 w 62"/>
                  <a:gd name="T7" fmla="*/ 15 h 57"/>
                  <a:gd name="T8" fmla="*/ 37 w 62"/>
                  <a:gd name="T9" fmla="*/ 0 h 57"/>
                  <a:gd name="T10" fmla="*/ 2 w 62"/>
                  <a:gd name="T11" fmla="*/ 38 h 57"/>
                  <a:gd name="T12" fmla="*/ 0 w 62"/>
                  <a:gd name="T13" fmla="*/ 41 h 57"/>
                  <a:gd name="T14" fmla="*/ 0 w 62"/>
                  <a:gd name="T15" fmla="*/ 45 h 57"/>
                  <a:gd name="T16" fmla="*/ 2 w 62"/>
                  <a:gd name="T17" fmla="*/ 47 h 57"/>
                  <a:gd name="T18" fmla="*/ 10 w 62"/>
                  <a:gd name="T19" fmla="*/ 47 h 57"/>
                  <a:gd name="T20" fmla="*/ 10 w 62"/>
                  <a:gd name="T21" fmla="*/ 55 h 57"/>
                  <a:gd name="T22" fmla="*/ 12 w 62"/>
                  <a:gd name="T23" fmla="*/ 57 h 57"/>
                  <a:gd name="T24" fmla="*/ 17 w 62"/>
                  <a:gd name="T25" fmla="*/ 57 h 57"/>
                  <a:gd name="T26" fmla="*/ 19 w 62"/>
                  <a:gd name="T27" fmla="*/ 55 h 57"/>
                  <a:gd name="T28" fmla="*/ 19 w 62"/>
                  <a:gd name="T29" fmla="*/ 47 h 57"/>
                  <a:gd name="T30" fmla="*/ 27 w 62"/>
                  <a:gd name="T31" fmla="*/ 47 h 57"/>
                  <a:gd name="T32" fmla="*/ 29 w 62"/>
                  <a:gd name="T33" fmla="*/ 45 h 57"/>
                  <a:gd name="T34" fmla="*/ 29 w 62"/>
                  <a:gd name="T35" fmla="*/ 41 h 57"/>
                  <a:gd name="T36" fmla="*/ 27 w 62"/>
                  <a:gd name="T37" fmla="*/ 38 h 57"/>
                  <a:gd name="T38" fmla="*/ 19 w 62"/>
                  <a:gd name="T39" fmla="*/ 38 h 57"/>
                  <a:gd name="T40" fmla="*/ 19 w 62"/>
                  <a:gd name="T41" fmla="*/ 30 h 57"/>
                  <a:gd name="T42" fmla="*/ 17 w 62"/>
                  <a:gd name="T43" fmla="*/ 28 h 57"/>
                  <a:gd name="T44" fmla="*/ 12 w 62"/>
                  <a:gd name="T45" fmla="*/ 28 h 57"/>
                  <a:gd name="T46" fmla="*/ 10 w 62"/>
                  <a:gd name="T47" fmla="*/ 30 h 57"/>
                  <a:gd name="T48" fmla="*/ 10 w 62"/>
                  <a:gd name="T49" fmla="*/ 38 h 57"/>
                  <a:gd name="T50" fmla="*/ 2 w 62"/>
                  <a:gd name="T51" fmla="*/ 38 h 57"/>
                  <a:gd name="T52" fmla="*/ 30 w 62"/>
                  <a:gd name="T53" fmla="*/ 34 h 57"/>
                  <a:gd name="T54" fmla="*/ 43 w 62"/>
                  <a:gd name="T55" fmla="*/ 34 h 57"/>
                  <a:gd name="T56" fmla="*/ 62 w 62"/>
                  <a:gd name="T57" fmla="*/ 52 h 57"/>
                  <a:gd name="T58" fmla="*/ 62 w 62"/>
                  <a:gd name="T59" fmla="*/ 57 h 57"/>
                  <a:gd name="T60" fmla="*/ 21 w 62"/>
                  <a:gd name="T61" fmla="*/ 57 h 57"/>
                  <a:gd name="T62" fmla="*/ 21 w 62"/>
                  <a:gd name="T63" fmla="*/ 55 h 57"/>
                  <a:gd name="T64" fmla="*/ 21 w 62"/>
                  <a:gd name="T65" fmla="*/ 49 h 57"/>
                  <a:gd name="T66" fmla="*/ 27 w 62"/>
                  <a:gd name="T67" fmla="*/ 49 h 57"/>
                  <a:gd name="T68" fmla="*/ 32 w 62"/>
                  <a:gd name="T69" fmla="*/ 45 h 57"/>
                  <a:gd name="T70" fmla="*/ 32 w 62"/>
                  <a:gd name="T71" fmla="*/ 41 h 57"/>
                  <a:gd name="T72" fmla="*/ 27 w 62"/>
                  <a:gd name="T73" fmla="*/ 36 h 57"/>
                  <a:gd name="T74" fmla="*/ 22 w 62"/>
                  <a:gd name="T75" fmla="*/ 36 h 57"/>
                  <a:gd name="T76" fmla="*/ 30 w 62"/>
                  <a:gd name="T7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2" h="57">
                    <a:moveTo>
                      <a:pt x="37" y="0"/>
                    </a:moveTo>
                    <a:cubicBezTo>
                      <a:pt x="45" y="0"/>
                      <a:pt x="51" y="7"/>
                      <a:pt x="51" y="15"/>
                    </a:cubicBezTo>
                    <a:cubicBezTo>
                      <a:pt x="51" y="23"/>
                      <a:pt x="45" y="29"/>
                      <a:pt x="37" y="29"/>
                    </a:cubicBezTo>
                    <a:cubicBezTo>
                      <a:pt x="29" y="29"/>
                      <a:pt x="22" y="23"/>
                      <a:pt x="22" y="15"/>
                    </a:cubicBezTo>
                    <a:cubicBezTo>
                      <a:pt x="22" y="7"/>
                      <a:pt x="29" y="0"/>
                      <a:pt x="37" y="0"/>
                    </a:cubicBezTo>
                    <a:close/>
                    <a:moveTo>
                      <a:pt x="2" y="38"/>
                    </a:moveTo>
                    <a:cubicBezTo>
                      <a:pt x="1" y="38"/>
                      <a:pt x="0" y="39"/>
                      <a:pt x="0" y="4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1" y="47"/>
                      <a:pt x="2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56"/>
                      <a:pt x="11" y="57"/>
                      <a:pt x="12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8" y="57"/>
                      <a:pt x="19" y="56"/>
                      <a:pt x="19" y="55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7"/>
                      <a:pt x="29" y="46"/>
                      <a:pt x="29" y="45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39"/>
                      <a:pt x="28" y="38"/>
                      <a:pt x="27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8" y="28"/>
                      <a:pt x="17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0" y="29"/>
                      <a:pt x="10" y="3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30" y="34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53" y="34"/>
                      <a:pt x="62" y="42"/>
                      <a:pt x="62" y="52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6"/>
                      <a:pt x="21" y="56"/>
                      <a:pt x="21" y="5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9" y="49"/>
                      <a:pt x="32" y="47"/>
                      <a:pt x="32" y="45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38"/>
                      <a:pt x="29" y="36"/>
                      <a:pt x="27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5" y="35"/>
                      <a:pt x="28" y="34"/>
                      <a:pt x="30" y="34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0" name="Freeform 1397"/>
              <p:cNvSpPr>
                <a:spLocks noEditPoints="1"/>
              </p:cNvSpPr>
              <p:nvPr/>
            </p:nvSpPr>
            <p:spPr bwMode="auto">
              <a:xfrm>
                <a:off x="1774" y="2214"/>
                <a:ext cx="107" cy="83"/>
              </a:xfrm>
              <a:custGeom>
                <a:avLst/>
                <a:gdLst>
                  <a:gd name="T0" fmla="*/ 28 w 90"/>
                  <a:gd name="T1" fmla="*/ 0 h 70"/>
                  <a:gd name="T2" fmla="*/ 62 w 90"/>
                  <a:gd name="T3" fmla="*/ 0 h 70"/>
                  <a:gd name="T4" fmla="*/ 64 w 90"/>
                  <a:gd name="T5" fmla="*/ 1 h 70"/>
                  <a:gd name="T6" fmla="*/ 64 w 90"/>
                  <a:gd name="T7" fmla="*/ 6 h 70"/>
                  <a:gd name="T8" fmla="*/ 27 w 90"/>
                  <a:gd name="T9" fmla="*/ 6 h 70"/>
                  <a:gd name="T10" fmla="*/ 27 w 90"/>
                  <a:gd name="T11" fmla="*/ 1 h 70"/>
                  <a:gd name="T12" fmla="*/ 28 w 90"/>
                  <a:gd name="T13" fmla="*/ 0 h 70"/>
                  <a:gd name="T14" fmla="*/ 45 w 90"/>
                  <a:gd name="T15" fmla="*/ 22 h 70"/>
                  <a:gd name="T16" fmla="*/ 63 w 90"/>
                  <a:gd name="T17" fmla="*/ 41 h 70"/>
                  <a:gd name="T18" fmla="*/ 45 w 90"/>
                  <a:gd name="T19" fmla="*/ 59 h 70"/>
                  <a:gd name="T20" fmla="*/ 26 w 90"/>
                  <a:gd name="T21" fmla="*/ 41 h 70"/>
                  <a:gd name="T22" fmla="*/ 45 w 90"/>
                  <a:gd name="T23" fmla="*/ 22 h 70"/>
                  <a:gd name="T24" fmla="*/ 45 w 90"/>
                  <a:gd name="T25" fmla="*/ 24 h 70"/>
                  <a:gd name="T26" fmla="*/ 45 w 90"/>
                  <a:gd name="T27" fmla="*/ 30 h 70"/>
                  <a:gd name="T28" fmla="*/ 55 w 90"/>
                  <a:gd name="T29" fmla="*/ 40 h 70"/>
                  <a:gd name="T30" fmla="*/ 61 w 90"/>
                  <a:gd name="T31" fmla="*/ 40 h 70"/>
                  <a:gd name="T32" fmla="*/ 45 w 90"/>
                  <a:gd name="T33" fmla="*/ 24 h 70"/>
                  <a:gd name="T34" fmla="*/ 5 w 90"/>
                  <a:gd name="T35" fmla="*/ 8 h 70"/>
                  <a:gd name="T36" fmla="*/ 0 w 90"/>
                  <a:gd name="T37" fmla="*/ 13 h 70"/>
                  <a:gd name="T38" fmla="*/ 0 w 90"/>
                  <a:gd name="T39" fmla="*/ 23 h 70"/>
                  <a:gd name="T40" fmla="*/ 0 w 90"/>
                  <a:gd name="T41" fmla="*/ 56 h 70"/>
                  <a:gd name="T42" fmla="*/ 0 w 90"/>
                  <a:gd name="T43" fmla="*/ 65 h 70"/>
                  <a:gd name="T44" fmla="*/ 5 w 90"/>
                  <a:gd name="T45" fmla="*/ 70 h 70"/>
                  <a:gd name="T46" fmla="*/ 85 w 90"/>
                  <a:gd name="T47" fmla="*/ 70 h 70"/>
                  <a:gd name="T48" fmla="*/ 90 w 90"/>
                  <a:gd name="T49" fmla="*/ 65 h 70"/>
                  <a:gd name="T50" fmla="*/ 90 w 90"/>
                  <a:gd name="T51" fmla="*/ 56 h 70"/>
                  <a:gd name="T52" fmla="*/ 90 w 90"/>
                  <a:gd name="T53" fmla="*/ 23 h 70"/>
                  <a:gd name="T54" fmla="*/ 90 w 90"/>
                  <a:gd name="T55" fmla="*/ 13 h 70"/>
                  <a:gd name="T56" fmla="*/ 85 w 90"/>
                  <a:gd name="T57" fmla="*/ 8 h 70"/>
                  <a:gd name="T58" fmla="*/ 5 w 90"/>
                  <a:gd name="T59" fmla="*/ 8 h 70"/>
                  <a:gd name="T60" fmla="*/ 10 w 90"/>
                  <a:gd name="T61" fmla="*/ 14 h 70"/>
                  <a:gd name="T62" fmla="*/ 14 w 90"/>
                  <a:gd name="T63" fmla="*/ 18 h 70"/>
                  <a:gd name="T64" fmla="*/ 10 w 90"/>
                  <a:gd name="T65" fmla="*/ 21 h 70"/>
                  <a:gd name="T66" fmla="*/ 6 w 90"/>
                  <a:gd name="T67" fmla="*/ 18 h 70"/>
                  <a:gd name="T68" fmla="*/ 10 w 90"/>
                  <a:gd name="T69" fmla="*/ 14 h 70"/>
                  <a:gd name="T70" fmla="*/ 45 w 90"/>
                  <a:gd name="T71" fmla="*/ 16 h 70"/>
                  <a:gd name="T72" fmla="*/ 21 w 90"/>
                  <a:gd name="T73" fmla="*/ 40 h 70"/>
                  <a:gd name="T74" fmla="*/ 45 w 90"/>
                  <a:gd name="T75" fmla="*/ 64 h 70"/>
                  <a:gd name="T76" fmla="*/ 69 w 90"/>
                  <a:gd name="T77" fmla="*/ 40 h 70"/>
                  <a:gd name="T78" fmla="*/ 45 w 90"/>
                  <a:gd name="T79" fmla="*/ 1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0" h="70">
                    <a:moveTo>
                      <a:pt x="28" y="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0"/>
                      <a:pt x="64" y="1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8" y="0"/>
                      <a:pt x="28" y="0"/>
                    </a:cubicBezTo>
                    <a:close/>
                    <a:moveTo>
                      <a:pt x="45" y="22"/>
                    </a:moveTo>
                    <a:cubicBezTo>
                      <a:pt x="55" y="22"/>
                      <a:pt x="63" y="30"/>
                      <a:pt x="63" y="41"/>
                    </a:cubicBezTo>
                    <a:cubicBezTo>
                      <a:pt x="63" y="51"/>
                      <a:pt x="55" y="59"/>
                      <a:pt x="45" y="59"/>
                    </a:cubicBezTo>
                    <a:cubicBezTo>
                      <a:pt x="35" y="59"/>
                      <a:pt x="26" y="51"/>
                      <a:pt x="26" y="41"/>
                    </a:cubicBezTo>
                    <a:cubicBezTo>
                      <a:pt x="26" y="30"/>
                      <a:pt x="35" y="22"/>
                      <a:pt x="45" y="22"/>
                    </a:cubicBezTo>
                    <a:close/>
                    <a:moveTo>
                      <a:pt x="45" y="24"/>
                    </a:moveTo>
                    <a:cubicBezTo>
                      <a:pt x="45" y="30"/>
                      <a:pt x="45" y="30"/>
                      <a:pt x="45" y="30"/>
                    </a:cubicBezTo>
                    <a:cubicBezTo>
                      <a:pt x="50" y="30"/>
                      <a:pt x="55" y="35"/>
                      <a:pt x="55" y="40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31"/>
                      <a:pt x="54" y="24"/>
                      <a:pt x="45" y="24"/>
                    </a:cubicBezTo>
                    <a:close/>
                    <a:moveTo>
                      <a:pt x="5" y="8"/>
                    </a:moveTo>
                    <a:cubicBezTo>
                      <a:pt x="2" y="8"/>
                      <a:pt x="0" y="10"/>
                      <a:pt x="0" y="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8"/>
                      <a:pt x="2" y="70"/>
                      <a:pt x="5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7" y="70"/>
                      <a:pt x="90" y="68"/>
                      <a:pt x="90" y="65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0"/>
                      <a:pt x="87" y="8"/>
                      <a:pt x="85" y="8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10" y="14"/>
                    </a:moveTo>
                    <a:cubicBezTo>
                      <a:pt x="12" y="14"/>
                      <a:pt x="14" y="16"/>
                      <a:pt x="14" y="18"/>
                    </a:cubicBezTo>
                    <a:cubicBezTo>
                      <a:pt x="14" y="20"/>
                      <a:pt x="12" y="21"/>
                      <a:pt x="10" y="21"/>
                    </a:cubicBezTo>
                    <a:cubicBezTo>
                      <a:pt x="8" y="21"/>
                      <a:pt x="6" y="20"/>
                      <a:pt x="6" y="18"/>
                    </a:cubicBezTo>
                    <a:cubicBezTo>
                      <a:pt x="6" y="16"/>
                      <a:pt x="8" y="14"/>
                      <a:pt x="10" y="14"/>
                    </a:cubicBezTo>
                    <a:close/>
                    <a:moveTo>
                      <a:pt x="45" y="16"/>
                    </a:moveTo>
                    <a:cubicBezTo>
                      <a:pt x="31" y="16"/>
                      <a:pt x="21" y="27"/>
                      <a:pt x="21" y="40"/>
                    </a:cubicBezTo>
                    <a:cubicBezTo>
                      <a:pt x="21" y="53"/>
                      <a:pt x="31" y="64"/>
                      <a:pt x="45" y="64"/>
                    </a:cubicBezTo>
                    <a:cubicBezTo>
                      <a:pt x="58" y="64"/>
                      <a:pt x="69" y="53"/>
                      <a:pt x="69" y="40"/>
                    </a:cubicBezTo>
                    <a:cubicBezTo>
                      <a:pt x="69" y="27"/>
                      <a:pt x="58" y="16"/>
                      <a:pt x="45" y="16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1" name="Freeform 1398"/>
              <p:cNvSpPr>
                <a:spLocks noEditPoints="1"/>
              </p:cNvSpPr>
              <p:nvPr/>
            </p:nvSpPr>
            <p:spPr bwMode="auto">
              <a:xfrm>
                <a:off x="1744" y="2305"/>
                <a:ext cx="106" cy="110"/>
              </a:xfrm>
              <a:custGeom>
                <a:avLst/>
                <a:gdLst>
                  <a:gd name="T0" fmla="*/ 45 w 90"/>
                  <a:gd name="T1" fmla="*/ 0 h 93"/>
                  <a:gd name="T2" fmla="*/ 51 w 90"/>
                  <a:gd name="T3" fmla="*/ 0 h 93"/>
                  <a:gd name="T4" fmla="*/ 52 w 90"/>
                  <a:gd name="T5" fmla="*/ 7 h 93"/>
                  <a:gd name="T6" fmla="*/ 53 w 90"/>
                  <a:gd name="T7" fmla="*/ 10 h 93"/>
                  <a:gd name="T8" fmla="*/ 61 w 90"/>
                  <a:gd name="T9" fmla="*/ 15 h 93"/>
                  <a:gd name="T10" fmla="*/ 64 w 90"/>
                  <a:gd name="T11" fmla="*/ 13 h 93"/>
                  <a:gd name="T12" fmla="*/ 72 w 90"/>
                  <a:gd name="T13" fmla="*/ 10 h 93"/>
                  <a:gd name="T14" fmla="*/ 80 w 90"/>
                  <a:gd name="T15" fmla="*/ 18 h 93"/>
                  <a:gd name="T16" fmla="*/ 76 w 90"/>
                  <a:gd name="T17" fmla="*/ 25 h 93"/>
                  <a:gd name="T18" fmla="*/ 75 w 90"/>
                  <a:gd name="T19" fmla="*/ 28 h 93"/>
                  <a:gd name="T20" fmla="*/ 78 w 90"/>
                  <a:gd name="T21" fmla="*/ 36 h 93"/>
                  <a:gd name="T22" fmla="*/ 82 w 90"/>
                  <a:gd name="T23" fmla="*/ 38 h 93"/>
                  <a:gd name="T24" fmla="*/ 89 w 90"/>
                  <a:gd name="T25" fmla="*/ 40 h 93"/>
                  <a:gd name="T26" fmla="*/ 90 w 90"/>
                  <a:gd name="T27" fmla="*/ 46 h 93"/>
                  <a:gd name="T28" fmla="*/ 89 w 90"/>
                  <a:gd name="T29" fmla="*/ 53 h 93"/>
                  <a:gd name="T30" fmla="*/ 83 w 90"/>
                  <a:gd name="T31" fmla="*/ 54 h 93"/>
                  <a:gd name="T32" fmla="*/ 79 w 90"/>
                  <a:gd name="T33" fmla="*/ 55 h 93"/>
                  <a:gd name="T34" fmla="*/ 74 w 90"/>
                  <a:gd name="T35" fmla="*/ 63 h 93"/>
                  <a:gd name="T36" fmla="*/ 75 w 90"/>
                  <a:gd name="T37" fmla="*/ 66 h 93"/>
                  <a:gd name="T38" fmla="*/ 79 w 90"/>
                  <a:gd name="T39" fmla="*/ 76 h 93"/>
                  <a:gd name="T40" fmla="*/ 73 w 90"/>
                  <a:gd name="T41" fmla="*/ 82 h 93"/>
                  <a:gd name="T42" fmla="*/ 67 w 90"/>
                  <a:gd name="T43" fmla="*/ 79 h 93"/>
                  <a:gd name="T44" fmla="*/ 64 w 90"/>
                  <a:gd name="T45" fmla="*/ 77 h 93"/>
                  <a:gd name="T46" fmla="*/ 56 w 90"/>
                  <a:gd name="T47" fmla="*/ 80 h 93"/>
                  <a:gd name="T48" fmla="*/ 54 w 90"/>
                  <a:gd name="T49" fmla="*/ 83 h 93"/>
                  <a:gd name="T50" fmla="*/ 51 w 90"/>
                  <a:gd name="T51" fmla="*/ 92 h 93"/>
                  <a:gd name="T52" fmla="*/ 45 w 90"/>
                  <a:gd name="T53" fmla="*/ 93 h 93"/>
                  <a:gd name="T54" fmla="*/ 39 w 90"/>
                  <a:gd name="T55" fmla="*/ 92 h 93"/>
                  <a:gd name="T56" fmla="*/ 37 w 90"/>
                  <a:gd name="T57" fmla="*/ 85 h 93"/>
                  <a:gd name="T58" fmla="*/ 36 w 90"/>
                  <a:gd name="T59" fmla="*/ 81 h 93"/>
                  <a:gd name="T60" fmla="*/ 29 w 90"/>
                  <a:gd name="T61" fmla="*/ 77 h 93"/>
                  <a:gd name="T62" fmla="*/ 25 w 90"/>
                  <a:gd name="T63" fmla="*/ 78 h 93"/>
                  <a:gd name="T64" fmla="*/ 16 w 90"/>
                  <a:gd name="T65" fmla="*/ 82 h 93"/>
                  <a:gd name="T66" fmla="*/ 8 w 90"/>
                  <a:gd name="T67" fmla="*/ 73 h 93"/>
                  <a:gd name="T68" fmla="*/ 13 w 90"/>
                  <a:gd name="T69" fmla="*/ 66 h 93"/>
                  <a:gd name="T70" fmla="*/ 14 w 90"/>
                  <a:gd name="T71" fmla="*/ 62 h 93"/>
                  <a:gd name="T72" fmla="*/ 11 w 90"/>
                  <a:gd name="T73" fmla="*/ 54 h 93"/>
                  <a:gd name="T74" fmla="*/ 7 w 90"/>
                  <a:gd name="T75" fmla="*/ 53 h 93"/>
                  <a:gd name="T76" fmla="*/ 0 w 90"/>
                  <a:gd name="T77" fmla="*/ 51 h 93"/>
                  <a:gd name="T78" fmla="*/ 0 w 90"/>
                  <a:gd name="T79" fmla="*/ 46 h 93"/>
                  <a:gd name="T80" fmla="*/ 0 w 90"/>
                  <a:gd name="T81" fmla="*/ 40 h 93"/>
                  <a:gd name="T82" fmla="*/ 6 w 90"/>
                  <a:gd name="T83" fmla="*/ 39 h 93"/>
                  <a:gd name="T84" fmla="*/ 10 w 90"/>
                  <a:gd name="T85" fmla="*/ 37 h 93"/>
                  <a:gd name="T86" fmla="*/ 14 w 90"/>
                  <a:gd name="T87" fmla="*/ 30 h 93"/>
                  <a:gd name="T88" fmla="*/ 13 w 90"/>
                  <a:gd name="T89" fmla="*/ 26 h 93"/>
                  <a:gd name="T90" fmla="*/ 9 w 90"/>
                  <a:gd name="T91" fmla="*/ 19 h 93"/>
                  <a:gd name="T92" fmla="*/ 18 w 90"/>
                  <a:gd name="T93" fmla="*/ 10 h 93"/>
                  <a:gd name="T94" fmla="*/ 23 w 90"/>
                  <a:gd name="T95" fmla="*/ 13 h 93"/>
                  <a:gd name="T96" fmla="*/ 26 w 90"/>
                  <a:gd name="T97" fmla="*/ 14 h 93"/>
                  <a:gd name="T98" fmla="*/ 34 w 90"/>
                  <a:gd name="T99" fmla="*/ 12 h 93"/>
                  <a:gd name="T100" fmla="*/ 36 w 90"/>
                  <a:gd name="T101" fmla="*/ 8 h 93"/>
                  <a:gd name="T102" fmla="*/ 38 w 90"/>
                  <a:gd name="T103" fmla="*/ 1 h 93"/>
                  <a:gd name="T104" fmla="*/ 45 w 90"/>
                  <a:gd name="T105" fmla="*/ 0 h 93"/>
                  <a:gd name="T106" fmla="*/ 45 w 90"/>
                  <a:gd name="T107" fmla="*/ 17 h 93"/>
                  <a:gd name="T108" fmla="*/ 25 w 90"/>
                  <a:gd name="T109" fmla="*/ 26 h 93"/>
                  <a:gd name="T110" fmla="*/ 16 w 90"/>
                  <a:gd name="T111" fmla="*/ 46 h 93"/>
                  <a:gd name="T112" fmla="*/ 25 w 90"/>
                  <a:gd name="T113" fmla="*/ 67 h 93"/>
                  <a:gd name="T114" fmla="*/ 45 w 90"/>
                  <a:gd name="T115" fmla="*/ 76 h 93"/>
                  <a:gd name="T116" fmla="*/ 65 w 90"/>
                  <a:gd name="T117" fmla="*/ 67 h 93"/>
                  <a:gd name="T118" fmla="*/ 73 w 90"/>
                  <a:gd name="T119" fmla="*/ 46 h 93"/>
                  <a:gd name="T120" fmla="*/ 65 w 90"/>
                  <a:gd name="T121" fmla="*/ 26 h 93"/>
                  <a:gd name="T122" fmla="*/ 45 w 90"/>
                  <a:gd name="T123" fmla="*/ 1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" h="93">
                    <a:moveTo>
                      <a:pt x="45" y="0"/>
                    </a:moveTo>
                    <a:cubicBezTo>
                      <a:pt x="47" y="0"/>
                      <a:pt x="49" y="0"/>
                      <a:pt x="51" y="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8"/>
                      <a:pt x="52" y="10"/>
                      <a:pt x="5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3" y="14"/>
                      <a:pt x="64" y="13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5" y="12"/>
                      <a:pt x="78" y="15"/>
                      <a:pt x="80" y="18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6"/>
                      <a:pt x="75" y="28"/>
                      <a:pt x="75" y="28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78" y="37"/>
                      <a:pt x="80" y="38"/>
                      <a:pt x="82" y="38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90" y="42"/>
                      <a:pt x="90" y="44"/>
                      <a:pt x="90" y="46"/>
                    </a:cubicBezTo>
                    <a:cubicBezTo>
                      <a:pt x="90" y="49"/>
                      <a:pt x="90" y="51"/>
                      <a:pt x="89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1" y="55"/>
                      <a:pt x="79" y="55"/>
                      <a:pt x="79" y="55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5" y="65"/>
                      <a:pt x="75" y="66"/>
                    </a:cubicBezTo>
                    <a:cubicBezTo>
                      <a:pt x="79" y="76"/>
                      <a:pt x="79" y="76"/>
                      <a:pt x="79" y="76"/>
                    </a:cubicBezTo>
                    <a:cubicBezTo>
                      <a:pt x="77" y="78"/>
                      <a:pt x="75" y="80"/>
                      <a:pt x="73" y="82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6" y="78"/>
                      <a:pt x="65" y="77"/>
                      <a:pt x="64" y="77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5" y="80"/>
                      <a:pt x="55" y="82"/>
                      <a:pt x="54" y="83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49" y="92"/>
                      <a:pt x="47" y="93"/>
                      <a:pt x="45" y="93"/>
                    </a:cubicBezTo>
                    <a:cubicBezTo>
                      <a:pt x="43" y="93"/>
                      <a:pt x="41" y="92"/>
                      <a:pt x="39" y="92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7" y="83"/>
                      <a:pt x="37" y="81"/>
                      <a:pt x="36" y="81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8" y="76"/>
                      <a:pt x="26" y="77"/>
                      <a:pt x="25" y="78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13" y="79"/>
                      <a:pt x="11" y="76"/>
                      <a:pt x="8" y="7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4"/>
                      <a:pt x="14" y="63"/>
                      <a:pt x="14" y="62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3"/>
                      <a:pt x="9" y="53"/>
                      <a:pt x="7" y="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9"/>
                      <a:pt x="0" y="48"/>
                      <a:pt x="0" y="46"/>
                    </a:cubicBezTo>
                    <a:cubicBezTo>
                      <a:pt x="0" y="44"/>
                      <a:pt x="0" y="42"/>
                      <a:pt x="0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8" y="38"/>
                      <a:pt x="10" y="38"/>
                      <a:pt x="10" y="37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3" y="27"/>
                      <a:pt x="13" y="2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1" y="15"/>
                      <a:pt x="14" y="12"/>
                      <a:pt x="18" y="10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4"/>
                      <a:pt x="26" y="15"/>
                      <a:pt x="26" y="14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1"/>
                      <a:pt x="36" y="10"/>
                      <a:pt x="36" y="8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0" y="0"/>
                      <a:pt x="43" y="0"/>
                      <a:pt x="45" y="0"/>
                    </a:cubicBezTo>
                    <a:close/>
                    <a:moveTo>
                      <a:pt x="45" y="17"/>
                    </a:moveTo>
                    <a:cubicBezTo>
                      <a:pt x="37" y="17"/>
                      <a:pt x="30" y="20"/>
                      <a:pt x="25" y="26"/>
                    </a:cubicBezTo>
                    <a:cubicBezTo>
                      <a:pt x="20" y="31"/>
                      <a:pt x="16" y="38"/>
                      <a:pt x="16" y="46"/>
                    </a:cubicBezTo>
                    <a:cubicBezTo>
                      <a:pt x="16" y="54"/>
                      <a:pt x="20" y="62"/>
                      <a:pt x="25" y="67"/>
                    </a:cubicBezTo>
                    <a:cubicBezTo>
                      <a:pt x="30" y="72"/>
                      <a:pt x="37" y="76"/>
                      <a:pt x="45" y="76"/>
                    </a:cubicBezTo>
                    <a:cubicBezTo>
                      <a:pt x="53" y="76"/>
                      <a:pt x="60" y="72"/>
                      <a:pt x="65" y="67"/>
                    </a:cubicBezTo>
                    <a:cubicBezTo>
                      <a:pt x="70" y="62"/>
                      <a:pt x="73" y="54"/>
                      <a:pt x="73" y="46"/>
                    </a:cubicBezTo>
                    <a:cubicBezTo>
                      <a:pt x="73" y="38"/>
                      <a:pt x="70" y="31"/>
                      <a:pt x="65" y="26"/>
                    </a:cubicBezTo>
                    <a:cubicBezTo>
                      <a:pt x="60" y="20"/>
                      <a:pt x="53" y="17"/>
                      <a:pt x="45" y="17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2" name="Freeform 1399"/>
              <p:cNvSpPr>
                <a:spLocks noEditPoints="1"/>
              </p:cNvSpPr>
              <p:nvPr/>
            </p:nvSpPr>
            <p:spPr bwMode="auto">
              <a:xfrm>
                <a:off x="1766" y="2328"/>
                <a:ext cx="62" cy="64"/>
              </a:xfrm>
              <a:custGeom>
                <a:avLst/>
                <a:gdLst>
                  <a:gd name="T0" fmla="*/ 44 w 52"/>
                  <a:gd name="T1" fmla="*/ 8 h 54"/>
                  <a:gd name="T2" fmla="*/ 26 w 52"/>
                  <a:gd name="T3" fmla="*/ 0 h 54"/>
                  <a:gd name="T4" fmla="*/ 7 w 52"/>
                  <a:gd name="T5" fmla="*/ 8 h 54"/>
                  <a:gd name="T6" fmla="*/ 0 w 52"/>
                  <a:gd name="T7" fmla="*/ 27 h 54"/>
                  <a:gd name="T8" fmla="*/ 7 w 52"/>
                  <a:gd name="T9" fmla="*/ 46 h 54"/>
                  <a:gd name="T10" fmla="*/ 26 w 52"/>
                  <a:gd name="T11" fmla="*/ 54 h 54"/>
                  <a:gd name="T12" fmla="*/ 44 w 52"/>
                  <a:gd name="T13" fmla="*/ 46 h 54"/>
                  <a:gd name="T14" fmla="*/ 52 w 52"/>
                  <a:gd name="T15" fmla="*/ 27 h 54"/>
                  <a:gd name="T16" fmla="*/ 44 w 52"/>
                  <a:gd name="T17" fmla="*/ 8 h 54"/>
                  <a:gd name="T18" fmla="*/ 26 w 52"/>
                  <a:gd name="T19" fmla="*/ 13 h 54"/>
                  <a:gd name="T20" fmla="*/ 40 w 52"/>
                  <a:gd name="T21" fmla="*/ 27 h 54"/>
                  <a:gd name="T22" fmla="*/ 26 w 52"/>
                  <a:gd name="T23" fmla="*/ 42 h 54"/>
                  <a:gd name="T24" fmla="*/ 12 w 52"/>
                  <a:gd name="T25" fmla="*/ 27 h 54"/>
                  <a:gd name="T26" fmla="*/ 26 w 52"/>
                  <a:gd name="T27" fmla="*/ 1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54">
                    <a:moveTo>
                      <a:pt x="44" y="8"/>
                    </a:moveTo>
                    <a:cubicBezTo>
                      <a:pt x="40" y="3"/>
                      <a:pt x="33" y="0"/>
                      <a:pt x="26" y="0"/>
                    </a:cubicBezTo>
                    <a:cubicBezTo>
                      <a:pt x="19" y="0"/>
                      <a:pt x="12" y="3"/>
                      <a:pt x="7" y="8"/>
                    </a:cubicBezTo>
                    <a:cubicBezTo>
                      <a:pt x="3" y="13"/>
                      <a:pt x="0" y="20"/>
                      <a:pt x="0" y="27"/>
                    </a:cubicBezTo>
                    <a:cubicBezTo>
                      <a:pt x="0" y="35"/>
                      <a:pt x="3" y="42"/>
                      <a:pt x="7" y="46"/>
                    </a:cubicBezTo>
                    <a:cubicBezTo>
                      <a:pt x="12" y="51"/>
                      <a:pt x="19" y="54"/>
                      <a:pt x="26" y="54"/>
                    </a:cubicBezTo>
                    <a:cubicBezTo>
                      <a:pt x="33" y="54"/>
                      <a:pt x="40" y="51"/>
                      <a:pt x="44" y="46"/>
                    </a:cubicBezTo>
                    <a:cubicBezTo>
                      <a:pt x="49" y="42"/>
                      <a:pt x="52" y="35"/>
                      <a:pt x="52" y="27"/>
                    </a:cubicBezTo>
                    <a:cubicBezTo>
                      <a:pt x="52" y="20"/>
                      <a:pt x="49" y="13"/>
                      <a:pt x="44" y="8"/>
                    </a:cubicBezTo>
                    <a:close/>
                    <a:moveTo>
                      <a:pt x="26" y="13"/>
                    </a:moveTo>
                    <a:cubicBezTo>
                      <a:pt x="33" y="13"/>
                      <a:pt x="40" y="19"/>
                      <a:pt x="40" y="27"/>
                    </a:cubicBezTo>
                    <a:cubicBezTo>
                      <a:pt x="40" y="35"/>
                      <a:pt x="33" y="42"/>
                      <a:pt x="26" y="42"/>
                    </a:cubicBezTo>
                    <a:cubicBezTo>
                      <a:pt x="18" y="42"/>
                      <a:pt x="12" y="35"/>
                      <a:pt x="12" y="27"/>
                    </a:cubicBezTo>
                    <a:cubicBezTo>
                      <a:pt x="12" y="19"/>
                      <a:pt x="18" y="13"/>
                      <a:pt x="26" y="13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3" name="Freeform 1400"/>
              <p:cNvSpPr>
                <a:spLocks noEditPoints="1"/>
              </p:cNvSpPr>
              <p:nvPr/>
            </p:nvSpPr>
            <p:spPr bwMode="auto">
              <a:xfrm>
                <a:off x="1556" y="1874"/>
                <a:ext cx="117" cy="126"/>
              </a:xfrm>
              <a:custGeom>
                <a:avLst/>
                <a:gdLst>
                  <a:gd name="T0" fmla="*/ 33 w 99"/>
                  <a:gd name="T1" fmla="*/ 83 h 107"/>
                  <a:gd name="T2" fmla="*/ 44 w 99"/>
                  <a:gd name="T3" fmla="*/ 94 h 107"/>
                  <a:gd name="T4" fmla="*/ 33 w 99"/>
                  <a:gd name="T5" fmla="*/ 105 h 107"/>
                  <a:gd name="T6" fmla="*/ 22 w 99"/>
                  <a:gd name="T7" fmla="*/ 94 h 107"/>
                  <a:gd name="T8" fmla="*/ 33 w 99"/>
                  <a:gd name="T9" fmla="*/ 83 h 107"/>
                  <a:gd name="T10" fmla="*/ 81 w 99"/>
                  <a:gd name="T11" fmla="*/ 85 h 107"/>
                  <a:gd name="T12" fmla="*/ 92 w 99"/>
                  <a:gd name="T13" fmla="*/ 96 h 107"/>
                  <a:gd name="T14" fmla="*/ 81 w 99"/>
                  <a:gd name="T15" fmla="*/ 107 h 107"/>
                  <a:gd name="T16" fmla="*/ 70 w 99"/>
                  <a:gd name="T17" fmla="*/ 96 h 107"/>
                  <a:gd name="T18" fmla="*/ 81 w 99"/>
                  <a:gd name="T19" fmla="*/ 85 h 107"/>
                  <a:gd name="T20" fmla="*/ 0 w 99"/>
                  <a:gd name="T21" fmla="*/ 0 h 107"/>
                  <a:gd name="T22" fmla="*/ 18 w 99"/>
                  <a:gd name="T23" fmla="*/ 0 h 107"/>
                  <a:gd name="T24" fmla="*/ 22 w 99"/>
                  <a:gd name="T25" fmla="*/ 14 h 107"/>
                  <a:gd name="T26" fmla="*/ 99 w 99"/>
                  <a:gd name="T27" fmla="*/ 14 h 107"/>
                  <a:gd name="T28" fmla="*/ 97 w 99"/>
                  <a:gd name="T29" fmla="*/ 47 h 107"/>
                  <a:gd name="T30" fmla="*/ 31 w 99"/>
                  <a:gd name="T31" fmla="*/ 58 h 107"/>
                  <a:gd name="T32" fmla="*/ 30 w 99"/>
                  <a:gd name="T33" fmla="*/ 68 h 107"/>
                  <a:gd name="T34" fmla="*/ 96 w 99"/>
                  <a:gd name="T35" fmla="*/ 68 h 107"/>
                  <a:gd name="T36" fmla="*/ 96 w 99"/>
                  <a:gd name="T37" fmla="*/ 78 h 107"/>
                  <a:gd name="T38" fmla="*/ 25 w 99"/>
                  <a:gd name="T39" fmla="*/ 78 h 107"/>
                  <a:gd name="T40" fmla="*/ 21 w 99"/>
                  <a:gd name="T41" fmla="*/ 53 h 107"/>
                  <a:gd name="T42" fmla="*/ 10 w 99"/>
                  <a:gd name="T43" fmla="*/ 9 h 107"/>
                  <a:gd name="T44" fmla="*/ 4 w 99"/>
                  <a:gd name="T45" fmla="*/ 9 h 107"/>
                  <a:gd name="T46" fmla="*/ 0 w 99"/>
                  <a:gd name="T4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9" h="107">
                    <a:moveTo>
                      <a:pt x="33" y="83"/>
                    </a:moveTo>
                    <a:cubicBezTo>
                      <a:pt x="39" y="83"/>
                      <a:pt x="44" y="88"/>
                      <a:pt x="44" y="94"/>
                    </a:cubicBezTo>
                    <a:cubicBezTo>
                      <a:pt x="44" y="100"/>
                      <a:pt x="39" y="105"/>
                      <a:pt x="33" y="105"/>
                    </a:cubicBezTo>
                    <a:cubicBezTo>
                      <a:pt x="27" y="105"/>
                      <a:pt x="22" y="100"/>
                      <a:pt x="22" y="94"/>
                    </a:cubicBezTo>
                    <a:cubicBezTo>
                      <a:pt x="22" y="88"/>
                      <a:pt x="27" y="83"/>
                      <a:pt x="33" y="83"/>
                    </a:cubicBezTo>
                    <a:close/>
                    <a:moveTo>
                      <a:pt x="81" y="85"/>
                    </a:moveTo>
                    <a:cubicBezTo>
                      <a:pt x="87" y="85"/>
                      <a:pt x="92" y="89"/>
                      <a:pt x="92" y="96"/>
                    </a:cubicBezTo>
                    <a:cubicBezTo>
                      <a:pt x="92" y="102"/>
                      <a:pt x="87" y="107"/>
                      <a:pt x="81" y="107"/>
                    </a:cubicBezTo>
                    <a:cubicBezTo>
                      <a:pt x="75" y="107"/>
                      <a:pt x="70" y="102"/>
                      <a:pt x="70" y="96"/>
                    </a:cubicBezTo>
                    <a:cubicBezTo>
                      <a:pt x="70" y="89"/>
                      <a:pt x="75" y="85"/>
                      <a:pt x="81" y="85"/>
                    </a:cubicBezTo>
                    <a:close/>
                    <a:moveTo>
                      <a:pt x="0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27" y="59"/>
                      <a:pt x="26" y="68"/>
                      <a:pt x="30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4" y="77"/>
                      <a:pt x="14" y="57"/>
                      <a:pt x="21" y="53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4" y="9"/>
                      <a:pt x="4" y="9"/>
                      <a:pt x="4" y="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4" name="Freeform 1401"/>
              <p:cNvSpPr>
                <a:spLocks noEditPoints="1"/>
              </p:cNvSpPr>
              <p:nvPr/>
            </p:nvSpPr>
            <p:spPr bwMode="auto">
              <a:xfrm>
                <a:off x="1750" y="2142"/>
                <a:ext cx="75" cy="76"/>
              </a:xfrm>
              <a:custGeom>
                <a:avLst/>
                <a:gdLst>
                  <a:gd name="T0" fmla="*/ 32 w 64"/>
                  <a:gd name="T1" fmla="*/ 0 h 64"/>
                  <a:gd name="T2" fmla="*/ 64 w 64"/>
                  <a:gd name="T3" fmla="*/ 32 h 64"/>
                  <a:gd name="T4" fmla="*/ 32 w 64"/>
                  <a:gd name="T5" fmla="*/ 64 h 64"/>
                  <a:gd name="T6" fmla="*/ 0 w 64"/>
                  <a:gd name="T7" fmla="*/ 32 h 64"/>
                  <a:gd name="T8" fmla="*/ 32 w 64"/>
                  <a:gd name="T9" fmla="*/ 0 h 64"/>
                  <a:gd name="T10" fmla="*/ 46 w 64"/>
                  <a:gd name="T11" fmla="*/ 32 h 64"/>
                  <a:gd name="T12" fmla="*/ 35 w 64"/>
                  <a:gd name="T13" fmla="*/ 24 h 64"/>
                  <a:gd name="T14" fmla="*/ 25 w 64"/>
                  <a:gd name="T15" fmla="*/ 16 h 64"/>
                  <a:gd name="T16" fmla="*/ 25 w 64"/>
                  <a:gd name="T17" fmla="*/ 32 h 64"/>
                  <a:gd name="T18" fmla="*/ 25 w 64"/>
                  <a:gd name="T19" fmla="*/ 48 h 64"/>
                  <a:gd name="T20" fmla="*/ 35 w 64"/>
                  <a:gd name="T21" fmla="*/ 40 h 64"/>
                  <a:gd name="T22" fmla="*/ 46 w 64"/>
                  <a:gd name="T2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lose/>
                    <a:moveTo>
                      <a:pt x="46" y="32"/>
                    </a:moveTo>
                    <a:cubicBezTo>
                      <a:pt x="35" y="24"/>
                      <a:pt x="35" y="24"/>
                      <a:pt x="35" y="24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35" y="40"/>
                      <a:pt x="35" y="40"/>
                      <a:pt x="35" y="40"/>
                    </a:cubicBezTo>
                    <a:lnTo>
                      <a:pt x="46" y="32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5" name="Freeform 1402"/>
              <p:cNvSpPr>
                <a:spLocks noEditPoints="1"/>
              </p:cNvSpPr>
              <p:nvPr/>
            </p:nvSpPr>
            <p:spPr bwMode="auto">
              <a:xfrm>
                <a:off x="2419" y="2006"/>
                <a:ext cx="31" cy="31"/>
              </a:xfrm>
              <a:custGeom>
                <a:avLst/>
                <a:gdLst>
                  <a:gd name="T0" fmla="*/ 13 w 26"/>
                  <a:gd name="T1" fmla="*/ 0 h 26"/>
                  <a:gd name="T2" fmla="*/ 26 w 26"/>
                  <a:gd name="T3" fmla="*/ 13 h 26"/>
                  <a:gd name="T4" fmla="*/ 13 w 26"/>
                  <a:gd name="T5" fmla="*/ 26 h 26"/>
                  <a:gd name="T6" fmla="*/ 0 w 26"/>
                  <a:gd name="T7" fmla="*/ 13 h 26"/>
                  <a:gd name="T8" fmla="*/ 13 w 26"/>
                  <a:gd name="T9" fmla="*/ 0 h 26"/>
                  <a:gd name="T10" fmla="*/ 19 w 26"/>
                  <a:gd name="T11" fmla="*/ 13 h 26"/>
                  <a:gd name="T12" fmla="*/ 15 w 26"/>
                  <a:gd name="T13" fmla="*/ 10 h 26"/>
                  <a:gd name="T14" fmla="*/ 10 w 26"/>
                  <a:gd name="T15" fmla="*/ 6 h 26"/>
                  <a:gd name="T16" fmla="*/ 10 w 26"/>
                  <a:gd name="T17" fmla="*/ 13 h 26"/>
                  <a:gd name="T18" fmla="*/ 10 w 26"/>
                  <a:gd name="T19" fmla="*/ 19 h 26"/>
                  <a:gd name="T20" fmla="*/ 15 w 26"/>
                  <a:gd name="T21" fmla="*/ 16 h 26"/>
                  <a:gd name="T22" fmla="*/ 19 w 26"/>
                  <a:gd name="T23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cubicBezTo>
                      <a:pt x="26" y="20"/>
                      <a:pt x="20" y="26"/>
                      <a:pt x="13" y="26"/>
                    </a:cubicBezTo>
                    <a:cubicBezTo>
                      <a:pt x="6" y="26"/>
                      <a:pt x="0" y="20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  <a:moveTo>
                      <a:pt x="19" y="1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6"/>
                      <a:pt x="15" y="16"/>
                      <a:pt x="15" y="16"/>
                    </a:cubicBez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6" name="Freeform 1403"/>
              <p:cNvSpPr>
                <a:spLocks noEditPoints="1"/>
              </p:cNvSpPr>
              <p:nvPr/>
            </p:nvSpPr>
            <p:spPr bwMode="auto">
              <a:xfrm>
                <a:off x="2360" y="1981"/>
                <a:ext cx="64" cy="64"/>
              </a:xfrm>
              <a:custGeom>
                <a:avLst/>
                <a:gdLst>
                  <a:gd name="T0" fmla="*/ 43 w 54"/>
                  <a:gd name="T1" fmla="*/ 31 h 54"/>
                  <a:gd name="T2" fmla="*/ 43 w 54"/>
                  <a:gd name="T3" fmla="*/ 31 h 54"/>
                  <a:gd name="T4" fmla="*/ 43 w 54"/>
                  <a:gd name="T5" fmla="*/ 26 h 54"/>
                  <a:gd name="T6" fmla="*/ 17 w 54"/>
                  <a:gd name="T7" fmla="*/ 0 h 54"/>
                  <a:gd name="T8" fmla="*/ 10 w 54"/>
                  <a:gd name="T9" fmla="*/ 2 h 54"/>
                  <a:gd name="T10" fmla="*/ 39 w 54"/>
                  <a:gd name="T11" fmla="*/ 31 h 54"/>
                  <a:gd name="T12" fmla="*/ 43 w 54"/>
                  <a:gd name="T13" fmla="*/ 31 h 54"/>
                  <a:gd name="T14" fmla="*/ 54 w 54"/>
                  <a:gd name="T15" fmla="*/ 54 h 54"/>
                  <a:gd name="T16" fmla="*/ 30 w 54"/>
                  <a:gd name="T17" fmla="*/ 45 h 54"/>
                  <a:gd name="T18" fmla="*/ 32 w 54"/>
                  <a:gd name="T19" fmla="*/ 44 h 54"/>
                  <a:gd name="T20" fmla="*/ 33 w 54"/>
                  <a:gd name="T21" fmla="*/ 43 h 54"/>
                  <a:gd name="T22" fmla="*/ 40 w 54"/>
                  <a:gd name="T23" fmla="*/ 46 h 54"/>
                  <a:gd name="T24" fmla="*/ 46 w 54"/>
                  <a:gd name="T25" fmla="*/ 40 h 54"/>
                  <a:gd name="T26" fmla="*/ 43 w 54"/>
                  <a:gd name="T27" fmla="*/ 33 h 54"/>
                  <a:gd name="T28" fmla="*/ 44 w 54"/>
                  <a:gd name="T29" fmla="*/ 32 h 54"/>
                  <a:gd name="T30" fmla="*/ 45 w 54"/>
                  <a:gd name="T31" fmla="*/ 30 h 54"/>
                  <a:gd name="T32" fmla="*/ 54 w 54"/>
                  <a:gd name="T33" fmla="*/ 54 h 54"/>
                  <a:gd name="T34" fmla="*/ 31 w 54"/>
                  <a:gd name="T35" fmla="*/ 43 h 54"/>
                  <a:gd name="T36" fmla="*/ 26 w 54"/>
                  <a:gd name="T37" fmla="*/ 43 h 54"/>
                  <a:gd name="T38" fmla="*/ 0 w 54"/>
                  <a:gd name="T39" fmla="*/ 17 h 54"/>
                  <a:gd name="T40" fmla="*/ 3 w 54"/>
                  <a:gd name="T41" fmla="*/ 9 h 54"/>
                  <a:gd name="T42" fmla="*/ 31 w 54"/>
                  <a:gd name="T43" fmla="*/ 38 h 54"/>
                  <a:gd name="T44" fmla="*/ 31 w 54"/>
                  <a:gd name="T45" fmla="*/ 43 h 54"/>
                  <a:gd name="T46" fmla="*/ 31 w 54"/>
                  <a:gd name="T47" fmla="*/ 43 h 54"/>
                  <a:gd name="T48" fmla="*/ 37 w 54"/>
                  <a:gd name="T49" fmla="*/ 37 h 54"/>
                  <a:gd name="T50" fmla="*/ 32 w 54"/>
                  <a:gd name="T51" fmla="*/ 37 h 54"/>
                  <a:gd name="T52" fmla="*/ 4 w 54"/>
                  <a:gd name="T53" fmla="*/ 8 h 54"/>
                  <a:gd name="T54" fmla="*/ 9 w 54"/>
                  <a:gd name="T55" fmla="*/ 3 h 54"/>
                  <a:gd name="T56" fmla="*/ 37 w 54"/>
                  <a:gd name="T57" fmla="*/ 32 h 54"/>
                  <a:gd name="T58" fmla="*/ 37 w 54"/>
                  <a:gd name="T59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4">
                    <a:moveTo>
                      <a:pt x="43" y="31"/>
                    </a:moveTo>
                    <a:cubicBezTo>
                      <a:pt x="43" y="31"/>
                      <a:pt x="43" y="31"/>
                      <a:pt x="43" y="31"/>
                    </a:cubicBezTo>
                    <a:cubicBezTo>
                      <a:pt x="45" y="30"/>
                      <a:pt x="45" y="28"/>
                      <a:pt x="43" y="2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40" y="33"/>
                      <a:pt x="42" y="33"/>
                      <a:pt x="43" y="31"/>
                    </a:cubicBezTo>
                    <a:close/>
                    <a:moveTo>
                      <a:pt x="54" y="54"/>
                    </a:moveTo>
                    <a:cubicBezTo>
                      <a:pt x="30" y="45"/>
                      <a:pt x="30" y="45"/>
                      <a:pt x="30" y="45"/>
                    </a:cubicBezTo>
                    <a:cubicBezTo>
                      <a:pt x="31" y="45"/>
                      <a:pt x="32" y="45"/>
                      <a:pt x="32" y="44"/>
                    </a:cubicBezTo>
                    <a:cubicBezTo>
                      <a:pt x="32" y="44"/>
                      <a:pt x="33" y="44"/>
                      <a:pt x="33" y="43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2"/>
                      <a:pt x="45" y="31"/>
                      <a:pt x="45" y="30"/>
                    </a:cubicBezTo>
                    <a:cubicBezTo>
                      <a:pt x="54" y="54"/>
                      <a:pt x="54" y="54"/>
                      <a:pt x="54" y="54"/>
                    </a:cubicBezTo>
                    <a:close/>
                    <a:moveTo>
                      <a:pt x="31" y="43"/>
                    </a:moveTo>
                    <a:cubicBezTo>
                      <a:pt x="30" y="45"/>
                      <a:pt x="28" y="45"/>
                      <a:pt x="26" y="4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3" y="40"/>
                      <a:pt x="33" y="42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lose/>
                    <a:moveTo>
                      <a:pt x="37" y="37"/>
                    </a:moveTo>
                    <a:cubicBezTo>
                      <a:pt x="36" y="39"/>
                      <a:pt x="34" y="39"/>
                      <a:pt x="32" y="3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4"/>
                      <a:pt x="39" y="36"/>
                      <a:pt x="37" y="37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7" name="Freeform 1404"/>
              <p:cNvSpPr>
                <a:spLocks noEditPoints="1"/>
              </p:cNvSpPr>
              <p:nvPr/>
            </p:nvSpPr>
            <p:spPr bwMode="auto">
              <a:xfrm>
                <a:off x="2404" y="1894"/>
                <a:ext cx="75" cy="87"/>
              </a:xfrm>
              <a:custGeom>
                <a:avLst/>
                <a:gdLst>
                  <a:gd name="T0" fmla="*/ 62 w 64"/>
                  <a:gd name="T1" fmla="*/ 22 h 74"/>
                  <a:gd name="T2" fmla="*/ 41 w 64"/>
                  <a:gd name="T3" fmla="*/ 51 h 74"/>
                  <a:gd name="T4" fmla="*/ 13 w 64"/>
                  <a:gd name="T5" fmla="*/ 30 h 74"/>
                  <a:gd name="T6" fmla="*/ 33 w 64"/>
                  <a:gd name="T7" fmla="*/ 2 h 74"/>
                  <a:gd name="T8" fmla="*/ 62 w 64"/>
                  <a:gd name="T9" fmla="*/ 22 h 74"/>
                  <a:gd name="T10" fmla="*/ 28 w 64"/>
                  <a:gd name="T11" fmla="*/ 53 h 74"/>
                  <a:gd name="T12" fmla="*/ 14 w 64"/>
                  <a:gd name="T13" fmla="*/ 43 h 74"/>
                  <a:gd name="T14" fmla="*/ 1 w 64"/>
                  <a:gd name="T15" fmla="*/ 62 h 74"/>
                  <a:gd name="T16" fmla="*/ 2 w 64"/>
                  <a:gd name="T17" fmla="*/ 67 h 74"/>
                  <a:gd name="T18" fmla="*/ 10 w 64"/>
                  <a:gd name="T19" fmla="*/ 73 h 74"/>
                  <a:gd name="T20" fmla="*/ 15 w 64"/>
                  <a:gd name="T21" fmla="*/ 72 h 74"/>
                  <a:gd name="T22" fmla="*/ 28 w 64"/>
                  <a:gd name="T23" fmla="*/ 53 h 74"/>
                  <a:gd name="T24" fmla="*/ 48 w 64"/>
                  <a:gd name="T25" fmla="*/ 34 h 74"/>
                  <a:gd name="T26" fmla="*/ 50 w 64"/>
                  <a:gd name="T27" fmla="*/ 24 h 74"/>
                  <a:gd name="T28" fmla="*/ 45 w 64"/>
                  <a:gd name="T29" fmla="*/ 15 h 74"/>
                  <a:gd name="T30" fmla="*/ 35 w 64"/>
                  <a:gd name="T31" fmla="*/ 13 h 74"/>
                  <a:gd name="T32" fmla="*/ 26 w 64"/>
                  <a:gd name="T33" fmla="*/ 18 h 74"/>
                  <a:gd name="T34" fmla="*/ 24 w 64"/>
                  <a:gd name="T35" fmla="*/ 28 h 74"/>
                  <a:gd name="T36" fmla="*/ 29 w 64"/>
                  <a:gd name="T37" fmla="*/ 37 h 74"/>
                  <a:gd name="T38" fmla="*/ 39 w 64"/>
                  <a:gd name="T39" fmla="*/ 40 h 74"/>
                  <a:gd name="T40" fmla="*/ 48 w 64"/>
                  <a:gd name="T41" fmla="*/ 34 h 74"/>
                  <a:gd name="T42" fmla="*/ 35 w 64"/>
                  <a:gd name="T43" fmla="*/ 15 h 74"/>
                  <a:gd name="T44" fmla="*/ 35 w 64"/>
                  <a:gd name="T45" fmla="*/ 19 h 74"/>
                  <a:gd name="T46" fmla="*/ 44 w 64"/>
                  <a:gd name="T47" fmla="*/ 24 h 74"/>
                  <a:gd name="T48" fmla="*/ 47 w 64"/>
                  <a:gd name="T49" fmla="*/ 23 h 74"/>
                  <a:gd name="T50" fmla="*/ 35 w 64"/>
                  <a:gd name="T51" fmla="*/ 15 h 74"/>
                  <a:gd name="T52" fmla="*/ 56 w 64"/>
                  <a:gd name="T53" fmla="*/ 23 h 74"/>
                  <a:gd name="T54" fmla="*/ 48 w 64"/>
                  <a:gd name="T55" fmla="*/ 11 h 74"/>
                  <a:gd name="T56" fmla="*/ 34 w 64"/>
                  <a:gd name="T57" fmla="*/ 7 h 74"/>
                  <a:gd name="T58" fmla="*/ 22 w 64"/>
                  <a:gd name="T59" fmla="*/ 15 h 74"/>
                  <a:gd name="T60" fmla="*/ 18 w 64"/>
                  <a:gd name="T61" fmla="*/ 29 h 74"/>
                  <a:gd name="T62" fmla="*/ 26 w 64"/>
                  <a:gd name="T63" fmla="*/ 42 h 74"/>
                  <a:gd name="T64" fmla="*/ 40 w 64"/>
                  <a:gd name="T65" fmla="*/ 45 h 74"/>
                  <a:gd name="T66" fmla="*/ 53 w 64"/>
                  <a:gd name="T67" fmla="*/ 38 h 74"/>
                  <a:gd name="T68" fmla="*/ 56 w 64"/>
                  <a:gd name="T69" fmla="*/ 2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" h="74">
                    <a:moveTo>
                      <a:pt x="62" y="22"/>
                    </a:moveTo>
                    <a:cubicBezTo>
                      <a:pt x="64" y="36"/>
                      <a:pt x="54" y="49"/>
                      <a:pt x="41" y="51"/>
                    </a:cubicBezTo>
                    <a:cubicBezTo>
                      <a:pt x="27" y="53"/>
                      <a:pt x="15" y="44"/>
                      <a:pt x="13" y="30"/>
                    </a:cubicBezTo>
                    <a:cubicBezTo>
                      <a:pt x="10" y="16"/>
                      <a:pt x="20" y="4"/>
                      <a:pt x="33" y="2"/>
                    </a:cubicBezTo>
                    <a:cubicBezTo>
                      <a:pt x="47" y="0"/>
                      <a:pt x="60" y="9"/>
                      <a:pt x="62" y="22"/>
                    </a:cubicBezTo>
                    <a:close/>
                    <a:moveTo>
                      <a:pt x="28" y="53"/>
                    </a:moveTo>
                    <a:cubicBezTo>
                      <a:pt x="22" y="51"/>
                      <a:pt x="17" y="48"/>
                      <a:pt x="14" y="43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0" y="64"/>
                      <a:pt x="0" y="66"/>
                      <a:pt x="2" y="67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2" y="74"/>
                      <a:pt x="14" y="73"/>
                      <a:pt x="15" y="72"/>
                    </a:cubicBezTo>
                    <a:cubicBezTo>
                      <a:pt x="28" y="53"/>
                      <a:pt x="28" y="53"/>
                      <a:pt x="28" y="53"/>
                    </a:cubicBezTo>
                    <a:close/>
                    <a:moveTo>
                      <a:pt x="48" y="34"/>
                    </a:moveTo>
                    <a:cubicBezTo>
                      <a:pt x="50" y="31"/>
                      <a:pt x="51" y="28"/>
                      <a:pt x="50" y="24"/>
                    </a:cubicBezTo>
                    <a:cubicBezTo>
                      <a:pt x="50" y="20"/>
                      <a:pt x="48" y="17"/>
                      <a:pt x="45" y="15"/>
                    </a:cubicBezTo>
                    <a:cubicBezTo>
                      <a:pt x="42" y="13"/>
                      <a:pt x="39" y="12"/>
                      <a:pt x="35" y="13"/>
                    </a:cubicBezTo>
                    <a:cubicBezTo>
                      <a:pt x="31" y="13"/>
                      <a:pt x="28" y="15"/>
                      <a:pt x="26" y="18"/>
                    </a:cubicBezTo>
                    <a:cubicBezTo>
                      <a:pt x="24" y="21"/>
                      <a:pt x="23" y="25"/>
                      <a:pt x="24" y="28"/>
                    </a:cubicBezTo>
                    <a:cubicBezTo>
                      <a:pt x="24" y="32"/>
                      <a:pt x="26" y="35"/>
                      <a:pt x="29" y="37"/>
                    </a:cubicBezTo>
                    <a:cubicBezTo>
                      <a:pt x="32" y="39"/>
                      <a:pt x="35" y="40"/>
                      <a:pt x="39" y="40"/>
                    </a:cubicBezTo>
                    <a:cubicBezTo>
                      <a:pt x="43" y="39"/>
                      <a:pt x="46" y="37"/>
                      <a:pt x="48" y="34"/>
                    </a:cubicBezTo>
                    <a:close/>
                    <a:moveTo>
                      <a:pt x="35" y="15"/>
                    </a:moveTo>
                    <a:cubicBezTo>
                      <a:pt x="35" y="19"/>
                      <a:pt x="35" y="19"/>
                      <a:pt x="35" y="19"/>
                    </a:cubicBezTo>
                    <a:cubicBezTo>
                      <a:pt x="41" y="18"/>
                      <a:pt x="43" y="20"/>
                      <a:pt x="44" y="24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17"/>
                      <a:pt x="41" y="14"/>
                      <a:pt x="35" y="15"/>
                    </a:cubicBezTo>
                    <a:close/>
                    <a:moveTo>
                      <a:pt x="56" y="23"/>
                    </a:moveTo>
                    <a:cubicBezTo>
                      <a:pt x="55" y="18"/>
                      <a:pt x="52" y="14"/>
                      <a:pt x="48" y="11"/>
                    </a:cubicBezTo>
                    <a:cubicBezTo>
                      <a:pt x="44" y="8"/>
                      <a:pt x="39" y="7"/>
                      <a:pt x="34" y="7"/>
                    </a:cubicBezTo>
                    <a:cubicBezTo>
                      <a:pt x="29" y="8"/>
                      <a:pt x="25" y="11"/>
                      <a:pt x="22" y="15"/>
                    </a:cubicBezTo>
                    <a:cubicBezTo>
                      <a:pt x="19" y="19"/>
                      <a:pt x="17" y="24"/>
                      <a:pt x="18" y="29"/>
                    </a:cubicBezTo>
                    <a:cubicBezTo>
                      <a:pt x="19" y="34"/>
                      <a:pt x="22" y="39"/>
                      <a:pt x="26" y="42"/>
                    </a:cubicBezTo>
                    <a:cubicBezTo>
                      <a:pt x="30" y="45"/>
                      <a:pt x="35" y="46"/>
                      <a:pt x="40" y="45"/>
                    </a:cubicBezTo>
                    <a:cubicBezTo>
                      <a:pt x="45" y="44"/>
                      <a:pt x="50" y="42"/>
                      <a:pt x="53" y="38"/>
                    </a:cubicBezTo>
                    <a:cubicBezTo>
                      <a:pt x="55" y="34"/>
                      <a:pt x="57" y="29"/>
                      <a:pt x="56" y="23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8" name="Freeform 1405"/>
              <p:cNvSpPr>
                <a:spLocks noEditPoints="1"/>
              </p:cNvSpPr>
              <p:nvPr/>
            </p:nvSpPr>
            <p:spPr bwMode="auto">
              <a:xfrm>
                <a:off x="2018" y="1921"/>
                <a:ext cx="103" cy="103"/>
              </a:xfrm>
              <a:custGeom>
                <a:avLst/>
                <a:gdLst>
                  <a:gd name="T0" fmla="*/ 70 w 87"/>
                  <a:gd name="T1" fmla="*/ 51 h 87"/>
                  <a:gd name="T2" fmla="*/ 70 w 87"/>
                  <a:gd name="T3" fmla="*/ 51 h 87"/>
                  <a:gd name="T4" fmla="*/ 70 w 87"/>
                  <a:gd name="T5" fmla="*/ 43 h 87"/>
                  <a:gd name="T6" fmla="*/ 27 w 87"/>
                  <a:gd name="T7" fmla="*/ 0 h 87"/>
                  <a:gd name="T8" fmla="*/ 15 w 87"/>
                  <a:gd name="T9" fmla="*/ 4 h 87"/>
                  <a:gd name="T10" fmla="*/ 62 w 87"/>
                  <a:gd name="T11" fmla="*/ 51 h 87"/>
                  <a:gd name="T12" fmla="*/ 70 w 87"/>
                  <a:gd name="T13" fmla="*/ 51 h 87"/>
                  <a:gd name="T14" fmla="*/ 87 w 87"/>
                  <a:gd name="T15" fmla="*/ 87 h 87"/>
                  <a:gd name="T16" fmla="*/ 49 w 87"/>
                  <a:gd name="T17" fmla="*/ 73 h 87"/>
                  <a:gd name="T18" fmla="*/ 52 w 87"/>
                  <a:gd name="T19" fmla="*/ 71 h 87"/>
                  <a:gd name="T20" fmla="*/ 53 w 87"/>
                  <a:gd name="T21" fmla="*/ 70 h 87"/>
                  <a:gd name="T22" fmla="*/ 65 w 87"/>
                  <a:gd name="T23" fmla="*/ 74 h 87"/>
                  <a:gd name="T24" fmla="*/ 75 w 87"/>
                  <a:gd name="T25" fmla="*/ 65 h 87"/>
                  <a:gd name="T26" fmla="*/ 70 w 87"/>
                  <a:gd name="T27" fmla="*/ 53 h 87"/>
                  <a:gd name="T28" fmla="*/ 71 w 87"/>
                  <a:gd name="T29" fmla="*/ 52 h 87"/>
                  <a:gd name="T30" fmla="*/ 73 w 87"/>
                  <a:gd name="T31" fmla="*/ 49 h 87"/>
                  <a:gd name="T32" fmla="*/ 87 w 87"/>
                  <a:gd name="T33" fmla="*/ 87 h 87"/>
                  <a:gd name="T34" fmla="*/ 51 w 87"/>
                  <a:gd name="T35" fmla="*/ 70 h 87"/>
                  <a:gd name="T36" fmla="*/ 43 w 87"/>
                  <a:gd name="T37" fmla="*/ 70 h 87"/>
                  <a:gd name="T38" fmla="*/ 0 w 87"/>
                  <a:gd name="T39" fmla="*/ 27 h 87"/>
                  <a:gd name="T40" fmla="*/ 4 w 87"/>
                  <a:gd name="T41" fmla="*/ 15 h 87"/>
                  <a:gd name="T42" fmla="*/ 51 w 87"/>
                  <a:gd name="T43" fmla="*/ 62 h 87"/>
                  <a:gd name="T44" fmla="*/ 51 w 87"/>
                  <a:gd name="T45" fmla="*/ 70 h 87"/>
                  <a:gd name="T46" fmla="*/ 51 w 87"/>
                  <a:gd name="T47" fmla="*/ 70 h 87"/>
                  <a:gd name="T48" fmla="*/ 60 w 87"/>
                  <a:gd name="T49" fmla="*/ 60 h 87"/>
                  <a:gd name="T50" fmla="*/ 52 w 87"/>
                  <a:gd name="T51" fmla="*/ 60 h 87"/>
                  <a:gd name="T52" fmla="*/ 6 w 87"/>
                  <a:gd name="T53" fmla="*/ 14 h 87"/>
                  <a:gd name="T54" fmla="*/ 14 w 87"/>
                  <a:gd name="T55" fmla="*/ 6 h 87"/>
                  <a:gd name="T56" fmla="*/ 60 w 87"/>
                  <a:gd name="T57" fmla="*/ 52 h 87"/>
                  <a:gd name="T58" fmla="*/ 60 w 87"/>
                  <a:gd name="T59" fmla="*/ 6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87">
                    <a:moveTo>
                      <a:pt x="70" y="51"/>
                    </a:moveTo>
                    <a:cubicBezTo>
                      <a:pt x="70" y="51"/>
                      <a:pt x="70" y="51"/>
                      <a:pt x="70" y="51"/>
                    </a:cubicBezTo>
                    <a:cubicBezTo>
                      <a:pt x="72" y="48"/>
                      <a:pt x="72" y="45"/>
                      <a:pt x="70" y="4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4" y="53"/>
                      <a:pt x="68" y="53"/>
                      <a:pt x="70" y="51"/>
                    </a:cubicBezTo>
                    <a:close/>
                    <a:moveTo>
                      <a:pt x="87" y="87"/>
                    </a:moveTo>
                    <a:cubicBezTo>
                      <a:pt x="49" y="73"/>
                      <a:pt x="49" y="73"/>
                      <a:pt x="49" y="73"/>
                    </a:cubicBezTo>
                    <a:cubicBezTo>
                      <a:pt x="50" y="72"/>
                      <a:pt x="51" y="72"/>
                      <a:pt x="52" y="71"/>
                    </a:cubicBezTo>
                    <a:cubicBezTo>
                      <a:pt x="52" y="71"/>
                      <a:pt x="52" y="70"/>
                      <a:pt x="53" y="70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70" y="52"/>
                      <a:pt x="71" y="52"/>
                      <a:pt x="71" y="52"/>
                    </a:cubicBezTo>
                    <a:cubicBezTo>
                      <a:pt x="72" y="51"/>
                      <a:pt x="72" y="50"/>
                      <a:pt x="73" y="49"/>
                    </a:cubicBezTo>
                    <a:cubicBezTo>
                      <a:pt x="87" y="87"/>
                      <a:pt x="87" y="87"/>
                      <a:pt x="87" y="87"/>
                    </a:cubicBezTo>
                    <a:close/>
                    <a:moveTo>
                      <a:pt x="51" y="70"/>
                    </a:moveTo>
                    <a:cubicBezTo>
                      <a:pt x="48" y="72"/>
                      <a:pt x="45" y="72"/>
                      <a:pt x="43" y="7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1" y="62"/>
                      <a:pt x="51" y="62"/>
                      <a:pt x="51" y="62"/>
                    </a:cubicBezTo>
                    <a:cubicBezTo>
                      <a:pt x="53" y="64"/>
                      <a:pt x="53" y="68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lose/>
                    <a:moveTo>
                      <a:pt x="60" y="60"/>
                    </a:moveTo>
                    <a:cubicBezTo>
                      <a:pt x="58" y="62"/>
                      <a:pt x="55" y="62"/>
                      <a:pt x="52" y="60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3" y="54"/>
                      <a:pt x="63" y="58"/>
                      <a:pt x="60" y="6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09" name="Freeform 1406"/>
              <p:cNvSpPr>
                <a:spLocks/>
              </p:cNvSpPr>
              <p:nvPr/>
            </p:nvSpPr>
            <p:spPr bwMode="auto">
              <a:xfrm>
                <a:off x="2408" y="1979"/>
                <a:ext cx="25" cy="27"/>
              </a:xfrm>
              <a:custGeom>
                <a:avLst/>
                <a:gdLst>
                  <a:gd name="T0" fmla="*/ 15 w 21"/>
                  <a:gd name="T1" fmla="*/ 7 h 23"/>
                  <a:gd name="T2" fmla="*/ 14 w 21"/>
                  <a:gd name="T3" fmla="*/ 17 h 23"/>
                  <a:gd name="T4" fmla="*/ 21 w 21"/>
                  <a:gd name="T5" fmla="*/ 20 h 23"/>
                  <a:gd name="T6" fmla="*/ 21 w 21"/>
                  <a:gd name="T7" fmla="*/ 23 h 23"/>
                  <a:gd name="T8" fmla="*/ 10 w 21"/>
                  <a:gd name="T9" fmla="*/ 23 h 23"/>
                  <a:gd name="T10" fmla="*/ 10 w 21"/>
                  <a:gd name="T11" fmla="*/ 23 h 23"/>
                  <a:gd name="T12" fmla="*/ 0 w 21"/>
                  <a:gd name="T13" fmla="*/ 23 h 23"/>
                  <a:gd name="T14" fmla="*/ 0 w 21"/>
                  <a:gd name="T15" fmla="*/ 20 h 23"/>
                  <a:gd name="T16" fmla="*/ 6 w 21"/>
                  <a:gd name="T17" fmla="*/ 17 h 23"/>
                  <a:gd name="T18" fmla="*/ 6 w 21"/>
                  <a:gd name="T19" fmla="*/ 7 h 23"/>
                  <a:gd name="T20" fmla="*/ 15 w 21"/>
                  <a:gd name="T21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23">
                    <a:moveTo>
                      <a:pt x="15" y="7"/>
                    </a:moveTo>
                    <a:cubicBezTo>
                      <a:pt x="15" y="10"/>
                      <a:pt x="11" y="13"/>
                      <a:pt x="14" y="17"/>
                    </a:cubicBezTo>
                    <a:cubicBezTo>
                      <a:pt x="15" y="18"/>
                      <a:pt x="21" y="18"/>
                      <a:pt x="21" y="2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6" y="18"/>
                      <a:pt x="6" y="17"/>
                    </a:cubicBezTo>
                    <a:cubicBezTo>
                      <a:pt x="10" y="13"/>
                      <a:pt x="6" y="10"/>
                      <a:pt x="6" y="7"/>
                    </a:cubicBezTo>
                    <a:cubicBezTo>
                      <a:pt x="6" y="0"/>
                      <a:pt x="15" y="0"/>
                      <a:pt x="15" y="7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0" name="Freeform 1407"/>
              <p:cNvSpPr>
                <a:spLocks noEditPoints="1"/>
              </p:cNvSpPr>
              <p:nvPr/>
            </p:nvSpPr>
            <p:spPr bwMode="auto">
              <a:xfrm>
                <a:off x="2089" y="2329"/>
                <a:ext cx="68" cy="125"/>
              </a:xfrm>
              <a:custGeom>
                <a:avLst/>
                <a:gdLst>
                  <a:gd name="T0" fmla="*/ 30 w 57"/>
                  <a:gd name="T1" fmla="*/ 75 h 106"/>
                  <a:gd name="T2" fmla="*/ 30 w 57"/>
                  <a:gd name="T3" fmla="*/ 75 h 106"/>
                  <a:gd name="T4" fmla="*/ 37 w 57"/>
                  <a:gd name="T5" fmla="*/ 71 h 106"/>
                  <a:gd name="T6" fmla="*/ 57 w 57"/>
                  <a:gd name="T7" fmla="*/ 15 h 106"/>
                  <a:gd name="T8" fmla="*/ 49 w 57"/>
                  <a:gd name="T9" fmla="*/ 6 h 106"/>
                  <a:gd name="T10" fmla="*/ 26 w 57"/>
                  <a:gd name="T11" fmla="*/ 68 h 106"/>
                  <a:gd name="T12" fmla="*/ 30 w 57"/>
                  <a:gd name="T13" fmla="*/ 75 h 106"/>
                  <a:gd name="T14" fmla="*/ 4 w 57"/>
                  <a:gd name="T15" fmla="*/ 106 h 106"/>
                  <a:gd name="T16" fmla="*/ 1 w 57"/>
                  <a:gd name="T17" fmla="*/ 65 h 106"/>
                  <a:gd name="T18" fmla="*/ 4 w 57"/>
                  <a:gd name="T19" fmla="*/ 67 h 106"/>
                  <a:gd name="T20" fmla="*/ 5 w 57"/>
                  <a:gd name="T21" fmla="*/ 67 h 106"/>
                  <a:gd name="T22" fmla="*/ 6 w 57"/>
                  <a:gd name="T23" fmla="*/ 80 h 106"/>
                  <a:gd name="T24" fmla="*/ 19 w 57"/>
                  <a:gd name="T25" fmla="*/ 85 h 106"/>
                  <a:gd name="T26" fmla="*/ 28 w 57"/>
                  <a:gd name="T27" fmla="*/ 76 h 106"/>
                  <a:gd name="T28" fmla="*/ 29 w 57"/>
                  <a:gd name="T29" fmla="*/ 76 h 106"/>
                  <a:gd name="T30" fmla="*/ 33 w 57"/>
                  <a:gd name="T31" fmla="*/ 77 h 106"/>
                  <a:gd name="T32" fmla="*/ 4 w 57"/>
                  <a:gd name="T33" fmla="*/ 106 h 106"/>
                  <a:gd name="T34" fmla="*/ 4 w 57"/>
                  <a:gd name="T35" fmla="*/ 66 h 106"/>
                  <a:gd name="T36" fmla="*/ 1 w 57"/>
                  <a:gd name="T37" fmla="*/ 58 h 106"/>
                  <a:gd name="T38" fmla="*/ 21 w 57"/>
                  <a:gd name="T39" fmla="*/ 1 h 106"/>
                  <a:gd name="T40" fmla="*/ 34 w 57"/>
                  <a:gd name="T41" fmla="*/ 0 h 106"/>
                  <a:gd name="T42" fmla="*/ 11 w 57"/>
                  <a:gd name="T43" fmla="*/ 62 h 106"/>
                  <a:gd name="T44" fmla="*/ 4 w 57"/>
                  <a:gd name="T45" fmla="*/ 66 h 106"/>
                  <a:gd name="T46" fmla="*/ 4 w 57"/>
                  <a:gd name="T47" fmla="*/ 66 h 106"/>
                  <a:gd name="T48" fmla="*/ 17 w 57"/>
                  <a:gd name="T49" fmla="*/ 70 h 106"/>
                  <a:gd name="T50" fmla="*/ 14 w 57"/>
                  <a:gd name="T51" fmla="*/ 63 h 106"/>
                  <a:gd name="T52" fmla="*/ 36 w 57"/>
                  <a:gd name="T53" fmla="*/ 1 h 106"/>
                  <a:gd name="T54" fmla="*/ 47 w 57"/>
                  <a:gd name="T55" fmla="*/ 5 h 106"/>
                  <a:gd name="T56" fmla="*/ 24 w 57"/>
                  <a:gd name="T57" fmla="*/ 67 h 106"/>
                  <a:gd name="T58" fmla="*/ 17 w 57"/>
                  <a:gd name="T59" fmla="*/ 7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7" h="106">
                    <a:moveTo>
                      <a:pt x="30" y="75"/>
                    </a:moveTo>
                    <a:cubicBezTo>
                      <a:pt x="30" y="75"/>
                      <a:pt x="30" y="75"/>
                      <a:pt x="30" y="75"/>
                    </a:cubicBezTo>
                    <a:cubicBezTo>
                      <a:pt x="33" y="76"/>
                      <a:pt x="36" y="74"/>
                      <a:pt x="37" y="71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71"/>
                      <a:pt x="27" y="74"/>
                      <a:pt x="30" y="75"/>
                    </a:cubicBezTo>
                    <a:close/>
                    <a:moveTo>
                      <a:pt x="4" y="106"/>
                    </a:moveTo>
                    <a:cubicBezTo>
                      <a:pt x="1" y="65"/>
                      <a:pt x="1" y="65"/>
                      <a:pt x="1" y="65"/>
                    </a:cubicBezTo>
                    <a:cubicBezTo>
                      <a:pt x="1" y="66"/>
                      <a:pt x="2" y="67"/>
                      <a:pt x="4" y="67"/>
                    </a:cubicBezTo>
                    <a:cubicBezTo>
                      <a:pt x="4" y="67"/>
                      <a:pt x="5" y="67"/>
                      <a:pt x="5" y="67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9" y="76"/>
                      <a:pt x="29" y="76"/>
                    </a:cubicBezTo>
                    <a:cubicBezTo>
                      <a:pt x="30" y="77"/>
                      <a:pt x="31" y="77"/>
                      <a:pt x="33" y="77"/>
                    </a:cubicBezTo>
                    <a:cubicBezTo>
                      <a:pt x="4" y="106"/>
                      <a:pt x="4" y="106"/>
                      <a:pt x="4" y="106"/>
                    </a:cubicBezTo>
                    <a:close/>
                    <a:moveTo>
                      <a:pt x="4" y="66"/>
                    </a:moveTo>
                    <a:cubicBezTo>
                      <a:pt x="1" y="65"/>
                      <a:pt x="0" y="61"/>
                      <a:pt x="1" y="58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10" y="65"/>
                      <a:pt x="7" y="67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lose/>
                    <a:moveTo>
                      <a:pt x="17" y="70"/>
                    </a:moveTo>
                    <a:cubicBezTo>
                      <a:pt x="14" y="69"/>
                      <a:pt x="13" y="66"/>
                      <a:pt x="14" y="63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70"/>
                      <a:pt x="20" y="71"/>
                      <a:pt x="17" y="7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1" name="Freeform 1408"/>
              <p:cNvSpPr>
                <a:spLocks noEditPoints="1"/>
              </p:cNvSpPr>
              <p:nvPr/>
            </p:nvSpPr>
            <p:spPr bwMode="auto">
              <a:xfrm>
                <a:off x="1960" y="2629"/>
                <a:ext cx="58" cy="58"/>
              </a:xfrm>
              <a:custGeom>
                <a:avLst/>
                <a:gdLst>
                  <a:gd name="T0" fmla="*/ 24 w 49"/>
                  <a:gd name="T1" fmla="*/ 0 h 49"/>
                  <a:gd name="T2" fmla="*/ 49 w 49"/>
                  <a:gd name="T3" fmla="*/ 25 h 49"/>
                  <a:gd name="T4" fmla="*/ 24 w 49"/>
                  <a:gd name="T5" fmla="*/ 49 h 49"/>
                  <a:gd name="T6" fmla="*/ 0 w 49"/>
                  <a:gd name="T7" fmla="*/ 25 h 49"/>
                  <a:gd name="T8" fmla="*/ 24 w 49"/>
                  <a:gd name="T9" fmla="*/ 0 h 49"/>
                  <a:gd name="T10" fmla="*/ 35 w 49"/>
                  <a:gd name="T11" fmla="*/ 25 h 49"/>
                  <a:gd name="T12" fmla="*/ 27 w 49"/>
                  <a:gd name="T13" fmla="*/ 19 h 49"/>
                  <a:gd name="T14" fmla="*/ 19 w 49"/>
                  <a:gd name="T15" fmla="*/ 13 h 49"/>
                  <a:gd name="T16" fmla="*/ 19 w 49"/>
                  <a:gd name="T17" fmla="*/ 25 h 49"/>
                  <a:gd name="T18" fmla="*/ 19 w 49"/>
                  <a:gd name="T19" fmla="*/ 37 h 49"/>
                  <a:gd name="T20" fmla="*/ 27 w 49"/>
                  <a:gd name="T21" fmla="*/ 31 h 49"/>
                  <a:gd name="T22" fmla="*/ 35 w 49"/>
                  <a:gd name="T23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38" y="0"/>
                      <a:pt x="49" y="11"/>
                      <a:pt x="49" y="25"/>
                    </a:cubicBezTo>
                    <a:cubicBezTo>
                      <a:pt x="49" y="38"/>
                      <a:pt x="38" y="49"/>
                      <a:pt x="24" y="49"/>
                    </a:cubicBezTo>
                    <a:cubicBezTo>
                      <a:pt x="11" y="49"/>
                      <a:pt x="0" y="38"/>
                      <a:pt x="0" y="25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  <a:moveTo>
                      <a:pt x="35" y="25"/>
                    </a:moveTo>
                    <a:cubicBezTo>
                      <a:pt x="27" y="19"/>
                      <a:pt x="27" y="19"/>
                      <a:pt x="27" y="19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7" y="31"/>
                      <a:pt x="27" y="31"/>
                      <a:pt x="27" y="31"/>
                    </a:cubicBezTo>
                    <a:lnTo>
                      <a:pt x="35" y="25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2" name="Freeform 1409"/>
              <p:cNvSpPr>
                <a:spLocks noEditPoints="1"/>
              </p:cNvSpPr>
              <p:nvPr/>
            </p:nvSpPr>
            <p:spPr bwMode="auto">
              <a:xfrm>
                <a:off x="1837" y="2566"/>
                <a:ext cx="64" cy="46"/>
              </a:xfrm>
              <a:custGeom>
                <a:avLst/>
                <a:gdLst>
                  <a:gd name="T0" fmla="*/ 54 w 54"/>
                  <a:gd name="T1" fmla="*/ 39 h 39"/>
                  <a:gd name="T2" fmla="*/ 54 w 54"/>
                  <a:gd name="T3" fmla="*/ 39 h 39"/>
                  <a:gd name="T4" fmla="*/ 53 w 54"/>
                  <a:gd name="T5" fmla="*/ 39 h 39"/>
                  <a:gd name="T6" fmla="*/ 53 w 54"/>
                  <a:gd name="T7" fmla="*/ 39 h 39"/>
                  <a:gd name="T8" fmla="*/ 53 w 54"/>
                  <a:gd name="T9" fmla="*/ 39 h 39"/>
                  <a:gd name="T10" fmla="*/ 53 w 54"/>
                  <a:gd name="T11" fmla="*/ 39 h 39"/>
                  <a:gd name="T12" fmla="*/ 53 w 54"/>
                  <a:gd name="T13" fmla="*/ 39 h 39"/>
                  <a:gd name="T14" fmla="*/ 53 w 54"/>
                  <a:gd name="T15" fmla="*/ 39 h 39"/>
                  <a:gd name="T16" fmla="*/ 53 w 54"/>
                  <a:gd name="T17" fmla="*/ 39 h 39"/>
                  <a:gd name="T18" fmla="*/ 53 w 54"/>
                  <a:gd name="T19" fmla="*/ 39 h 39"/>
                  <a:gd name="T20" fmla="*/ 53 w 54"/>
                  <a:gd name="T21" fmla="*/ 39 h 39"/>
                  <a:gd name="T22" fmla="*/ 53 w 54"/>
                  <a:gd name="T23" fmla="*/ 39 h 39"/>
                  <a:gd name="T24" fmla="*/ 53 w 54"/>
                  <a:gd name="T25" fmla="*/ 39 h 39"/>
                  <a:gd name="T26" fmla="*/ 2 w 54"/>
                  <a:gd name="T27" fmla="*/ 39 h 39"/>
                  <a:gd name="T28" fmla="*/ 1 w 54"/>
                  <a:gd name="T29" fmla="*/ 39 h 39"/>
                  <a:gd name="T30" fmla="*/ 1 w 54"/>
                  <a:gd name="T31" fmla="*/ 39 h 39"/>
                  <a:gd name="T32" fmla="*/ 33 w 54"/>
                  <a:gd name="T33" fmla="*/ 20 h 39"/>
                  <a:gd name="T34" fmla="*/ 1 w 54"/>
                  <a:gd name="T35" fmla="*/ 1 h 39"/>
                  <a:gd name="T36" fmla="*/ 1 w 54"/>
                  <a:gd name="T37" fmla="*/ 1 h 39"/>
                  <a:gd name="T38" fmla="*/ 1 w 54"/>
                  <a:gd name="T39" fmla="*/ 1 h 39"/>
                  <a:gd name="T40" fmla="*/ 1 w 54"/>
                  <a:gd name="T41" fmla="*/ 1 h 39"/>
                  <a:gd name="T42" fmla="*/ 1 w 54"/>
                  <a:gd name="T43" fmla="*/ 0 h 39"/>
                  <a:gd name="T44" fmla="*/ 1 w 54"/>
                  <a:gd name="T45" fmla="*/ 0 h 39"/>
                  <a:gd name="T46" fmla="*/ 1 w 54"/>
                  <a:gd name="T47" fmla="*/ 0 h 39"/>
                  <a:gd name="T48" fmla="*/ 1 w 54"/>
                  <a:gd name="T49" fmla="*/ 0 h 39"/>
                  <a:gd name="T50" fmla="*/ 1 w 54"/>
                  <a:gd name="T51" fmla="*/ 0 h 39"/>
                  <a:gd name="T52" fmla="*/ 1 w 54"/>
                  <a:gd name="T53" fmla="*/ 0 h 39"/>
                  <a:gd name="T54" fmla="*/ 1 w 54"/>
                  <a:gd name="T55" fmla="*/ 0 h 39"/>
                  <a:gd name="T56" fmla="*/ 53 w 54"/>
                  <a:gd name="T57" fmla="*/ 0 h 39"/>
                  <a:gd name="T58" fmla="*/ 53 w 54"/>
                  <a:gd name="T59" fmla="*/ 0 h 39"/>
                  <a:gd name="T60" fmla="*/ 53 w 54"/>
                  <a:gd name="T61" fmla="*/ 0 h 39"/>
                  <a:gd name="T62" fmla="*/ 53 w 54"/>
                  <a:gd name="T63" fmla="*/ 0 h 39"/>
                  <a:gd name="T64" fmla="*/ 53 w 54"/>
                  <a:gd name="T65" fmla="*/ 0 h 39"/>
                  <a:gd name="T66" fmla="*/ 53 w 54"/>
                  <a:gd name="T67" fmla="*/ 0 h 39"/>
                  <a:gd name="T68" fmla="*/ 53 w 54"/>
                  <a:gd name="T69" fmla="*/ 0 h 39"/>
                  <a:gd name="T70" fmla="*/ 53 w 54"/>
                  <a:gd name="T71" fmla="*/ 0 h 39"/>
                  <a:gd name="T72" fmla="*/ 53 w 54"/>
                  <a:gd name="T73" fmla="*/ 1 h 39"/>
                  <a:gd name="T74" fmla="*/ 53 w 54"/>
                  <a:gd name="T75" fmla="*/ 1 h 39"/>
                  <a:gd name="T76" fmla="*/ 54 w 54"/>
                  <a:gd name="T77" fmla="*/ 1 h 39"/>
                  <a:gd name="T78" fmla="*/ 54 w 54"/>
                  <a:gd name="T79" fmla="*/ 1 h 39"/>
                  <a:gd name="T80" fmla="*/ 53 w 54"/>
                  <a:gd name="T81" fmla="*/ 1 h 39"/>
                  <a:gd name="T82" fmla="*/ 52 w 54"/>
                  <a:gd name="T83" fmla="*/ 2 h 39"/>
                  <a:gd name="T84" fmla="*/ 50 w 54"/>
                  <a:gd name="T85" fmla="*/ 4 h 39"/>
                  <a:gd name="T86" fmla="*/ 49 w 54"/>
                  <a:gd name="T87" fmla="*/ 4 h 39"/>
                  <a:gd name="T88" fmla="*/ 48 w 54"/>
                  <a:gd name="T89" fmla="*/ 5 h 39"/>
                  <a:gd name="T90" fmla="*/ 46 w 54"/>
                  <a:gd name="T91" fmla="*/ 7 h 39"/>
                  <a:gd name="T92" fmla="*/ 44 w 54"/>
                  <a:gd name="T93" fmla="*/ 8 h 39"/>
                  <a:gd name="T94" fmla="*/ 43 w 54"/>
                  <a:gd name="T95" fmla="*/ 9 h 39"/>
                  <a:gd name="T96" fmla="*/ 42 w 54"/>
                  <a:gd name="T97" fmla="*/ 10 h 39"/>
                  <a:gd name="T98" fmla="*/ 40 w 54"/>
                  <a:gd name="T99" fmla="*/ 11 h 39"/>
                  <a:gd name="T100" fmla="*/ 39 w 54"/>
                  <a:gd name="T101" fmla="*/ 12 h 39"/>
                  <a:gd name="T102" fmla="*/ 37 w 54"/>
                  <a:gd name="T103" fmla="*/ 14 h 39"/>
                  <a:gd name="T104" fmla="*/ 36 w 54"/>
                  <a:gd name="T105" fmla="*/ 15 h 39"/>
                  <a:gd name="T106" fmla="*/ 35 w 54"/>
                  <a:gd name="T107" fmla="*/ 16 h 39"/>
                  <a:gd name="T108" fmla="*/ 34 w 54"/>
                  <a:gd name="T109" fmla="*/ 17 h 39"/>
                  <a:gd name="T110" fmla="*/ 32 w 54"/>
                  <a:gd name="T111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4" h="39">
                    <a:moveTo>
                      <a:pt x="20" y="2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0" y="20"/>
                      <a:pt x="20" y="20"/>
                      <a:pt x="20" y="20"/>
                    </a:cubicBezTo>
                    <a:close/>
                    <a:moveTo>
                      <a:pt x="31" y="22"/>
                    </a:move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6" y="25"/>
                      <a:pt x="28" y="25"/>
                      <a:pt x="30" y="23"/>
                    </a:cubicBezTo>
                    <a:cubicBezTo>
                      <a:pt x="31" y="22"/>
                      <a:pt x="31" y="22"/>
                      <a:pt x="31" y="22"/>
                    </a:cubicBezTo>
                    <a:close/>
                    <a:moveTo>
                      <a:pt x="54" y="4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  <a:moveTo>
                      <a:pt x="31" y="19"/>
                    </a:moveTo>
                    <a:cubicBezTo>
                      <a:pt x="30" y="19"/>
                      <a:pt x="29" y="20"/>
                      <a:pt x="28" y="21"/>
                    </a:cubicBezTo>
                    <a:cubicBezTo>
                      <a:pt x="27" y="22"/>
                      <a:pt x="27" y="22"/>
                      <a:pt x="26" y="2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3" name="Freeform 1410"/>
              <p:cNvSpPr>
                <a:spLocks noEditPoints="1"/>
              </p:cNvSpPr>
              <p:nvPr/>
            </p:nvSpPr>
            <p:spPr bwMode="auto">
              <a:xfrm>
                <a:off x="2070" y="2254"/>
                <a:ext cx="101" cy="73"/>
              </a:xfrm>
              <a:custGeom>
                <a:avLst/>
                <a:gdLst>
                  <a:gd name="T0" fmla="*/ 85 w 85"/>
                  <a:gd name="T1" fmla="*/ 61 h 61"/>
                  <a:gd name="T2" fmla="*/ 84 w 85"/>
                  <a:gd name="T3" fmla="*/ 61 h 61"/>
                  <a:gd name="T4" fmla="*/ 84 w 85"/>
                  <a:gd name="T5" fmla="*/ 61 h 61"/>
                  <a:gd name="T6" fmla="*/ 84 w 85"/>
                  <a:gd name="T7" fmla="*/ 61 h 61"/>
                  <a:gd name="T8" fmla="*/ 84 w 85"/>
                  <a:gd name="T9" fmla="*/ 61 h 61"/>
                  <a:gd name="T10" fmla="*/ 84 w 85"/>
                  <a:gd name="T11" fmla="*/ 61 h 61"/>
                  <a:gd name="T12" fmla="*/ 84 w 85"/>
                  <a:gd name="T13" fmla="*/ 61 h 61"/>
                  <a:gd name="T14" fmla="*/ 84 w 85"/>
                  <a:gd name="T15" fmla="*/ 61 h 61"/>
                  <a:gd name="T16" fmla="*/ 84 w 85"/>
                  <a:gd name="T17" fmla="*/ 61 h 61"/>
                  <a:gd name="T18" fmla="*/ 84 w 85"/>
                  <a:gd name="T19" fmla="*/ 61 h 61"/>
                  <a:gd name="T20" fmla="*/ 83 w 85"/>
                  <a:gd name="T21" fmla="*/ 61 h 61"/>
                  <a:gd name="T22" fmla="*/ 83 w 85"/>
                  <a:gd name="T23" fmla="*/ 61 h 61"/>
                  <a:gd name="T24" fmla="*/ 83 w 85"/>
                  <a:gd name="T25" fmla="*/ 61 h 61"/>
                  <a:gd name="T26" fmla="*/ 2 w 85"/>
                  <a:gd name="T27" fmla="*/ 61 h 61"/>
                  <a:gd name="T28" fmla="*/ 2 w 85"/>
                  <a:gd name="T29" fmla="*/ 61 h 61"/>
                  <a:gd name="T30" fmla="*/ 1 w 85"/>
                  <a:gd name="T31" fmla="*/ 61 h 61"/>
                  <a:gd name="T32" fmla="*/ 53 w 85"/>
                  <a:gd name="T33" fmla="*/ 31 h 61"/>
                  <a:gd name="T34" fmla="*/ 0 w 85"/>
                  <a:gd name="T35" fmla="*/ 0 h 61"/>
                  <a:gd name="T36" fmla="*/ 0 w 85"/>
                  <a:gd name="T37" fmla="*/ 0 h 61"/>
                  <a:gd name="T38" fmla="*/ 0 w 85"/>
                  <a:gd name="T39" fmla="*/ 0 h 61"/>
                  <a:gd name="T40" fmla="*/ 1 w 85"/>
                  <a:gd name="T41" fmla="*/ 0 h 61"/>
                  <a:gd name="T42" fmla="*/ 1 w 85"/>
                  <a:gd name="T43" fmla="*/ 0 h 61"/>
                  <a:gd name="T44" fmla="*/ 1 w 85"/>
                  <a:gd name="T45" fmla="*/ 0 h 61"/>
                  <a:gd name="T46" fmla="*/ 1 w 85"/>
                  <a:gd name="T47" fmla="*/ 0 h 61"/>
                  <a:gd name="T48" fmla="*/ 1 w 85"/>
                  <a:gd name="T49" fmla="*/ 0 h 61"/>
                  <a:gd name="T50" fmla="*/ 1 w 85"/>
                  <a:gd name="T51" fmla="*/ 0 h 61"/>
                  <a:gd name="T52" fmla="*/ 1 w 85"/>
                  <a:gd name="T53" fmla="*/ 0 h 61"/>
                  <a:gd name="T54" fmla="*/ 2 w 85"/>
                  <a:gd name="T55" fmla="*/ 0 h 61"/>
                  <a:gd name="T56" fmla="*/ 83 w 85"/>
                  <a:gd name="T57" fmla="*/ 0 h 61"/>
                  <a:gd name="T58" fmla="*/ 83 w 85"/>
                  <a:gd name="T59" fmla="*/ 0 h 61"/>
                  <a:gd name="T60" fmla="*/ 83 w 85"/>
                  <a:gd name="T61" fmla="*/ 0 h 61"/>
                  <a:gd name="T62" fmla="*/ 84 w 85"/>
                  <a:gd name="T63" fmla="*/ 0 h 61"/>
                  <a:gd name="T64" fmla="*/ 84 w 85"/>
                  <a:gd name="T65" fmla="*/ 0 h 61"/>
                  <a:gd name="T66" fmla="*/ 84 w 85"/>
                  <a:gd name="T67" fmla="*/ 0 h 61"/>
                  <a:gd name="T68" fmla="*/ 84 w 85"/>
                  <a:gd name="T69" fmla="*/ 0 h 61"/>
                  <a:gd name="T70" fmla="*/ 84 w 85"/>
                  <a:gd name="T71" fmla="*/ 0 h 61"/>
                  <a:gd name="T72" fmla="*/ 84 w 85"/>
                  <a:gd name="T73" fmla="*/ 0 h 61"/>
                  <a:gd name="T74" fmla="*/ 84 w 85"/>
                  <a:gd name="T75" fmla="*/ 0 h 61"/>
                  <a:gd name="T76" fmla="*/ 84 w 85"/>
                  <a:gd name="T77" fmla="*/ 0 h 61"/>
                  <a:gd name="T78" fmla="*/ 85 w 85"/>
                  <a:gd name="T79" fmla="*/ 0 h 61"/>
                  <a:gd name="T80" fmla="*/ 83 w 85"/>
                  <a:gd name="T81" fmla="*/ 1 h 61"/>
                  <a:gd name="T82" fmla="*/ 81 w 85"/>
                  <a:gd name="T83" fmla="*/ 3 h 61"/>
                  <a:gd name="T84" fmla="*/ 79 w 85"/>
                  <a:gd name="T85" fmla="*/ 5 h 61"/>
                  <a:gd name="T86" fmla="*/ 77 w 85"/>
                  <a:gd name="T87" fmla="*/ 6 h 61"/>
                  <a:gd name="T88" fmla="*/ 75 w 85"/>
                  <a:gd name="T89" fmla="*/ 8 h 61"/>
                  <a:gd name="T90" fmla="*/ 73 w 85"/>
                  <a:gd name="T91" fmla="*/ 10 h 61"/>
                  <a:gd name="T92" fmla="*/ 70 w 85"/>
                  <a:gd name="T93" fmla="*/ 12 h 61"/>
                  <a:gd name="T94" fmla="*/ 68 w 85"/>
                  <a:gd name="T95" fmla="*/ 14 h 61"/>
                  <a:gd name="T96" fmla="*/ 66 w 85"/>
                  <a:gd name="T97" fmla="*/ 15 h 61"/>
                  <a:gd name="T98" fmla="*/ 63 w 85"/>
                  <a:gd name="T99" fmla="*/ 17 h 61"/>
                  <a:gd name="T100" fmla="*/ 61 w 85"/>
                  <a:gd name="T101" fmla="*/ 19 h 61"/>
                  <a:gd name="T102" fmla="*/ 59 w 85"/>
                  <a:gd name="T103" fmla="*/ 21 h 61"/>
                  <a:gd name="T104" fmla="*/ 57 w 85"/>
                  <a:gd name="T105" fmla="*/ 22 h 61"/>
                  <a:gd name="T106" fmla="*/ 55 w 85"/>
                  <a:gd name="T107" fmla="*/ 24 h 61"/>
                  <a:gd name="T108" fmla="*/ 53 w 85"/>
                  <a:gd name="T109" fmla="*/ 26 h 61"/>
                  <a:gd name="T110" fmla="*/ 51 w 85"/>
                  <a:gd name="T111" fmla="*/ 2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5" h="61">
                    <a:moveTo>
                      <a:pt x="31" y="3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1" y="30"/>
                      <a:pt x="31" y="30"/>
                      <a:pt x="31" y="30"/>
                    </a:cubicBezTo>
                    <a:close/>
                    <a:moveTo>
                      <a:pt x="49" y="34"/>
                    </a:move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61"/>
                      <a:pt x="0" y="61"/>
                      <a:pt x="0" y="6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8"/>
                      <a:pt x="44" y="38"/>
                      <a:pt x="47" y="36"/>
                    </a:cubicBezTo>
                    <a:cubicBezTo>
                      <a:pt x="49" y="34"/>
                      <a:pt x="49" y="34"/>
                      <a:pt x="49" y="34"/>
                    </a:cubicBezTo>
                    <a:close/>
                    <a:moveTo>
                      <a:pt x="85" y="5"/>
                    </a:moveTo>
                    <a:cubicBezTo>
                      <a:pt x="53" y="31"/>
                      <a:pt x="53" y="31"/>
                      <a:pt x="53" y="31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49" y="29"/>
                    </a:moveTo>
                    <a:cubicBezTo>
                      <a:pt x="47" y="30"/>
                      <a:pt x="46" y="31"/>
                      <a:pt x="45" y="32"/>
                    </a:cubicBezTo>
                    <a:cubicBezTo>
                      <a:pt x="43" y="34"/>
                      <a:pt x="42" y="34"/>
                      <a:pt x="40" y="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28"/>
                      <a:pt x="49" y="28"/>
                      <a:pt x="49" y="28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4" name="Freeform 1411"/>
              <p:cNvSpPr>
                <a:spLocks noEditPoints="1"/>
              </p:cNvSpPr>
              <p:nvPr/>
            </p:nvSpPr>
            <p:spPr bwMode="auto">
              <a:xfrm>
                <a:off x="2340" y="1843"/>
                <a:ext cx="102" cy="100"/>
              </a:xfrm>
              <a:custGeom>
                <a:avLst/>
                <a:gdLst>
                  <a:gd name="T0" fmla="*/ 11 w 86"/>
                  <a:gd name="T1" fmla="*/ 28 h 85"/>
                  <a:gd name="T2" fmla="*/ 31 w 86"/>
                  <a:gd name="T3" fmla="*/ 9 h 85"/>
                  <a:gd name="T4" fmla="*/ 33 w 86"/>
                  <a:gd name="T5" fmla="*/ 9 h 85"/>
                  <a:gd name="T6" fmla="*/ 36 w 86"/>
                  <a:gd name="T7" fmla="*/ 12 h 85"/>
                  <a:gd name="T8" fmla="*/ 14 w 86"/>
                  <a:gd name="T9" fmla="*/ 33 h 85"/>
                  <a:gd name="T10" fmla="*/ 11 w 86"/>
                  <a:gd name="T11" fmla="*/ 30 h 85"/>
                  <a:gd name="T12" fmla="*/ 11 w 86"/>
                  <a:gd name="T13" fmla="*/ 28 h 85"/>
                  <a:gd name="T14" fmla="*/ 33 w 86"/>
                  <a:gd name="T15" fmla="*/ 32 h 85"/>
                  <a:gd name="T16" fmla="*/ 33 w 86"/>
                  <a:gd name="T17" fmla="*/ 54 h 85"/>
                  <a:gd name="T18" fmla="*/ 54 w 86"/>
                  <a:gd name="T19" fmla="*/ 54 h 85"/>
                  <a:gd name="T20" fmla="*/ 55 w 86"/>
                  <a:gd name="T21" fmla="*/ 33 h 85"/>
                  <a:gd name="T22" fmla="*/ 33 w 86"/>
                  <a:gd name="T23" fmla="*/ 32 h 85"/>
                  <a:gd name="T24" fmla="*/ 35 w 86"/>
                  <a:gd name="T25" fmla="*/ 34 h 85"/>
                  <a:gd name="T26" fmla="*/ 38 w 86"/>
                  <a:gd name="T27" fmla="*/ 37 h 85"/>
                  <a:gd name="T28" fmla="*/ 50 w 86"/>
                  <a:gd name="T29" fmla="*/ 37 h 85"/>
                  <a:gd name="T30" fmla="*/ 53 w 86"/>
                  <a:gd name="T31" fmla="*/ 34 h 85"/>
                  <a:gd name="T32" fmla="*/ 35 w 86"/>
                  <a:gd name="T33" fmla="*/ 34 h 85"/>
                  <a:gd name="T34" fmla="*/ 2 w 86"/>
                  <a:gd name="T35" fmla="*/ 46 h 85"/>
                  <a:gd name="T36" fmla="*/ 2 w 86"/>
                  <a:gd name="T37" fmla="*/ 52 h 85"/>
                  <a:gd name="T38" fmla="*/ 7 w 86"/>
                  <a:gd name="T39" fmla="*/ 58 h 85"/>
                  <a:gd name="T40" fmla="*/ 26 w 86"/>
                  <a:gd name="T41" fmla="*/ 78 h 85"/>
                  <a:gd name="T42" fmla="*/ 31 w 86"/>
                  <a:gd name="T43" fmla="*/ 83 h 85"/>
                  <a:gd name="T44" fmla="*/ 36 w 86"/>
                  <a:gd name="T45" fmla="*/ 83 h 85"/>
                  <a:gd name="T46" fmla="*/ 84 w 86"/>
                  <a:gd name="T47" fmla="*/ 39 h 85"/>
                  <a:gd name="T48" fmla="*/ 84 w 86"/>
                  <a:gd name="T49" fmla="*/ 33 h 85"/>
                  <a:gd name="T50" fmla="*/ 79 w 86"/>
                  <a:gd name="T51" fmla="*/ 28 h 85"/>
                  <a:gd name="T52" fmla="*/ 60 w 86"/>
                  <a:gd name="T53" fmla="*/ 8 h 85"/>
                  <a:gd name="T54" fmla="*/ 55 w 86"/>
                  <a:gd name="T55" fmla="*/ 2 h 85"/>
                  <a:gd name="T56" fmla="*/ 49 w 86"/>
                  <a:gd name="T57" fmla="*/ 2 h 85"/>
                  <a:gd name="T58" fmla="*/ 2 w 86"/>
                  <a:gd name="T59" fmla="*/ 46 h 85"/>
                  <a:gd name="T60" fmla="*/ 8 w 86"/>
                  <a:gd name="T61" fmla="*/ 47 h 85"/>
                  <a:gd name="T62" fmla="*/ 12 w 86"/>
                  <a:gd name="T63" fmla="*/ 47 h 85"/>
                  <a:gd name="T64" fmla="*/ 12 w 86"/>
                  <a:gd name="T65" fmla="*/ 51 h 85"/>
                  <a:gd name="T66" fmla="*/ 8 w 86"/>
                  <a:gd name="T67" fmla="*/ 51 h 85"/>
                  <a:gd name="T68" fmla="*/ 8 w 86"/>
                  <a:gd name="T69" fmla="*/ 47 h 85"/>
                  <a:gd name="T70" fmla="*/ 30 w 86"/>
                  <a:gd name="T71" fmla="*/ 29 h 85"/>
                  <a:gd name="T72" fmla="*/ 29 w 86"/>
                  <a:gd name="T73" fmla="*/ 57 h 85"/>
                  <a:gd name="T74" fmla="*/ 57 w 86"/>
                  <a:gd name="T75" fmla="*/ 58 h 85"/>
                  <a:gd name="T76" fmla="*/ 58 w 86"/>
                  <a:gd name="T77" fmla="*/ 30 h 85"/>
                  <a:gd name="T78" fmla="*/ 30 w 86"/>
                  <a:gd name="T79" fmla="*/ 2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6" h="85">
                    <a:moveTo>
                      <a:pt x="11" y="28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29"/>
                      <a:pt x="11" y="29"/>
                      <a:pt x="11" y="28"/>
                    </a:cubicBezTo>
                    <a:close/>
                    <a:moveTo>
                      <a:pt x="33" y="32"/>
                    </a:moveTo>
                    <a:cubicBezTo>
                      <a:pt x="27" y="38"/>
                      <a:pt x="27" y="48"/>
                      <a:pt x="33" y="54"/>
                    </a:cubicBezTo>
                    <a:cubicBezTo>
                      <a:pt x="38" y="60"/>
                      <a:pt x="48" y="60"/>
                      <a:pt x="54" y="54"/>
                    </a:cubicBezTo>
                    <a:cubicBezTo>
                      <a:pt x="60" y="49"/>
                      <a:pt x="60" y="39"/>
                      <a:pt x="55" y="33"/>
                    </a:cubicBezTo>
                    <a:cubicBezTo>
                      <a:pt x="49" y="27"/>
                      <a:pt x="39" y="27"/>
                      <a:pt x="33" y="32"/>
                    </a:cubicBezTo>
                    <a:close/>
                    <a:moveTo>
                      <a:pt x="35" y="34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41" y="34"/>
                      <a:pt x="46" y="34"/>
                      <a:pt x="50" y="3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48" y="29"/>
                      <a:pt x="40" y="29"/>
                      <a:pt x="35" y="34"/>
                    </a:cubicBezTo>
                    <a:close/>
                    <a:moveTo>
                      <a:pt x="2" y="46"/>
                    </a:moveTo>
                    <a:cubicBezTo>
                      <a:pt x="0" y="48"/>
                      <a:pt x="0" y="50"/>
                      <a:pt x="2" y="52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2" y="85"/>
                      <a:pt x="35" y="85"/>
                      <a:pt x="36" y="83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5" y="37"/>
                      <a:pt x="86" y="35"/>
                      <a:pt x="84" y="33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0"/>
                      <a:pt x="51" y="0"/>
                      <a:pt x="49" y="2"/>
                    </a:cubicBezTo>
                    <a:cubicBezTo>
                      <a:pt x="2" y="46"/>
                      <a:pt x="2" y="46"/>
                      <a:pt x="2" y="46"/>
                    </a:cubicBezTo>
                    <a:close/>
                    <a:moveTo>
                      <a:pt x="8" y="47"/>
                    </a:moveTo>
                    <a:cubicBezTo>
                      <a:pt x="9" y="46"/>
                      <a:pt x="11" y="46"/>
                      <a:pt x="12" y="47"/>
                    </a:cubicBezTo>
                    <a:cubicBezTo>
                      <a:pt x="13" y="48"/>
                      <a:pt x="13" y="50"/>
                      <a:pt x="12" y="51"/>
                    </a:cubicBezTo>
                    <a:cubicBezTo>
                      <a:pt x="11" y="52"/>
                      <a:pt x="9" y="52"/>
                      <a:pt x="8" y="51"/>
                    </a:cubicBezTo>
                    <a:cubicBezTo>
                      <a:pt x="7" y="50"/>
                      <a:pt x="7" y="48"/>
                      <a:pt x="8" y="47"/>
                    </a:cubicBezTo>
                    <a:close/>
                    <a:moveTo>
                      <a:pt x="30" y="29"/>
                    </a:moveTo>
                    <a:cubicBezTo>
                      <a:pt x="22" y="36"/>
                      <a:pt x="22" y="49"/>
                      <a:pt x="29" y="57"/>
                    </a:cubicBezTo>
                    <a:cubicBezTo>
                      <a:pt x="36" y="65"/>
                      <a:pt x="49" y="65"/>
                      <a:pt x="57" y="58"/>
                    </a:cubicBezTo>
                    <a:cubicBezTo>
                      <a:pt x="65" y="50"/>
                      <a:pt x="65" y="38"/>
                      <a:pt x="58" y="30"/>
                    </a:cubicBezTo>
                    <a:cubicBezTo>
                      <a:pt x="50" y="22"/>
                      <a:pt x="38" y="22"/>
                      <a:pt x="30" y="29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5" name="Freeform 1412"/>
              <p:cNvSpPr>
                <a:spLocks noEditPoints="1"/>
              </p:cNvSpPr>
              <p:nvPr/>
            </p:nvSpPr>
            <p:spPr bwMode="auto">
              <a:xfrm>
                <a:off x="1900" y="2200"/>
                <a:ext cx="111" cy="97"/>
              </a:xfrm>
              <a:custGeom>
                <a:avLst/>
                <a:gdLst>
                  <a:gd name="T0" fmla="*/ 14 w 111"/>
                  <a:gd name="T1" fmla="*/ 40 h 97"/>
                  <a:gd name="T2" fmla="*/ 14 w 111"/>
                  <a:gd name="T3" fmla="*/ 82 h 97"/>
                  <a:gd name="T4" fmla="*/ 97 w 111"/>
                  <a:gd name="T5" fmla="*/ 82 h 97"/>
                  <a:gd name="T6" fmla="*/ 97 w 111"/>
                  <a:gd name="T7" fmla="*/ 40 h 97"/>
                  <a:gd name="T8" fmla="*/ 111 w 111"/>
                  <a:gd name="T9" fmla="*/ 40 h 97"/>
                  <a:gd name="T10" fmla="*/ 111 w 111"/>
                  <a:gd name="T11" fmla="*/ 97 h 97"/>
                  <a:gd name="T12" fmla="*/ 0 w 111"/>
                  <a:gd name="T13" fmla="*/ 97 h 97"/>
                  <a:gd name="T14" fmla="*/ 0 w 111"/>
                  <a:gd name="T15" fmla="*/ 40 h 97"/>
                  <a:gd name="T16" fmla="*/ 14 w 111"/>
                  <a:gd name="T17" fmla="*/ 40 h 97"/>
                  <a:gd name="T18" fmla="*/ 14 w 111"/>
                  <a:gd name="T19" fmla="*/ 40 h 97"/>
                  <a:gd name="T20" fmla="*/ 39 w 111"/>
                  <a:gd name="T21" fmla="*/ 64 h 97"/>
                  <a:gd name="T22" fmla="*/ 71 w 111"/>
                  <a:gd name="T23" fmla="*/ 64 h 97"/>
                  <a:gd name="T24" fmla="*/ 71 w 111"/>
                  <a:gd name="T25" fmla="*/ 32 h 97"/>
                  <a:gd name="T26" fmla="*/ 87 w 111"/>
                  <a:gd name="T27" fmla="*/ 32 h 97"/>
                  <a:gd name="T28" fmla="*/ 55 w 111"/>
                  <a:gd name="T29" fmla="*/ 0 h 97"/>
                  <a:gd name="T30" fmla="*/ 24 w 111"/>
                  <a:gd name="T31" fmla="*/ 32 h 97"/>
                  <a:gd name="T32" fmla="*/ 39 w 111"/>
                  <a:gd name="T33" fmla="*/ 32 h 97"/>
                  <a:gd name="T34" fmla="*/ 39 w 111"/>
                  <a:gd name="T35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1" h="97">
                    <a:moveTo>
                      <a:pt x="14" y="40"/>
                    </a:moveTo>
                    <a:lnTo>
                      <a:pt x="14" y="82"/>
                    </a:lnTo>
                    <a:lnTo>
                      <a:pt x="97" y="82"/>
                    </a:lnTo>
                    <a:lnTo>
                      <a:pt x="97" y="40"/>
                    </a:lnTo>
                    <a:lnTo>
                      <a:pt x="111" y="40"/>
                    </a:lnTo>
                    <a:lnTo>
                      <a:pt x="111" y="97"/>
                    </a:lnTo>
                    <a:lnTo>
                      <a:pt x="0" y="97"/>
                    </a:lnTo>
                    <a:lnTo>
                      <a:pt x="0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  <a:moveTo>
                      <a:pt x="39" y="64"/>
                    </a:moveTo>
                    <a:lnTo>
                      <a:pt x="71" y="64"/>
                    </a:lnTo>
                    <a:lnTo>
                      <a:pt x="71" y="32"/>
                    </a:lnTo>
                    <a:lnTo>
                      <a:pt x="87" y="32"/>
                    </a:lnTo>
                    <a:lnTo>
                      <a:pt x="55" y="0"/>
                    </a:lnTo>
                    <a:lnTo>
                      <a:pt x="24" y="32"/>
                    </a:lnTo>
                    <a:lnTo>
                      <a:pt x="39" y="32"/>
                    </a:lnTo>
                    <a:lnTo>
                      <a:pt x="39" y="64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6" name="Freeform 1413"/>
              <p:cNvSpPr>
                <a:spLocks noEditPoints="1"/>
              </p:cNvSpPr>
              <p:nvPr/>
            </p:nvSpPr>
            <p:spPr bwMode="auto">
              <a:xfrm>
                <a:off x="2165" y="2191"/>
                <a:ext cx="72" cy="73"/>
              </a:xfrm>
              <a:custGeom>
                <a:avLst/>
                <a:gdLst>
                  <a:gd name="T0" fmla="*/ 30 w 61"/>
                  <a:gd name="T1" fmla="*/ 0 h 62"/>
                  <a:gd name="T2" fmla="*/ 34 w 61"/>
                  <a:gd name="T3" fmla="*/ 0 h 62"/>
                  <a:gd name="T4" fmla="*/ 35 w 61"/>
                  <a:gd name="T5" fmla="*/ 4 h 62"/>
                  <a:gd name="T6" fmla="*/ 36 w 61"/>
                  <a:gd name="T7" fmla="*/ 7 h 62"/>
                  <a:gd name="T8" fmla="*/ 41 w 61"/>
                  <a:gd name="T9" fmla="*/ 9 h 62"/>
                  <a:gd name="T10" fmla="*/ 43 w 61"/>
                  <a:gd name="T11" fmla="*/ 9 h 62"/>
                  <a:gd name="T12" fmla="*/ 49 w 61"/>
                  <a:gd name="T13" fmla="*/ 6 h 62"/>
                  <a:gd name="T14" fmla="*/ 54 w 61"/>
                  <a:gd name="T15" fmla="*/ 12 h 62"/>
                  <a:gd name="T16" fmla="*/ 52 w 61"/>
                  <a:gd name="T17" fmla="*/ 17 h 62"/>
                  <a:gd name="T18" fmla="*/ 51 w 61"/>
                  <a:gd name="T19" fmla="*/ 19 h 62"/>
                  <a:gd name="T20" fmla="*/ 53 w 61"/>
                  <a:gd name="T21" fmla="*/ 24 h 62"/>
                  <a:gd name="T22" fmla="*/ 55 w 61"/>
                  <a:gd name="T23" fmla="*/ 25 h 62"/>
                  <a:gd name="T24" fmla="*/ 60 w 61"/>
                  <a:gd name="T25" fmla="*/ 27 h 62"/>
                  <a:gd name="T26" fmla="*/ 61 w 61"/>
                  <a:gd name="T27" fmla="*/ 31 h 62"/>
                  <a:gd name="T28" fmla="*/ 60 w 61"/>
                  <a:gd name="T29" fmla="*/ 36 h 62"/>
                  <a:gd name="T30" fmla="*/ 56 w 61"/>
                  <a:gd name="T31" fmla="*/ 37 h 62"/>
                  <a:gd name="T32" fmla="*/ 53 w 61"/>
                  <a:gd name="T33" fmla="*/ 37 h 62"/>
                  <a:gd name="T34" fmla="*/ 50 w 61"/>
                  <a:gd name="T35" fmla="*/ 42 h 62"/>
                  <a:gd name="T36" fmla="*/ 51 w 61"/>
                  <a:gd name="T37" fmla="*/ 45 h 62"/>
                  <a:gd name="T38" fmla="*/ 54 w 61"/>
                  <a:gd name="T39" fmla="*/ 51 h 62"/>
                  <a:gd name="T40" fmla="*/ 49 w 61"/>
                  <a:gd name="T41" fmla="*/ 56 h 62"/>
                  <a:gd name="T42" fmla="*/ 46 w 61"/>
                  <a:gd name="T43" fmla="*/ 53 h 62"/>
                  <a:gd name="T44" fmla="*/ 43 w 61"/>
                  <a:gd name="T45" fmla="*/ 52 h 62"/>
                  <a:gd name="T46" fmla="*/ 38 w 61"/>
                  <a:gd name="T47" fmla="*/ 54 h 62"/>
                  <a:gd name="T48" fmla="*/ 36 w 61"/>
                  <a:gd name="T49" fmla="*/ 56 h 62"/>
                  <a:gd name="T50" fmla="*/ 35 w 61"/>
                  <a:gd name="T51" fmla="*/ 62 h 62"/>
                  <a:gd name="T52" fmla="*/ 30 w 61"/>
                  <a:gd name="T53" fmla="*/ 62 h 62"/>
                  <a:gd name="T54" fmla="*/ 26 w 61"/>
                  <a:gd name="T55" fmla="*/ 62 h 62"/>
                  <a:gd name="T56" fmla="*/ 25 w 61"/>
                  <a:gd name="T57" fmla="*/ 57 h 62"/>
                  <a:gd name="T58" fmla="*/ 24 w 61"/>
                  <a:gd name="T59" fmla="*/ 55 h 62"/>
                  <a:gd name="T60" fmla="*/ 19 w 61"/>
                  <a:gd name="T61" fmla="*/ 52 h 62"/>
                  <a:gd name="T62" fmla="*/ 17 w 61"/>
                  <a:gd name="T63" fmla="*/ 52 h 62"/>
                  <a:gd name="T64" fmla="*/ 11 w 61"/>
                  <a:gd name="T65" fmla="*/ 55 h 62"/>
                  <a:gd name="T66" fmla="*/ 5 w 61"/>
                  <a:gd name="T67" fmla="*/ 49 h 62"/>
                  <a:gd name="T68" fmla="*/ 8 w 61"/>
                  <a:gd name="T69" fmla="*/ 44 h 62"/>
                  <a:gd name="T70" fmla="*/ 9 w 61"/>
                  <a:gd name="T71" fmla="*/ 42 h 62"/>
                  <a:gd name="T72" fmla="*/ 7 w 61"/>
                  <a:gd name="T73" fmla="*/ 36 h 62"/>
                  <a:gd name="T74" fmla="*/ 5 w 61"/>
                  <a:gd name="T75" fmla="*/ 35 h 62"/>
                  <a:gd name="T76" fmla="*/ 0 w 61"/>
                  <a:gd name="T77" fmla="*/ 34 h 62"/>
                  <a:gd name="T78" fmla="*/ 0 w 61"/>
                  <a:gd name="T79" fmla="*/ 31 h 62"/>
                  <a:gd name="T80" fmla="*/ 0 w 61"/>
                  <a:gd name="T81" fmla="*/ 27 h 62"/>
                  <a:gd name="T82" fmla="*/ 4 w 61"/>
                  <a:gd name="T83" fmla="*/ 26 h 62"/>
                  <a:gd name="T84" fmla="*/ 7 w 61"/>
                  <a:gd name="T85" fmla="*/ 25 h 62"/>
                  <a:gd name="T86" fmla="*/ 9 w 61"/>
                  <a:gd name="T87" fmla="*/ 20 h 62"/>
                  <a:gd name="T88" fmla="*/ 8 w 61"/>
                  <a:gd name="T89" fmla="*/ 17 h 62"/>
                  <a:gd name="T90" fmla="*/ 6 w 61"/>
                  <a:gd name="T91" fmla="*/ 12 h 62"/>
                  <a:gd name="T92" fmla="*/ 12 w 61"/>
                  <a:gd name="T93" fmla="*/ 6 h 62"/>
                  <a:gd name="T94" fmla="*/ 15 w 61"/>
                  <a:gd name="T95" fmla="*/ 8 h 62"/>
                  <a:gd name="T96" fmla="*/ 18 w 61"/>
                  <a:gd name="T97" fmla="*/ 9 h 62"/>
                  <a:gd name="T98" fmla="*/ 23 w 61"/>
                  <a:gd name="T99" fmla="*/ 8 h 62"/>
                  <a:gd name="T100" fmla="*/ 24 w 61"/>
                  <a:gd name="T101" fmla="*/ 5 h 62"/>
                  <a:gd name="T102" fmla="*/ 26 w 61"/>
                  <a:gd name="T103" fmla="*/ 0 h 62"/>
                  <a:gd name="T104" fmla="*/ 30 w 61"/>
                  <a:gd name="T105" fmla="*/ 0 h 62"/>
                  <a:gd name="T106" fmla="*/ 30 w 61"/>
                  <a:gd name="T107" fmla="*/ 11 h 62"/>
                  <a:gd name="T108" fmla="*/ 17 w 61"/>
                  <a:gd name="T109" fmla="*/ 17 h 62"/>
                  <a:gd name="T110" fmla="*/ 11 w 61"/>
                  <a:gd name="T111" fmla="*/ 31 h 62"/>
                  <a:gd name="T112" fmla="*/ 17 w 61"/>
                  <a:gd name="T113" fmla="*/ 45 h 62"/>
                  <a:gd name="T114" fmla="*/ 30 w 61"/>
                  <a:gd name="T115" fmla="*/ 51 h 62"/>
                  <a:gd name="T116" fmla="*/ 44 w 61"/>
                  <a:gd name="T117" fmla="*/ 45 h 62"/>
                  <a:gd name="T118" fmla="*/ 49 w 61"/>
                  <a:gd name="T119" fmla="*/ 31 h 62"/>
                  <a:gd name="T120" fmla="*/ 44 w 61"/>
                  <a:gd name="T121" fmla="*/ 17 h 62"/>
                  <a:gd name="T122" fmla="*/ 30 w 61"/>
                  <a:gd name="T123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" h="62">
                    <a:moveTo>
                      <a:pt x="30" y="0"/>
                    </a:moveTo>
                    <a:cubicBezTo>
                      <a:pt x="32" y="0"/>
                      <a:pt x="33" y="0"/>
                      <a:pt x="34" y="0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6"/>
                      <a:pt x="36" y="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10"/>
                      <a:pt x="42" y="9"/>
                      <a:pt x="43" y="9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1" y="8"/>
                      <a:pt x="53" y="10"/>
                      <a:pt x="54" y="12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1" y="17"/>
                      <a:pt x="50" y="18"/>
                      <a:pt x="51" y="19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5"/>
                      <a:pt x="54" y="25"/>
                      <a:pt x="55" y="25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1" y="28"/>
                      <a:pt x="61" y="30"/>
                      <a:pt x="61" y="31"/>
                    </a:cubicBezTo>
                    <a:cubicBezTo>
                      <a:pt x="61" y="33"/>
                      <a:pt x="61" y="34"/>
                      <a:pt x="60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7"/>
                      <a:pt x="54" y="37"/>
                      <a:pt x="53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43"/>
                      <a:pt x="51" y="44"/>
                      <a:pt x="51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2" y="53"/>
                      <a:pt x="51" y="54"/>
                      <a:pt x="49" y="56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5" y="53"/>
                      <a:pt x="44" y="52"/>
                      <a:pt x="43" y="52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7" y="54"/>
                      <a:pt x="37" y="55"/>
                      <a:pt x="36" y="5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3" y="62"/>
                      <a:pt x="32" y="62"/>
                      <a:pt x="30" y="62"/>
                    </a:cubicBezTo>
                    <a:cubicBezTo>
                      <a:pt x="29" y="62"/>
                      <a:pt x="27" y="62"/>
                      <a:pt x="26" y="62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6"/>
                      <a:pt x="25" y="55"/>
                      <a:pt x="24" y="55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1"/>
                      <a:pt x="18" y="52"/>
                      <a:pt x="17" y="52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9" y="54"/>
                      <a:pt x="7" y="52"/>
                      <a:pt x="5" y="4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2"/>
                      <a:pt x="9" y="4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6" y="36"/>
                      <a:pt x="5" y="3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2"/>
                      <a:pt x="0" y="31"/>
                    </a:cubicBezTo>
                    <a:cubicBezTo>
                      <a:pt x="0" y="30"/>
                      <a:pt x="0" y="28"/>
                      <a:pt x="0" y="27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5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19"/>
                      <a:pt x="9" y="18"/>
                      <a:pt x="8" y="17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0"/>
                      <a:pt x="10" y="8"/>
                      <a:pt x="12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9"/>
                      <a:pt x="17" y="10"/>
                      <a:pt x="18" y="9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7"/>
                      <a:pt x="24" y="6"/>
                      <a:pt x="24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9" y="0"/>
                      <a:pt x="30" y="0"/>
                    </a:cubicBezTo>
                    <a:close/>
                    <a:moveTo>
                      <a:pt x="30" y="11"/>
                    </a:moveTo>
                    <a:cubicBezTo>
                      <a:pt x="25" y="11"/>
                      <a:pt x="20" y="13"/>
                      <a:pt x="17" y="17"/>
                    </a:cubicBezTo>
                    <a:cubicBezTo>
                      <a:pt x="13" y="21"/>
                      <a:pt x="11" y="26"/>
                      <a:pt x="11" y="31"/>
                    </a:cubicBezTo>
                    <a:cubicBezTo>
                      <a:pt x="11" y="37"/>
                      <a:pt x="13" y="42"/>
                      <a:pt x="17" y="45"/>
                    </a:cubicBezTo>
                    <a:cubicBezTo>
                      <a:pt x="20" y="49"/>
                      <a:pt x="25" y="51"/>
                      <a:pt x="30" y="51"/>
                    </a:cubicBezTo>
                    <a:cubicBezTo>
                      <a:pt x="36" y="51"/>
                      <a:pt x="40" y="49"/>
                      <a:pt x="44" y="45"/>
                    </a:cubicBezTo>
                    <a:cubicBezTo>
                      <a:pt x="47" y="42"/>
                      <a:pt x="49" y="37"/>
                      <a:pt x="49" y="31"/>
                    </a:cubicBezTo>
                    <a:cubicBezTo>
                      <a:pt x="49" y="26"/>
                      <a:pt x="47" y="21"/>
                      <a:pt x="44" y="17"/>
                    </a:cubicBezTo>
                    <a:cubicBezTo>
                      <a:pt x="40" y="13"/>
                      <a:pt x="36" y="11"/>
                      <a:pt x="30" y="11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7" name="Freeform 1414"/>
              <p:cNvSpPr>
                <a:spLocks noEditPoints="1"/>
              </p:cNvSpPr>
              <p:nvPr/>
            </p:nvSpPr>
            <p:spPr bwMode="auto">
              <a:xfrm>
                <a:off x="2179" y="2206"/>
                <a:ext cx="43" cy="43"/>
              </a:xfrm>
              <a:custGeom>
                <a:avLst/>
                <a:gdLst>
                  <a:gd name="T0" fmla="*/ 31 w 36"/>
                  <a:gd name="T1" fmla="*/ 5 h 36"/>
                  <a:gd name="T2" fmla="*/ 18 w 36"/>
                  <a:gd name="T3" fmla="*/ 0 h 36"/>
                  <a:gd name="T4" fmla="*/ 6 w 36"/>
                  <a:gd name="T5" fmla="*/ 5 h 36"/>
                  <a:gd name="T6" fmla="*/ 0 w 36"/>
                  <a:gd name="T7" fmla="*/ 18 h 36"/>
                  <a:gd name="T8" fmla="*/ 6 w 36"/>
                  <a:gd name="T9" fmla="*/ 31 h 36"/>
                  <a:gd name="T10" fmla="*/ 18 w 36"/>
                  <a:gd name="T11" fmla="*/ 36 h 36"/>
                  <a:gd name="T12" fmla="*/ 31 w 36"/>
                  <a:gd name="T13" fmla="*/ 31 h 36"/>
                  <a:gd name="T14" fmla="*/ 36 w 36"/>
                  <a:gd name="T15" fmla="*/ 18 h 36"/>
                  <a:gd name="T16" fmla="*/ 31 w 36"/>
                  <a:gd name="T17" fmla="*/ 5 h 36"/>
                  <a:gd name="T18" fmla="*/ 18 w 36"/>
                  <a:gd name="T19" fmla="*/ 8 h 36"/>
                  <a:gd name="T20" fmla="*/ 28 w 36"/>
                  <a:gd name="T21" fmla="*/ 18 h 36"/>
                  <a:gd name="T22" fmla="*/ 18 w 36"/>
                  <a:gd name="T23" fmla="*/ 28 h 36"/>
                  <a:gd name="T24" fmla="*/ 9 w 36"/>
                  <a:gd name="T25" fmla="*/ 18 h 36"/>
                  <a:gd name="T26" fmla="*/ 18 w 36"/>
                  <a:gd name="T27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6">
                    <a:moveTo>
                      <a:pt x="31" y="5"/>
                    </a:moveTo>
                    <a:cubicBezTo>
                      <a:pt x="28" y="2"/>
                      <a:pt x="23" y="0"/>
                      <a:pt x="18" y="0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2" y="8"/>
                      <a:pt x="0" y="13"/>
                      <a:pt x="0" y="18"/>
                    </a:cubicBezTo>
                    <a:cubicBezTo>
                      <a:pt x="0" y="23"/>
                      <a:pt x="2" y="28"/>
                      <a:pt x="6" y="31"/>
                    </a:cubicBezTo>
                    <a:cubicBezTo>
                      <a:pt x="9" y="34"/>
                      <a:pt x="13" y="36"/>
                      <a:pt x="18" y="36"/>
                    </a:cubicBezTo>
                    <a:cubicBezTo>
                      <a:pt x="23" y="36"/>
                      <a:pt x="28" y="34"/>
                      <a:pt x="31" y="31"/>
                    </a:cubicBezTo>
                    <a:cubicBezTo>
                      <a:pt x="34" y="28"/>
                      <a:pt x="36" y="23"/>
                      <a:pt x="36" y="18"/>
                    </a:cubicBezTo>
                    <a:cubicBezTo>
                      <a:pt x="36" y="13"/>
                      <a:pt x="34" y="8"/>
                      <a:pt x="31" y="5"/>
                    </a:cubicBezTo>
                    <a:close/>
                    <a:moveTo>
                      <a:pt x="18" y="8"/>
                    </a:moveTo>
                    <a:cubicBezTo>
                      <a:pt x="23" y="8"/>
                      <a:pt x="28" y="13"/>
                      <a:pt x="28" y="18"/>
                    </a:cubicBezTo>
                    <a:cubicBezTo>
                      <a:pt x="28" y="23"/>
                      <a:pt x="23" y="28"/>
                      <a:pt x="18" y="28"/>
                    </a:cubicBezTo>
                    <a:cubicBezTo>
                      <a:pt x="13" y="28"/>
                      <a:pt x="9" y="23"/>
                      <a:pt x="9" y="18"/>
                    </a:cubicBezTo>
                    <a:cubicBezTo>
                      <a:pt x="9" y="13"/>
                      <a:pt x="13" y="8"/>
                      <a:pt x="18" y="8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8" name="Freeform 1415"/>
              <p:cNvSpPr>
                <a:spLocks noEditPoints="1"/>
              </p:cNvSpPr>
              <p:nvPr/>
            </p:nvSpPr>
            <p:spPr bwMode="auto">
              <a:xfrm>
                <a:off x="1784" y="2768"/>
                <a:ext cx="39" cy="60"/>
              </a:xfrm>
              <a:custGeom>
                <a:avLst/>
                <a:gdLst>
                  <a:gd name="T0" fmla="*/ 3 w 33"/>
                  <a:gd name="T1" fmla="*/ 0 h 51"/>
                  <a:gd name="T2" fmla="*/ 31 w 33"/>
                  <a:gd name="T3" fmla="*/ 0 h 51"/>
                  <a:gd name="T4" fmla="*/ 33 w 33"/>
                  <a:gd name="T5" fmla="*/ 3 h 51"/>
                  <a:gd name="T6" fmla="*/ 33 w 33"/>
                  <a:gd name="T7" fmla="*/ 49 h 51"/>
                  <a:gd name="T8" fmla="*/ 31 w 33"/>
                  <a:gd name="T9" fmla="*/ 51 h 51"/>
                  <a:gd name="T10" fmla="*/ 3 w 33"/>
                  <a:gd name="T11" fmla="*/ 51 h 51"/>
                  <a:gd name="T12" fmla="*/ 0 w 33"/>
                  <a:gd name="T13" fmla="*/ 49 h 51"/>
                  <a:gd name="T14" fmla="*/ 0 w 33"/>
                  <a:gd name="T15" fmla="*/ 3 h 51"/>
                  <a:gd name="T16" fmla="*/ 3 w 33"/>
                  <a:gd name="T17" fmla="*/ 0 h 51"/>
                  <a:gd name="T18" fmla="*/ 14 w 33"/>
                  <a:gd name="T19" fmla="*/ 48 h 51"/>
                  <a:gd name="T20" fmla="*/ 14 w 33"/>
                  <a:gd name="T21" fmla="*/ 48 h 51"/>
                  <a:gd name="T22" fmla="*/ 14 w 33"/>
                  <a:gd name="T23" fmla="*/ 49 h 51"/>
                  <a:gd name="T24" fmla="*/ 14 w 33"/>
                  <a:gd name="T25" fmla="*/ 49 h 51"/>
                  <a:gd name="T26" fmla="*/ 14 w 33"/>
                  <a:gd name="T27" fmla="*/ 50 h 51"/>
                  <a:gd name="T28" fmla="*/ 19 w 33"/>
                  <a:gd name="T29" fmla="*/ 50 h 51"/>
                  <a:gd name="T30" fmla="*/ 19 w 33"/>
                  <a:gd name="T31" fmla="*/ 49 h 51"/>
                  <a:gd name="T32" fmla="*/ 19 w 33"/>
                  <a:gd name="T33" fmla="*/ 49 h 51"/>
                  <a:gd name="T34" fmla="*/ 19 w 33"/>
                  <a:gd name="T35" fmla="*/ 48 h 51"/>
                  <a:gd name="T36" fmla="*/ 19 w 33"/>
                  <a:gd name="T37" fmla="*/ 48 h 51"/>
                  <a:gd name="T38" fmla="*/ 14 w 33"/>
                  <a:gd name="T39" fmla="*/ 48 h 51"/>
                  <a:gd name="T40" fmla="*/ 4 w 33"/>
                  <a:gd name="T41" fmla="*/ 4 h 51"/>
                  <a:gd name="T42" fmla="*/ 4 w 33"/>
                  <a:gd name="T43" fmla="*/ 46 h 51"/>
                  <a:gd name="T44" fmla="*/ 30 w 33"/>
                  <a:gd name="T45" fmla="*/ 46 h 51"/>
                  <a:gd name="T46" fmla="*/ 30 w 33"/>
                  <a:gd name="T47" fmla="*/ 4 h 51"/>
                  <a:gd name="T48" fmla="*/ 4 w 33"/>
                  <a:gd name="T49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" h="51">
                    <a:moveTo>
                      <a:pt x="3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1"/>
                      <a:pt x="33" y="3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50"/>
                      <a:pt x="32" y="51"/>
                      <a:pt x="31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1" y="51"/>
                      <a:pt x="0" y="50"/>
                      <a:pt x="0" y="4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  <a:moveTo>
                      <a:pt x="14" y="48"/>
                    </a:move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0"/>
                      <a:pt x="19" y="50"/>
                      <a:pt x="19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4" y="48"/>
                      <a:pt x="14" y="48"/>
                      <a:pt x="14" y="48"/>
                    </a:cubicBezTo>
                    <a:close/>
                    <a:moveTo>
                      <a:pt x="4" y="4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19" name="Freeform 1416"/>
              <p:cNvSpPr>
                <a:spLocks/>
              </p:cNvSpPr>
              <p:nvPr/>
            </p:nvSpPr>
            <p:spPr bwMode="auto">
              <a:xfrm>
                <a:off x="1792" y="2776"/>
                <a:ext cx="6" cy="6"/>
              </a:xfrm>
              <a:custGeom>
                <a:avLst/>
                <a:gdLst>
                  <a:gd name="T0" fmla="*/ 1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0" name="Freeform 1417"/>
              <p:cNvSpPr>
                <a:spLocks/>
              </p:cNvSpPr>
              <p:nvPr/>
            </p:nvSpPr>
            <p:spPr bwMode="auto">
              <a:xfrm>
                <a:off x="1801" y="2776"/>
                <a:ext cx="5" cy="6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5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1" name="Freeform 1418"/>
              <p:cNvSpPr>
                <a:spLocks/>
              </p:cNvSpPr>
              <p:nvPr/>
            </p:nvSpPr>
            <p:spPr bwMode="auto">
              <a:xfrm>
                <a:off x="1810" y="2776"/>
                <a:ext cx="6" cy="6"/>
              </a:xfrm>
              <a:custGeom>
                <a:avLst/>
                <a:gdLst>
                  <a:gd name="T0" fmla="*/ 0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0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0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2" name="Freeform 1419"/>
              <p:cNvSpPr>
                <a:spLocks/>
              </p:cNvSpPr>
              <p:nvPr/>
            </p:nvSpPr>
            <p:spPr bwMode="auto">
              <a:xfrm>
                <a:off x="1792" y="2784"/>
                <a:ext cx="6" cy="7"/>
              </a:xfrm>
              <a:custGeom>
                <a:avLst/>
                <a:gdLst>
                  <a:gd name="T0" fmla="*/ 1 w 5"/>
                  <a:gd name="T1" fmla="*/ 0 h 6"/>
                  <a:gd name="T2" fmla="*/ 4 w 5"/>
                  <a:gd name="T3" fmla="*/ 0 h 6"/>
                  <a:gd name="T4" fmla="*/ 5 w 5"/>
                  <a:gd name="T5" fmla="*/ 1 h 6"/>
                  <a:gd name="T6" fmla="*/ 5 w 5"/>
                  <a:gd name="T7" fmla="*/ 5 h 6"/>
                  <a:gd name="T8" fmla="*/ 4 w 5"/>
                  <a:gd name="T9" fmla="*/ 6 h 6"/>
                  <a:gd name="T10" fmla="*/ 1 w 5"/>
                  <a:gd name="T11" fmla="*/ 6 h 6"/>
                  <a:gd name="T12" fmla="*/ 0 w 5"/>
                  <a:gd name="T13" fmla="*/ 5 h 6"/>
                  <a:gd name="T14" fmla="*/ 0 w 5"/>
                  <a:gd name="T15" fmla="*/ 1 h 6"/>
                  <a:gd name="T16" fmla="*/ 1 w 5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6"/>
                      <a:pt x="4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3" name="Freeform 1420"/>
              <p:cNvSpPr>
                <a:spLocks/>
              </p:cNvSpPr>
              <p:nvPr/>
            </p:nvSpPr>
            <p:spPr bwMode="auto">
              <a:xfrm>
                <a:off x="1801" y="2784"/>
                <a:ext cx="5" cy="7"/>
              </a:xfrm>
              <a:custGeom>
                <a:avLst/>
                <a:gdLst>
                  <a:gd name="T0" fmla="*/ 1 w 5"/>
                  <a:gd name="T1" fmla="*/ 0 h 6"/>
                  <a:gd name="T2" fmla="*/ 5 w 5"/>
                  <a:gd name="T3" fmla="*/ 0 h 6"/>
                  <a:gd name="T4" fmla="*/ 5 w 5"/>
                  <a:gd name="T5" fmla="*/ 1 h 6"/>
                  <a:gd name="T6" fmla="*/ 5 w 5"/>
                  <a:gd name="T7" fmla="*/ 5 h 6"/>
                  <a:gd name="T8" fmla="*/ 5 w 5"/>
                  <a:gd name="T9" fmla="*/ 6 h 6"/>
                  <a:gd name="T10" fmla="*/ 1 w 5"/>
                  <a:gd name="T11" fmla="*/ 6 h 6"/>
                  <a:gd name="T12" fmla="*/ 0 w 5"/>
                  <a:gd name="T13" fmla="*/ 5 h 6"/>
                  <a:gd name="T14" fmla="*/ 0 w 5"/>
                  <a:gd name="T15" fmla="*/ 1 h 6"/>
                  <a:gd name="T16" fmla="*/ 1 w 5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4" name="Freeform 1421"/>
              <p:cNvSpPr>
                <a:spLocks/>
              </p:cNvSpPr>
              <p:nvPr/>
            </p:nvSpPr>
            <p:spPr bwMode="auto">
              <a:xfrm>
                <a:off x="1810" y="2784"/>
                <a:ext cx="6" cy="7"/>
              </a:xfrm>
              <a:custGeom>
                <a:avLst/>
                <a:gdLst>
                  <a:gd name="T0" fmla="*/ 0 w 5"/>
                  <a:gd name="T1" fmla="*/ 0 h 6"/>
                  <a:gd name="T2" fmla="*/ 4 w 5"/>
                  <a:gd name="T3" fmla="*/ 0 h 6"/>
                  <a:gd name="T4" fmla="*/ 5 w 5"/>
                  <a:gd name="T5" fmla="*/ 1 h 6"/>
                  <a:gd name="T6" fmla="*/ 5 w 5"/>
                  <a:gd name="T7" fmla="*/ 5 h 6"/>
                  <a:gd name="T8" fmla="*/ 4 w 5"/>
                  <a:gd name="T9" fmla="*/ 6 h 6"/>
                  <a:gd name="T10" fmla="*/ 0 w 5"/>
                  <a:gd name="T11" fmla="*/ 6 h 6"/>
                  <a:gd name="T12" fmla="*/ 0 w 5"/>
                  <a:gd name="T13" fmla="*/ 5 h 6"/>
                  <a:gd name="T14" fmla="*/ 0 w 5"/>
                  <a:gd name="T15" fmla="*/ 1 h 6"/>
                  <a:gd name="T16" fmla="*/ 0 w 5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1"/>
                      <a:pt x="5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4" y="6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5" name="Freeform 1422"/>
              <p:cNvSpPr>
                <a:spLocks/>
              </p:cNvSpPr>
              <p:nvPr/>
            </p:nvSpPr>
            <p:spPr bwMode="auto">
              <a:xfrm>
                <a:off x="1792" y="2794"/>
                <a:ext cx="6" cy="6"/>
              </a:xfrm>
              <a:custGeom>
                <a:avLst/>
                <a:gdLst>
                  <a:gd name="T0" fmla="*/ 1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6" name="Freeform 1423"/>
              <p:cNvSpPr>
                <a:spLocks/>
              </p:cNvSpPr>
              <p:nvPr/>
            </p:nvSpPr>
            <p:spPr bwMode="auto">
              <a:xfrm>
                <a:off x="1801" y="2794"/>
                <a:ext cx="5" cy="6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5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7" name="Freeform 1424"/>
              <p:cNvSpPr>
                <a:spLocks/>
              </p:cNvSpPr>
              <p:nvPr/>
            </p:nvSpPr>
            <p:spPr bwMode="auto">
              <a:xfrm>
                <a:off x="1810" y="2794"/>
                <a:ext cx="6" cy="6"/>
              </a:xfrm>
              <a:custGeom>
                <a:avLst/>
                <a:gdLst>
                  <a:gd name="T0" fmla="*/ 0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0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0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8" name="Freeform 1425"/>
              <p:cNvSpPr>
                <a:spLocks/>
              </p:cNvSpPr>
              <p:nvPr/>
            </p:nvSpPr>
            <p:spPr bwMode="auto">
              <a:xfrm>
                <a:off x="1832" y="2112"/>
                <a:ext cx="138" cy="118"/>
              </a:xfrm>
              <a:custGeom>
                <a:avLst/>
                <a:gdLst>
                  <a:gd name="T0" fmla="*/ 58 w 116"/>
                  <a:gd name="T1" fmla="*/ 19 h 99"/>
                  <a:gd name="T2" fmla="*/ 87 w 116"/>
                  <a:gd name="T3" fmla="*/ 0 h 99"/>
                  <a:gd name="T4" fmla="*/ 116 w 116"/>
                  <a:gd name="T5" fmla="*/ 25 h 99"/>
                  <a:gd name="T6" fmla="*/ 58 w 116"/>
                  <a:gd name="T7" fmla="*/ 99 h 99"/>
                  <a:gd name="T8" fmla="*/ 0 w 116"/>
                  <a:gd name="T9" fmla="*/ 25 h 99"/>
                  <a:gd name="T10" fmla="*/ 29 w 116"/>
                  <a:gd name="T11" fmla="*/ 0 h 99"/>
                  <a:gd name="T12" fmla="*/ 58 w 116"/>
                  <a:gd name="T13" fmla="*/ 1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99">
                    <a:moveTo>
                      <a:pt x="58" y="19"/>
                    </a:moveTo>
                    <a:cubicBezTo>
                      <a:pt x="65" y="7"/>
                      <a:pt x="73" y="0"/>
                      <a:pt x="87" y="0"/>
                    </a:cubicBezTo>
                    <a:cubicBezTo>
                      <a:pt x="103" y="0"/>
                      <a:pt x="116" y="11"/>
                      <a:pt x="116" y="25"/>
                    </a:cubicBezTo>
                    <a:cubicBezTo>
                      <a:pt x="116" y="49"/>
                      <a:pt x="87" y="74"/>
                      <a:pt x="58" y="99"/>
                    </a:cubicBezTo>
                    <a:cubicBezTo>
                      <a:pt x="29" y="74"/>
                      <a:pt x="0" y="49"/>
                      <a:pt x="0" y="25"/>
                    </a:cubicBezTo>
                    <a:cubicBezTo>
                      <a:pt x="0" y="11"/>
                      <a:pt x="13" y="0"/>
                      <a:pt x="29" y="0"/>
                    </a:cubicBezTo>
                    <a:cubicBezTo>
                      <a:pt x="43" y="0"/>
                      <a:pt x="51" y="7"/>
                      <a:pt x="58" y="19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29" name="Freeform 1426"/>
              <p:cNvSpPr>
                <a:spLocks noEditPoints="1"/>
              </p:cNvSpPr>
              <p:nvPr/>
            </p:nvSpPr>
            <p:spPr bwMode="auto">
              <a:xfrm>
                <a:off x="1609" y="2524"/>
                <a:ext cx="40" cy="39"/>
              </a:xfrm>
              <a:custGeom>
                <a:avLst/>
                <a:gdLst>
                  <a:gd name="T0" fmla="*/ 17 w 34"/>
                  <a:gd name="T1" fmla="*/ 0 h 33"/>
                  <a:gd name="T2" fmla="*/ 34 w 34"/>
                  <a:gd name="T3" fmla="*/ 17 h 33"/>
                  <a:gd name="T4" fmla="*/ 17 w 34"/>
                  <a:gd name="T5" fmla="*/ 33 h 33"/>
                  <a:gd name="T6" fmla="*/ 0 w 34"/>
                  <a:gd name="T7" fmla="*/ 17 h 33"/>
                  <a:gd name="T8" fmla="*/ 17 w 34"/>
                  <a:gd name="T9" fmla="*/ 0 h 33"/>
                  <a:gd name="T10" fmla="*/ 17 w 34"/>
                  <a:gd name="T11" fmla="*/ 19 h 33"/>
                  <a:gd name="T12" fmla="*/ 18 w 34"/>
                  <a:gd name="T13" fmla="*/ 17 h 33"/>
                  <a:gd name="T14" fmla="*/ 25 w 34"/>
                  <a:gd name="T15" fmla="*/ 10 h 33"/>
                  <a:gd name="T16" fmla="*/ 24 w 34"/>
                  <a:gd name="T17" fmla="*/ 9 h 33"/>
                  <a:gd name="T18" fmla="*/ 24 w 34"/>
                  <a:gd name="T19" fmla="*/ 9 h 33"/>
                  <a:gd name="T20" fmla="*/ 23 w 34"/>
                  <a:gd name="T21" fmla="*/ 9 h 33"/>
                  <a:gd name="T22" fmla="*/ 17 w 34"/>
                  <a:gd name="T23" fmla="*/ 16 h 33"/>
                  <a:gd name="T24" fmla="*/ 13 w 34"/>
                  <a:gd name="T25" fmla="*/ 13 h 33"/>
                  <a:gd name="T26" fmla="*/ 11 w 34"/>
                  <a:gd name="T27" fmla="*/ 13 h 33"/>
                  <a:gd name="T28" fmla="*/ 11 w 34"/>
                  <a:gd name="T29" fmla="*/ 13 h 33"/>
                  <a:gd name="T30" fmla="*/ 12 w 34"/>
                  <a:gd name="T31" fmla="*/ 15 h 33"/>
                  <a:gd name="T32" fmla="*/ 15 w 34"/>
                  <a:gd name="T33" fmla="*/ 18 h 33"/>
                  <a:gd name="T34" fmla="*/ 17 w 34"/>
                  <a:gd name="T35" fmla="*/ 19 h 33"/>
                  <a:gd name="T36" fmla="*/ 5 w 34"/>
                  <a:gd name="T37" fmla="*/ 18 h 33"/>
                  <a:gd name="T38" fmla="*/ 8 w 34"/>
                  <a:gd name="T39" fmla="*/ 18 h 33"/>
                  <a:gd name="T40" fmla="*/ 8 w 34"/>
                  <a:gd name="T41" fmla="*/ 16 h 33"/>
                  <a:gd name="T42" fmla="*/ 5 w 34"/>
                  <a:gd name="T43" fmla="*/ 16 h 33"/>
                  <a:gd name="T44" fmla="*/ 5 w 34"/>
                  <a:gd name="T45" fmla="*/ 18 h 33"/>
                  <a:gd name="T46" fmla="*/ 25 w 34"/>
                  <a:gd name="T47" fmla="*/ 18 h 33"/>
                  <a:gd name="T48" fmla="*/ 29 w 34"/>
                  <a:gd name="T49" fmla="*/ 18 h 33"/>
                  <a:gd name="T50" fmla="*/ 29 w 34"/>
                  <a:gd name="T51" fmla="*/ 16 h 33"/>
                  <a:gd name="T52" fmla="*/ 25 w 34"/>
                  <a:gd name="T53" fmla="*/ 16 h 33"/>
                  <a:gd name="T54" fmla="*/ 25 w 34"/>
                  <a:gd name="T55" fmla="*/ 18 h 33"/>
                  <a:gd name="T56" fmla="*/ 16 w 34"/>
                  <a:gd name="T57" fmla="*/ 5 h 33"/>
                  <a:gd name="T58" fmla="*/ 16 w 34"/>
                  <a:gd name="T59" fmla="*/ 8 h 33"/>
                  <a:gd name="T60" fmla="*/ 18 w 34"/>
                  <a:gd name="T61" fmla="*/ 8 h 33"/>
                  <a:gd name="T62" fmla="*/ 18 w 34"/>
                  <a:gd name="T63" fmla="*/ 5 h 33"/>
                  <a:gd name="T64" fmla="*/ 16 w 34"/>
                  <a:gd name="T65" fmla="*/ 5 h 33"/>
                  <a:gd name="T66" fmla="*/ 16 w 34"/>
                  <a:gd name="T67" fmla="*/ 25 h 33"/>
                  <a:gd name="T68" fmla="*/ 16 w 34"/>
                  <a:gd name="T69" fmla="*/ 28 h 33"/>
                  <a:gd name="T70" fmla="*/ 18 w 34"/>
                  <a:gd name="T71" fmla="*/ 28 h 33"/>
                  <a:gd name="T72" fmla="*/ 18 w 34"/>
                  <a:gd name="T73" fmla="*/ 25 h 33"/>
                  <a:gd name="T74" fmla="*/ 16 w 34"/>
                  <a:gd name="T75" fmla="*/ 25 h 33"/>
                  <a:gd name="T76" fmla="*/ 17 w 34"/>
                  <a:gd name="T77" fmla="*/ 3 h 33"/>
                  <a:gd name="T78" fmla="*/ 3 w 34"/>
                  <a:gd name="T79" fmla="*/ 17 h 33"/>
                  <a:gd name="T80" fmla="*/ 17 w 34"/>
                  <a:gd name="T81" fmla="*/ 30 h 33"/>
                  <a:gd name="T82" fmla="*/ 30 w 34"/>
                  <a:gd name="T83" fmla="*/ 17 h 33"/>
                  <a:gd name="T84" fmla="*/ 17 w 34"/>
                  <a:gd name="T85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" h="33">
                    <a:moveTo>
                      <a:pt x="17" y="0"/>
                    </a:moveTo>
                    <a:cubicBezTo>
                      <a:pt x="26" y="0"/>
                      <a:pt x="34" y="7"/>
                      <a:pt x="34" y="17"/>
                    </a:cubicBezTo>
                    <a:cubicBezTo>
                      <a:pt x="34" y="26"/>
                      <a:pt x="26" y="33"/>
                      <a:pt x="17" y="33"/>
                    </a:cubicBezTo>
                    <a:cubicBezTo>
                      <a:pt x="8" y="33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  <a:moveTo>
                      <a:pt x="17" y="19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8"/>
                      <a:pt x="23" y="9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2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2" y="15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9"/>
                      <a:pt x="17" y="19"/>
                      <a:pt x="17" y="19"/>
                    </a:cubicBezTo>
                    <a:close/>
                    <a:moveTo>
                      <a:pt x="5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5" y="18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8"/>
                      <a:pt x="25" y="18"/>
                      <a:pt x="25" y="18"/>
                    </a:cubicBezTo>
                    <a:close/>
                    <a:moveTo>
                      <a:pt x="16" y="5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5"/>
                      <a:pt x="16" y="5"/>
                      <a:pt x="16" y="5"/>
                    </a:cubicBezTo>
                    <a:close/>
                    <a:moveTo>
                      <a:pt x="16" y="25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3"/>
                    </a:moveTo>
                    <a:cubicBezTo>
                      <a:pt x="9" y="3"/>
                      <a:pt x="3" y="9"/>
                      <a:pt x="3" y="17"/>
                    </a:cubicBezTo>
                    <a:cubicBezTo>
                      <a:pt x="3" y="24"/>
                      <a:pt x="9" y="30"/>
                      <a:pt x="17" y="30"/>
                    </a:cubicBezTo>
                    <a:cubicBezTo>
                      <a:pt x="24" y="30"/>
                      <a:pt x="30" y="24"/>
                      <a:pt x="30" y="17"/>
                    </a:cubicBezTo>
                    <a:cubicBezTo>
                      <a:pt x="30" y="9"/>
                      <a:pt x="24" y="3"/>
                      <a:pt x="17" y="3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0" name="Freeform 1427"/>
              <p:cNvSpPr>
                <a:spLocks noEditPoints="1"/>
              </p:cNvSpPr>
              <p:nvPr/>
            </p:nvSpPr>
            <p:spPr bwMode="auto">
              <a:xfrm>
                <a:off x="1523" y="2614"/>
                <a:ext cx="36" cy="37"/>
              </a:xfrm>
              <a:custGeom>
                <a:avLst/>
                <a:gdLst>
                  <a:gd name="T0" fmla="*/ 16 w 31"/>
                  <a:gd name="T1" fmla="*/ 0 h 31"/>
                  <a:gd name="T2" fmla="*/ 31 w 31"/>
                  <a:gd name="T3" fmla="*/ 16 h 31"/>
                  <a:gd name="T4" fmla="*/ 16 w 31"/>
                  <a:gd name="T5" fmla="*/ 31 h 31"/>
                  <a:gd name="T6" fmla="*/ 0 w 31"/>
                  <a:gd name="T7" fmla="*/ 16 h 31"/>
                  <a:gd name="T8" fmla="*/ 16 w 31"/>
                  <a:gd name="T9" fmla="*/ 0 h 31"/>
                  <a:gd name="T10" fmla="*/ 22 w 31"/>
                  <a:gd name="T11" fmla="*/ 16 h 31"/>
                  <a:gd name="T12" fmla="*/ 17 w 31"/>
                  <a:gd name="T13" fmla="*/ 12 h 31"/>
                  <a:gd name="T14" fmla="*/ 12 w 31"/>
                  <a:gd name="T15" fmla="*/ 8 h 31"/>
                  <a:gd name="T16" fmla="*/ 12 w 31"/>
                  <a:gd name="T17" fmla="*/ 16 h 31"/>
                  <a:gd name="T18" fmla="*/ 12 w 31"/>
                  <a:gd name="T19" fmla="*/ 23 h 31"/>
                  <a:gd name="T20" fmla="*/ 17 w 31"/>
                  <a:gd name="T21" fmla="*/ 19 h 31"/>
                  <a:gd name="T22" fmla="*/ 22 w 31"/>
                  <a:gd name="T23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1">
                    <a:moveTo>
                      <a:pt x="16" y="0"/>
                    </a:moveTo>
                    <a:cubicBezTo>
                      <a:pt x="24" y="0"/>
                      <a:pt x="31" y="7"/>
                      <a:pt x="31" y="16"/>
                    </a:cubicBezTo>
                    <a:cubicBezTo>
                      <a:pt x="31" y="24"/>
                      <a:pt x="24" y="31"/>
                      <a:pt x="16" y="31"/>
                    </a:cubicBezTo>
                    <a:cubicBezTo>
                      <a:pt x="7" y="31"/>
                      <a:pt x="0" y="24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  <a:moveTo>
                      <a:pt x="22" y="16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7" y="19"/>
                      <a:pt x="17" y="19"/>
                      <a:pt x="17" y="19"/>
                    </a:cubicBezTo>
                    <a:lnTo>
                      <a:pt x="22" y="16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1" name="Freeform 1428"/>
              <p:cNvSpPr>
                <a:spLocks noEditPoints="1"/>
              </p:cNvSpPr>
              <p:nvPr/>
            </p:nvSpPr>
            <p:spPr bwMode="auto">
              <a:xfrm>
                <a:off x="1560" y="2652"/>
                <a:ext cx="44" cy="54"/>
              </a:xfrm>
              <a:custGeom>
                <a:avLst/>
                <a:gdLst>
                  <a:gd name="T0" fmla="*/ 25 w 37"/>
                  <a:gd name="T1" fmla="*/ 23 h 46"/>
                  <a:gd name="T2" fmla="*/ 18 w 37"/>
                  <a:gd name="T3" fmla="*/ 27 h 46"/>
                  <a:gd name="T4" fmla="*/ 11 w 37"/>
                  <a:gd name="T5" fmla="*/ 23 h 46"/>
                  <a:gd name="T6" fmla="*/ 7 w 37"/>
                  <a:gd name="T7" fmla="*/ 23 h 46"/>
                  <a:gd name="T8" fmla="*/ 7 w 37"/>
                  <a:gd name="T9" fmla="*/ 15 h 46"/>
                  <a:gd name="T10" fmla="*/ 18 w 37"/>
                  <a:gd name="T11" fmla="*/ 0 h 46"/>
                  <a:gd name="T12" fmla="*/ 30 w 37"/>
                  <a:gd name="T13" fmla="*/ 15 h 46"/>
                  <a:gd name="T14" fmla="*/ 30 w 37"/>
                  <a:gd name="T15" fmla="*/ 23 h 46"/>
                  <a:gd name="T16" fmla="*/ 25 w 37"/>
                  <a:gd name="T17" fmla="*/ 23 h 46"/>
                  <a:gd name="T18" fmla="*/ 24 w 37"/>
                  <a:gd name="T19" fmla="*/ 8 h 46"/>
                  <a:gd name="T20" fmla="*/ 10 w 37"/>
                  <a:gd name="T21" fmla="*/ 14 h 46"/>
                  <a:gd name="T22" fmla="*/ 10 w 37"/>
                  <a:gd name="T23" fmla="*/ 15 h 46"/>
                  <a:gd name="T24" fmla="*/ 18 w 37"/>
                  <a:gd name="T25" fmla="*/ 25 h 46"/>
                  <a:gd name="T26" fmla="*/ 26 w 37"/>
                  <a:gd name="T27" fmla="*/ 15 h 46"/>
                  <a:gd name="T28" fmla="*/ 24 w 37"/>
                  <a:gd name="T29" fmla="*/ 8 h 46"/>
                  <a:gd name="T30" fmla="*/ 28 w 37"/>
                  <a:gd name="T31" fmla="*/ 25 h 46"/>
                  <a:gd name="T32" fmla="*/ 18 w 37"/>
                  <a:gd name="T33" fmla="*/ 30 h 46"/>
                  <a:gd name="T34" fmla="*/ 9 w 37"/>
                  <a:gd name="T35" fmla="*/ 25 h 46"/>
                  <a:gd name="T36" fmla="*/ 0 w 37"/>
                  <a:gd name="T37" fmla="*/ 46 h 46"/>
                  <a:gd name="T38" fmla="*/ 0 w 37"/>
                  <a:gd name="T39" fmla="*/ 46 h 46"/>
                  <a:gd name="T40" fmla="*/ 37 w 37"/>
                  <a:gd name="T41" fmla="*/ 46 h 46"/>
                  <a:gd name="T42" fmla="*/ 37 w 37"/>
                  <a:gd name="T43" fmla="*/ 46 h 46"/>
                  <a:gd name="T44" fmla="*/ 28 w 37"/>
                  <a:gd name="T4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46">
                    <a:moveTo>
                      <a:pt x="25" y="23"/>
                    </a:moveTo>
                    <a:cubicBezTo>
                      <a:pt x="23" y="26"/>
                      <a:pt x="21" y="27"/>
                      <a:pt x="18" y="27"/>
                    </a:cubicBezTo>
                    <a:cubicBezTo>
                      <a:pt x="16" y="27"/>
                      <a:pt x="13" y="26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7"/>
                      <a:pt x="12" y="0"/>
                      <a:pt x="18" y="0"/>
                    </a:cubicBezTo>
                    <a:cubicBezTo>
                      <a:pt x="25" y="0"/>
                      <a:pt x="30" y="7"/>
                      <a:pt x="30" y="15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4" y="8"/>
                    </a:moveTo>
                    <a:cubicBezTo>
                      <a:pt x="20" y="9"/>
                      <a:pt x="20" y="14"/>
                      <a:pt x="10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0" y="21"/>
                      <a:pt x="14" y="25"/>
                      <a:pt x="18" y="25"/>
                    </a:cubicBezTo>
                    <a:cubicBezTo>
                      <a:pt x="23" y="25"/>
                      <a:pt x="26" y="21"/>
                      <a:pt x="26" y="15"/>
                    </a:cubicBezTo>
                    <a:cubicBezTo>
                      <a:pt x="26" y="12"/>
                      <a:pt x="26" y="10"/>
                      <a:pt x="24" y="8"/>
                    </a:cubicBezTo>
                    <a:close/>
                    <a:moveTo>
                      <a:pt x="28" y="25"/>
                    </a:moveTo>
                    <a:cubicBezTo>
                      <a:pt x="25" y="28"/>
                      <a:pt x="22" y="30"/>
                      <a:pt x="18" y="30"/>
                    </a:cubicBezTo>
                    <a:cubicBezTo>
                      <a:pt x="15" y="30"/>
                      <a:pt x="11" y="28"/>
                      <a:pt x="9" y="25"/>
                    </a:cubicBezTo>
                    <a:cubicBezTo>
                      <a:pt x="4" y="29"/>
                      <a:pt x="0" y="37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37"/>
                      <a:pt x="33" y="29"/>
                      <a:pt x="28" y="25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2" name="Freeform 1429"/>
              <p:cNvSpPr>
                <a:spLocks noEditPoints="1"/>
              </p:cNvSpPr>
              <p:nvPr/>
            </p:nvSpPr>
            <p:spPr bwMode="auto">
              <a:xfrm>
                <a:off x="1924" y="2711"/>
                <a:ext cx="44" cy="45"/>
              </a:xfrm>
              <a:custGeom>
                <a:avLst/>
                <a:gdLst>
                  <a:gd name="T0" fmla="*/ 19 w 38"/>
                  <a:gd name="T1" fmla="*/ 0 h 38"/>
                  <a:gd name="T2" fmla="*/ 22 w 38"/>
                  <a:gd name="T3" fmla="*/ 0 h 38"/>
                  <a:gd name="T4" fmla="*/ 22 w 38"/>
                  <a:gd name="T5" fmla="*/ 2 h 38"/>
                  <a:gd name="T6" fmla="*/ 22 w 38"/>
                  <a:gd name="T7" fmla="*/ 4 h 38"/>
                  <a:gd name="T8" fmla="*/ 26 w 38"/>
                  <a:gd name="T9" fmla="*/ 5 h 38"/>
                  <a:gd name="T10" fmla="*/ 27 w 38"/>
                  <a:gd name="T11" fmla="*/ 5 h 38"/>
                  <a:gd name="T12" fmla="*/ 30 w 38"/>
                  <a:gd name="T13" fmla="*/ 3 h 38"/>
                  <a:gd name="T14" fmla="*/ 34 w 38"/>
                  <a:gd name="T15" fmla="*/ 7 h 38"/>
                  <a:gd name="T16" fmla="*/ 32 w 38"/>
                  <a:gd name="T17" fmla="*/ 10 h 38"/>
                  <a:gd name="T18" fmla="*/ 32 w 38"/>
                  <a:gd name="T19" fmla="*/ 11 h 38"/>
                  <a:gd name="T20" fmla="*/ 33 w 38"/>
                  <a:gd name="T21" fmla="*/ 15 h 38"/>
                  <a:gd name="T22" fmla="*/ 34 w 38"/>
                  <a:gd name="T23" fmla="*/ 15 h 38"/>
                  <a:gd name="T24" fmla="*/ 38 w 38"/>
                  <a:gd name="T25" fmla="*/ 16 h 38"/>
                  <a:gd name="T26" fmla="*/ 38 w 38"/>
                  <a:gd name="T27" fmla="*/ 19 h 38"/>
                  <a:gd name="T28" fmla="*/ 38 w 38"/>
                  <a:gd name="T29" fmla="*/ 22 h 38"/>
                  <a:gd name="T30" fmla="*/ 35 w 38"/>
                  <a:gd name="T31" fmla="*/ 22 h 38"/>
                  <a:gd name="T32" fmla="*/ 33 w 38"/>
                  <a:gd name="T33" fmla="*/ 22 h 38"/>
                  <a:gd name="T34" fmla="*/ 31 w 38"/>
                  <a:gd name="T35" fmla="*/ 25 h 38"/>
                  <a:gd name="T36" fmla="*/ 32 w 38"/>
                  <a:gd name="T37" fmla="*/ 27 h 38"/>
                  <a:gd name="T38" fmla="*/ 33 w 38"/>
                  <a:gd name="T39" fmla="*/ 31 h 38"/>
                  <a:gd name="T40" fmla="*/ 31 w 38"/>
                  <a:gd name="T41" fmla="*/ 34 h 38"/>
                  <a:gd name="T42" fmla="*/ 28 w 38"/>
                  <a:gd name="T43" fmla="*/ 32 h 38"/>
                  <a:gd name="T44" fmla="*/ 27 w 38"/>
                  <a:gd name="T45" fmla="*/ 31 h 38"/>
                  <a:gd name="T46" fmla="*/ 24 w 38"/>
                  <a:gd name="T47" fmla="*/ 33 h 38"/>
                  <a:gd name="T48" fmla="*/ 23 w 38"/>
                  <a:gd name="T49" fmla="*/ 34 h 38"/>
                  <a:gd name="T50" fmla="*/ 22 w 38"/>
                  <a:gd name="T51" fmla="*/ 38 h 38"/>
                  <a:gd name="T52" fmla="*/ 19 w 38"/>
                  <a:gd name="T53" fmla="*/ 38 h 38"/>
                  <a:gd name="T54" fmla="*/ 17 w 38"/>
                  <a:gd name="T55" fmla="*/ 38 h 38"/>
                  <a:gd name="T56" fmla="*/ 16 w 38"/>
                  <a:gd name="T57" fmla="*/ 35 h 38"/>
                  <a:gd name="T58" fmla="*/ 16 w 38"/>
                  <a:gd name="T59" fmla="*/ 33 h 38"/>
                  <a:gd name="T60" fmla="*/ 12 w 38"/>
                  <a:gd name="T61" fmla="*/ 31 h 38"/>
                  <a:gd name="T62" fmla="*/ 11 w 38"/>
                  <a:gd name="T63" fmla="*/ 32 h 38"/>
                  <a:gd name="T64" fmla="*/ 7 w 38"/>
                  <a:gd name="T65" fmla="*/ 34 h 38"/>
                  <a:gd name="T66" fmla="*/ 4 w 38"/>
                  <a:gd name="T67" fmla="*/ 30 h 38"/>
                  <a:gd name="T68" fmla="*/ 6 w 38"/>
                  <a:gd name="T69" fmla="*/ 27 h 38"/>
                  <a:gd name="T70" fmla="*/ 6 w 38"/>
                  <a:gd name="T71" fmla="*/ 25 h 38"/>
                  <a:gd name="T72" fmla="*/ 5 w 38"/>
                  <a:gd name="T73" fmla="*/ 22 h 38"/>
                  <a:gd name="T74" fmla="*/ 4 w 38"/>
                  <a:gd name="T75" fmla="*/ 21 h 38"/>
                  <a:gd name="T76" fmla="*/ 1 w 38"/>
                  <a:gd name="T77" fmla="*/ 21 h 38"/>
                  <a:gd name="T78" fmla="*/ 0 w 38"/>
                  <a:gd name="T79" fmla="*/ 19 h 38"/>
                  <a:gd name="T80" fmla="*/ 1 w 38"/>
                  <a:gd name="T81" fmla="*/ 16 h 38"/>
                  <a:gd name="T82" fmla="*/ 3 w 38"/>
                  <a:gd name="T83" fmla="*/ 16 h 38"/>
                  <a:gd name="T84" fmla="*/ 5 w 38"/>
                  <a:gd name="T85" fmla="*/ 15 h 38"/>
                  <a:gd name="T86" fmla="*/ 6 w 38"/>
                  <a:gd name="T87" fmla="*/ 12 h 38"/>
                  <a:gd name="T88" fmla="*/ 6 w 38"/>
                  <a:gd name="T89" fmla="*/ 10 h 38"/>
                  <a:gd name="T90" fmla="*/ 4 w 38"/>
                  <a:gd name="T91" fmla="*/ 7 h 38"/>
                  <a:gd name="T92" fmla="*/ 8 w 38"/>
                  <a:gd name="T93" fmla="*/ 3 h 38"/>
                  <a:gd name="T94" fmla="*/ 10 w 38"/>
                  <a:gd name="T95" fmla="*/ 5 h 38"/>
                  <a:gd name="T96" fmla="*/ 11 w 38"/>
                  <a:gd name="T97" fmla="*/ 5 h 38"/>
                  <a:gd name="T98" fmla="*/ 15 w 38"/>
                  <a:gd name="T99" fmla="*/ 4 h 38"/>
                  <a:gd name="T100" fmla="*/ 15 w 38"/>
                  <a:gd name="T101" fmla="*/ 3 h 38"/>
                  <a:gd name="T102" fmla="*/ 16 w 38"/>
                  <a:gd name="T103" fmla="*/ 0 h 38"/>
                  <a:gd name="T104" fmla="*/ 19 w 38"/>
                  <a:gd name="T105" fmla="*/ 0 h 38"/>
                  <a:gd name="T106" fmla="*/ 19 w 38"/>
                  <a:gd name="T107" fmla="*/ 7 h 38"/>
                  <a:gd name="T108" fmla="*/ 11 w 38"/>
                  <a:gd name="T109" fmla="*/ 10 h 38"/>
                  <a:gd name="T110" fmla="*/ 7 w 38"/>
                  <a:gd name="T111" fmla="*/ 19 h 38"/>
                  <a:gd name="T112" fmla="*/ 11 w 38"/>
                  <a:gd name="T113" fmla="*/ 27 h 38"/>
                  <a:gd name="T114" fmla="*/ 19 w 38"/>
                  <a:gd name="T115" fmla="*/ 31 h 38"/>
                  <a:gd name="T116" fmla="*/ 27 w 38"/>
                  <a:gd name="T117" fmla="*/ 27 h 38"/>
                  <a:gd name="T118" fmla="*/ 31 w 38"/>
                  <a:gd name="T119" fmla="*/ 19 h 38"/>
                  <a:gd name="T120" fmla="*/ 27 w 38"/>
                  <a:gd name="T121" fmla="*/ 10 h 38"/>
                  <a:gd name="T122" fmla="*/ 19 w 38"/>
                  <a:gd name="T123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cubicBezTo>
                      <a:pt x="20" y="0"/>
                      <a:pt x="21" y="0"/>
                      <a:pt x="22" y="0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3"/>
                      <a:pt x="22" y="4"/>
                      <a:pt x="22" y="4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6"/>
                      <a:pt x="27" y="5"/>
                      <a:pt x="27" y="5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2" y="4"/>
                      <a:pt x="33" y="6"/>
                      <a:pt x="34" y="7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1" y="11"/>
                      <a:pt x="32" y="11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4" y="15"/>
                      <a:pt x="34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8"/>
                      <a:pt x="38" y="19"/>
                    </a:cubicBezTo>
                    <a:cubicBezTo>
                      <a:pt x="38" y="20"/>
                      <a:pt x="38" y="21"/>
                      <a:pt x="38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22"/>
                      <a:pt x="33" y="22"/>
                      <a:pt x="33" y="22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6"/>
                      <a:pt x="32" y="2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2" y="33"/>
                      <a:pt x="31" y="34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7" y="31"/>
                      <a:pt x="27" y="3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3" y="33"/>
                      <a:pt x="23" y="34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1" y="38"/>
                      <a:pt x="20" y="38"/>
                      <a:pt x="19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4"/>
                      <a:pt x="16" y="33"/>
                      <a:pt x="16" y="3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1" y="32"/>
                      <a:pt x="11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2"/>
                      <a:pt x="5" y="31"/>
                      <a:pt x="4" y="30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6"/>
                      <a:pt x="6" y="26"/>
                      <a:pt x="6" y="25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4" y="21"/>
                      <a:pt x="4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0" y="19"/>
                    </a:cubicBezTo>
                    <a:cubicBezTo>
                      <a:pt x="0" y="18"/>
                      <a:pt x="1" y="17"/>
                      <a:pt x="1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6" y="4"/>
                      <a:pt x="8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6"/>
                      <a:pt x="1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3"/>
                      <a:pt x="15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0"/>
                      <a:pt x="19" y="0"/>
                    </a:cubicBezTo>
                    <a:close/>
                    <a:moveTo>
                      <a:pt x="19" y="7"/>
                    </a:moveTo>
                    <a:cubicBezTo>
                      <a:pt x="16" y="7"/>
                      <a:pt x="13" y="8"/>
                      <a:pt x="11" y="10"/>
                    </a:cubicBezTo>
                    <a:cubicBezTo>
                      <a:pt x="9" y="12"/>
                      <a:pt x="7" y="15"/>
                      <a:pt x="7" y="19"/>
                    </a:cubicBezTo>
                    <a:cubicBezTo>
                      <a:pt x="7" y="22"/>
                      <a:pt x="9" y="25"/>
                      <a:pt x="11" y="27"/>
                    </a:cubicBezTo>
                    <a:cubicBezTo>
                      <a:pt x="13" y="29"/>
                      <a:pt x="16" y="31"/>
                      <a:pt x="19" y="31"/>
                    </a:cubicBezTo>
                    <a:cubicBezTo>
                      <a:pt x="22" y="31"/>
                      <a:pt x="25" y="29"/>
                      <a:pt x="27" y="27"/>
                    </a:cubicBezTo>
                    <a:cubicBezTo>
                      <a:pt x="30" y="25"/>
                      <a:pt x="31" y="22"/>
                      <a:pt x="31" y="19"/>
                    </a:cubicBezTo>
                    <a:cubicBezTo>
                      <a:pt x="31" y="15"/>
                      <a:pt x="30" y="12"/>
                      <a:pt x="27" y="10"/>
                    </a:cubicBezTo>
                    <a:cubicBezTo>
                      <a:pt x="25" y="8"/>
                      <a:pt x="22" y="7"/>
                      <a:pt x="19" y="7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3" name="Freeform 1430"/>
              <p:cNvSpPr>
                <a:spLocks noEditPoints="1"/>
              </p:cNvSpPr>
              <p:nvPr/>
            </p:nvSpPr>
            <p:spPr bwMode="auto">
              <a:xfrm>
                <a:off x="1933" y="2719"/>
                <a:ext cx="26" cy="28"/>
              </a:xfrm>
              <a:custGeom>
                <a:avLst/>
                <a:gdLst>
                  <a:gd name="T0" fmla="*/ 19 w 22"/>
                  <a:gd name="T1" fmla="*/ 4 h 23"/>
                  <a:gd name="T2" fmla="*/ 11 w 22"/>
                  <a:gd name="T3" fmla="*/ 0 h 23"/>
                  <a:gd name="T4" fmla="*/ 3 w 22"/>
                  <a:gd name="T5" fmla="*/ 4 h 23"/>
                  <a:gd name="T6" fmla="*/ 0 w 22"/>
                  <a:gd name="T7" fmla="*/ 12 h 23"/>
                  <a:gd name="T8" fmla="*/ 3 w 22"/>
                  <a:gd name="T9" fmla="*/ 20 h 23"/>
                  <a:gd name="T10" fmla="*/ 11 w 22"/>
                  <a:gd name="T11" fmla="*/ 23 h 23"/>
                  <a:gd name="T12" fmla="*/ 19 w 22"/>
                  <a:gd name="T13" fmla="*/ 20 h 23"/>
                  <a:gd name="T14" fmla="*/ 22 w 22"/>
                  <a:gd name="T15" fmla="*/ 12 h 23"/>
                  <a:gd name="T16" fmla="*/ 19 w 22"/>
                  <a:gd name="T17" fmla="*/ 4 h 23"/>
                  <a:gd name="T18" fmla="*/ 11 w 22"/>
                  <a:gd name="T19" fmla="*/ 6 h 23"/>
                  <a:gd name="T20" fmla="*/ 17 w 22"/>
                  <a:gd name="T21" fmla="*/ 12 h 23"/>
                  <a:gd name="T22" fmla="*/ 11 w 22"/>
                  <a:gd name="T23" fmla="*/ 18 h 23"/>
                  <a:gd name="T24" fmla="*/ 5 w 22"/>
                  <a:gd name="T25" fmla="*/ 12 h 23"/>
                  <a:gd name="T26" fmla="*/ 11 w 22"/>
                  <a:gd name="T2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3">
                    <a:moveTo>
                      <a:pt x="19" y="4"/>
                    </a:moveTo>
                    <a:cubicBezTo>
                      <a:pt x="17" y="2"/>
                      <a:pt x="14" y="0"/>
                      <a:pt x="11" y="0"/>
                    </a:cubicBezTo>
                    <a:cubicBezTo>
                      <a:pt x="8" y="0"/>
                      <a:pt x="5" y="2"/>
                      <a:pt x="3" y="4"/>
                    </a:cubicBezTo>
                    <a:cubicBezTo>
                      <a:pt x="1" y="6"/>
                      <a:pt x="0" y="9"/>
                      <a:pt x="0" y="12"/>
                    </a:cubicBezTo>
                    <a:cubicBezTo>
                      <a:pt x="0" y="15"/>
                      <a:pt x="1" y="18"/>
                      <a:pt x="3" y="20"/>
                    </a:cubicBezTo>
                    <a:cubicBezTo>
                      <a:pt x="5" y="22"/>
                      <a:pt x="8" y="23"/>
                      <a:pt x="11" y="23"/>
                    </a:cubicBezTo>
                    <a:cubicBezTo>
                      <a:pt x="14" y="23"/>
                      <a:pt x="17" y="22"/>
                      <a:pt x="19" y="20"/>
                    </a:cubicBezTo>
                    <a:cubicBezTo>
                      <a:pt x="21" y="18"/>
                      <a:pt x="22" y="15"/>
                      <a:pt x="22" y="12"/>
                    </a:cubicBezTo>
                    <a:cubicBezTo>
                      <a:pt x="22" y="9"/>
                      <a:pt x="21" y="6"/>
                      <a:pt x="19" y="4"/>
                    </a:cubicBezTo>
                    <a:close/>
                    <a:moveTo>
                      <a:pt x="11" y="6"/>
                    </a:moveTo>
                    <a:cubicBezTo>
                      <a:pt x="14" y="6"/>
                      <a:pt x="17" y="8"/>
                      <a:pt x="17" y="12"/>
                    </a:cubicBezTo>
                    <a:cubicBezTo>
                      <a:pt x="17" y="15"/>
                      <a:pt x="14" y="18"/>
                      <a:pt x="11" y="18"/>
                    </a:cubicBezTo>
                    <a:cubicBezTo>
                      <a:pt x="8" y="18"/>
                      <a:pt x="5" y="15"/>
                      <a:pt x="5" y="12"/>
                    </a:cubicBezTo>
                    <a:cubicBezTo>
                      <a:pt x="5" y="8"/>
                      <a:pt x="8" y="6"/>
                      <a:pt x="11" y="6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4" name="Freeform 1431"/>
              <p:cNvSpPr>
                <a:spLocks noEditPoints="1"/>
              </p:cNvSpPr>
              <p:nvPr/>
            </p:nvSpPr>
            <p:spPr bwMode="auto">
              <a:xfrm>
                <a:off x="1611" y="1666"/>
                <a:ext cx="129" cy="83"/>
              </a:xfrm>
              <a:custGeom>
                <a:avLst/>
                <a:gdLst>
                  <a:gd name="T0" fmla="*/ 38 w 109"/>
                  <a:gd name="T1" fmla="*/ 0 h 70"/>
                  <a:gd name="T2" fmla="*/ 75 w 109"/>
                  <a:gd name="T3" fmla="*/ 27 h 70"/>
                  <a:gd name="T4" fmla="*/ 38 w 109"/>
                  <a:gd name="T5" fmla="*/ 54 h 70"/>
                  <a:gd name="T6" fmla="*/ 30 w 109"/>
                  <a:gd name="T7" fmla="*/ 54 h 70"/>
                  <a:gd name="T8" fmla="*/ 18 w 109"/>
                  <a:gd name="T9" fmla="*/ 70 h 70"/>
                  <a:gd name="T10" fmla="*/ 18 w 109"/>
                  <a:gd name="T11" fmla="*/ 50 h 70"/>
                  <a:gd name="T12" fmla="*/ 0 w 109"/>
                  <a:gd name="T13" fmla="*/ 27 h 70"/>
                  <a:gd name="T14" fmla="*/ 38 w 109"/>
                  <a:gd name="T15" fmla="*/ 0 h 70"/>
                  <a:gd name="T16" fmla="*/ 59 w 109"/>
                  <a:gd name="T17" fmla="*/ 50 h 70"/>
                  <a:gd name="T18" fmla="*/ 59 w 109"/>
                  <a:gd name="T19" fmla="*/ 51 h 70"/>
                  <a:gd name="T20" fmla="*/ 59 w 109"/>
                  <a:gd name="T21" fmla="*/ 51 h 70"/>
                  <a:gd name="T22" fmla="*/ 59 w 109"/>
                  <a:gd name="T23" fmla="*/ 50 h 70"/>
                  <a:gd name="T24" fmla="*/ 62 w 109"/>
                  <a:gd name="T25" fmla="*/ 53 h 70"/>
                  <a:gd name="T26" fmla="*/ 79 w 109"/>
                  <a:gd name="T27" fmla="*/ 57 h 70"/>
                  <a:gd name="T28" fmla="*/ 85 w 109"/>
                  <a:gd name="T29" fmla="*/ 56 h 70"/>
                  <a:gd name="T30" fmla="*/ 95 w 109"/>
                  <a:gd name="T31" fmla="*/ 69 h 70"/>
                  <a:gd name="T32" fmla="*/ 95 w 109"/>
                  <a:gd name="T33" fmla="*/ 54 h 70"/>
                  <a:gd name="T34" fmla="*/ 109 w 109"/>
                  <a:gd name="T35" fmla="*/ 36 h 70"/>
                  <a:gd name="T36" fmla="*/ 77 w 109"/>
                  <a:gd name="T37" fmla="*/ 15 h 70"/>
                  <a:gd name="T38" fmla="*/ 62 w 109"/>
                  <a:gd name="T39" fmla="*/ 5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70">
                    <a:moveTo>
                      <a:pt x="38" y="0"/>
                    </a:moveTo>
                    <a:cubicBezTo>
                      <a:pt x="59" y="0"/>
                      <a:pt x="75" y="12"/>
                      <a:pt x="75" y="27"/>
                    </a:cubicBezTo>
                    <a:cubicBezTo>
                      <a:pt x="75" y="42"/>
                      <a:pt x="59" y="54"/>
                      <a:pt x="38" y="54"/>
                    </a:cubicBezTo>
                    <a:cubicBezTo>
                      <a:pt x="35" y="54"/>
                      <a:pt x="33" y="54"/>
                      <a:pt x="30" y="54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7" y="45"/>
                      <a:pt x="0" y="37"/>
                      <a:pt x="0" y="27"/>
                    </a:cubicBezTo>
                    <a:cubicBezTo>
                      <a:pt x="0" y="12"/>
                      <a:pt x="17" y="0"/>
                      <a:pt x="38" y="0"/>
                    </a:cubicBezTo>
                    <a:close/>
                    <a:moveTo>
                      <a:pt x="59" y="50"/>
                    </a:moveTo>
                    <a:cubicBezTo>
                      <a:pt x="59" y="50"/>
                      <a:pt x="59" y="51"/>
                      <a:pt x="59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0"/>
                      <a:pt x="59" y="50"/>
                      <a:pt x="59" y="50"/>
                    </a:cubicBezTo>
                    <a:close/>
                    <a:moveTo>
                      <a:pt x="62" y="53"/>
                    </a:moveTo>
                    <a:cubicBezTo>
                      <a:pt x="68" y="55"/>
                      <a:pt x="75" y="57"/>
                      <a:pt x="79" y="57"/>
                    </a:cubicBezTo>
                    <a:cubicBezTo>
                      <a:pt x="84" y="57"/>
                      <a:pt x="83" y="57"/>
                      <a:pt x="85" y="56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103" y="50"/>
                      <a:pt x="109" y="43"/>
                      <a:pt x="109" y="36"/>
                    </a:cubicBezTo>
                    <a:cubicBezTo>
                      <a:pt x="109" y="24"/>
                      <a:pt x="90" y="15"/>
                      <a:pt x="77" y="15"/>
                    </a:cubicBezTo>
                    <a:cubicBezTo>
                      <a:pt x="88" y="29"/>
                      <a:pt x="82" y="42"/>
                      <a:pt x="62" y="53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5" name="Freeform 1432"/>
              <p:cNvSpPr>
                <a:spLocks noEditPoints="1"/>
              </p:cNvSpPr>
              <p:nvPr/>
            </p:nvSpPr>
            <p:spPr bwMode="auto">
              <a:xfrm>
                <a:off x="1987" y="1714"/>
                <a:ext cx="84" cy="124"/>
              </a:xfrm>
              <a:custGeom>
                <a:avLst/>
                <a:gdLst>
                  <a:gd name="T0" fmla="*/ 36 w 71"/>
                  <a:gd name="T1" fmla="*/ 0 h 105"/>
                  <a:gd name="T2" fmla="*/ 71 w 71"/>
                  <a:gd name="T3" fmla="*/ 36 h 105"/>
                  <a:gd name="T4" fmla="*/ 35 w 71"/>
                  <a:gd name="T5" fmla="*/ 105 h 105"/>
                  <a:gd name="T6" fmla="*/ 0 w 71"/>
                  <a:gd name="T7" fmla="*/ 36 h 105"/>
                  <a:gd name="T8" fmla="*/ 36 w 71"/>
                  <a:gd name="T9" fmla="*/ 0 h 105"/>
                  <a:gd name="T10" fmla="*/ 36 w 71"/>
                  <a:gd name="T11" fmla="*/ 22 h 105"/>
                  <a:gd name="T12" fmla="*/ 21 w 71"/>
                  <a:gd name="T13" fmla="*/ 37 h 105"/>
                  <a:gd name="T14" fmla="*/ 36 w 71"/>
                  <a:gd name="T15" fmla="*/ 52 h 105"/>
                  <a:gd name="T16" fmla="*/ 51 w 71"/>
                  <a:gd name="T17" fmla="*/ 37 h 105"/>
                  <a:gd name="T18" fmla="*/ 36 w 71"/>
                  <a:gd name="T19" fmla="*/ 22 h 105"/>
                  <a:gd name="T20" fmla="*/ 36 w 71"/>
                  <a:gd name="T21" fmla="*/ 11 h 105"/>
                  <a:gd name="T22" fmla="*/ 10 w 71"/>
                  <a:gd name="T23" fmla="*/ 37 h 105"/>
                  <a:gd name="T24" fmla="*/ 36 w 71"/>
                  <a:gd name="T25" fmla="*/ 63 h 105"/>
                  <a:gd name="T26" fmla="*/ 62 w 71"/>
                  <a:gd name="T27" fmla="*/ 37 h 105"/>
                  <a:gd name="T28" fmla="*/ 36 w 71"/>
                  <a:gd name="T29" fmla="*/ 1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105">
                    <a:moveTo>
                      <a:pt x="36" y="0"/>
                    </a:moveTo>
                    <a:cubicBezTo>
                      <a:pt x="55" y="0"/>
                      <a:pt x="71" y="16"/>
                      <a:pt x="71" y="36"/>
                    </a:cubicBezTo>
                    <a:cubicBezTo>
                      <a:pt x="71" y="61"/>
                      <a:pt x="44" y="89"/>
                      <a:pt x="35" y="105"/>
                    </a:cubicBezTo>
                    <a:cubicBezTo>
                      <a:pt x="27" y="89"/>
                      <a:pt x="0" y="61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lose/>
                    <a:moveTo>
                      <a:pt x="36" y="22"/>
                    </a:moveTo>
                    <a:cubicBezTo>
                      <a:pt x="27" y="22"/>
                      <a:pt x="21" y="28"/>
                      <a:pt x="21" y="37"/>
                    </a:cubicBezTo>
                    <a:cubicBezTo>
                      <a:pt x="21" y="45"/>
                      <a:pt x="27" y="52"/>
                      <a:pt x="36" y="52"/>
                    </a:cubicBezTo>
                    <a:cubicBezTo>
                      <a:pt x="44" y="52"/>
                      <a:pt x="51" y="45"/>
                      <a:pt x="51" y="37"/>
                    </a:cubicBezTo>
                    <a:cubicBezTo>
                      <a:pt x="51" y="28"/>
                      <a:pt x="44" y="22"/>
                      <a:pt x="36" y="22"/>
                    </a:cubicBezTo>
                    <a:close/>
                    <a:moveTo>
                      <a:pt x="36" y="11"/>
                    </a:moveTo>
                    <a:cubicBezTo>
                      <a:pt x="21" y="11"/>
                      <a:pt x="10" y="22"/>
                      <a:pt x="10" y="37"/>
                    </a:cubicBezTo>
                    <a:cubicBezTo>
                      <a:pt x="10" y="51"/>
                      <a:pt x="21" y="63"/>
                      <a:pt x="36" y="63"/>
                    </a:cubicBezTo>
                    <a:cubicBezTo>
                      <a:pt x="50" y="63"/>
                      <a:pt x="62" y="51"/>
                      <a:pt x="62" y="37"/>
                    </a:cubicBezTo>
                    <a:cubicBezTo>
                      <a:pt x="62" y="22"/>
                      <a:pt x="50" y="11"/>
                      <a:pt x="36" y="11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6" name="Freeform 1433"/>
              <p:cNvSpPr>
                <a:spLocks noEditPoints="1"/>
              </p:cNvSpPr>
              <p:nvPr/>
            </p:nvSpPr>
            <p:spPr bwMode="auto">
              <a:xfrm>
                <a:off x="1790" y="1656"/>
                <a:ext cx="124" cy="112"/>
              </a:xfrm>
              <a:custGeom>
                <a:avLst/>
                <a:gdLst>
                  <a:gd name="T0" fmla="*/ 98 w 105"/>
                  <a:gd name="T1" fmla="*/ 0 h 95"/>
                  <a:gd name="T2" fmla="*/ 105 w 105"/>
                  <a:gd name="T3" fmla="*/ 88 h 95"/>
                  <a:gd name="T4" fmla="*/ 7 w 105"/>
                  <a:gd name="T5" fmla="*/ 95 h 95"/>
                  <a:gd name="T6" fmla="*/ 0 w 105"/>
                  <a:gd name="T7" fmla="*/ 8 h 95"/>
                  <a:gd name="T8" fmla="*/ 53 w 105"/>
                  <a:gd name="T9" fmla="*/ 16 h 95"/>
                  <a:gd name="T10" fmla="*/ 53 w 105"/>
                  <a:gd name="T11" fmla="*/ 33 h 95"/>
                  <a:gd name="T12" fmla="*/ 53 w 105"/>
                  <a:gd name="T13" fmla="*/ 16 h 95"/>
                  <a:gd name="T14" fmla="*/ 15 w 105"/>
                  <a:gd name="T15" fmla="*/ 90 h 95"/>
                  <a:gd name="T16" fmla="*/ 89 w 105"/>
                  <a:gd name="T17" fmla="*/ 5 h 95"/>
                  <a:gd name="T18" fmla="*/ 60 w 105"/>
                  <a:gd name="T19" fmla="*/ 89 h 95"/>
                  <a:gd name="T20" fmla="*/ 63 w 105"/>
                  <a:gd name="T21" fmla="*/ 70 h 95"/>
                  <a:gd name="T22" fmla="*/ 67 w 105"/>
                  <a:gd name="T23" fmla="*/ 46 h 95"/>
                  <a:gd name="T24" fmla="*/ 49 w 105"/>
                  <a:gd name="T25" fmla="*/ 35 h 95"/>
                  <a:gd name="T26" fmla="*/ 39 w 105"/>
                  <a:gd name="T27" fmla="*/ 67 h 95"/>
                  <a:gd name="T28" fmla="*/ 44 w 105"/>
                  <a:gd name="T29" fmla="*/ 70 h 95"/>
                  <a:gd name="T30" fmla="*/ 60 w 105"/>
                  <a:gd name="T31" fmla="*/ 89 h 95"/>
                  <a:gd name="T32" fmla="*/ 93 w 105"/>
                  <a:gd name="T33" fmla="*/ 62 h 95"/>
                  <a:gd name="T34" fmla="*/ 94 w 105"/>
                  <a:gd name="T35" fmla="*/ 67 h 95"/>
                  <a:gd name="T36" fmla="*/ 103 w 105"/>
                  <a:gd name="T37" fmla="*/ 65 h 95"/>
                  <a:gd name="T38" fmla="*/ 102 w 105"/>
                  <a:gd name="T39" fmla="*/ 61 h 95"/>
                  <a:gd name="T40" fmla="*/ 4 w 105"/>
                  <a:gd name="T41" fmla="*/ 12 h 95"/>
                  <a:gd name="T42" fmla="*/ 3 w 105"/>
                  <a:gd name="T43" fmla="*/ 16 h 95"/>
                  <a:gd name="T44" fmla="*/ 11 w 105"/>
                  <a:gd name="T45" fmla="*/ 17 h 95"/>
                  <a:gd name="T46" fmla="*/ 13 w 105"/>
                  <a:gd name="T47" fmla="*/ 13 h 95"/>
                  <a:gd name="T48" fmla="*/ 4 w 105"/>
                  <a:gd name="T49" fmla="*/ 12 h 95"/>
                  <a:gd name="T50" fmla="*/ 3 w 105"/>
                  <a:gd name="T51" fmla="*/ 29 h 95"/>
                  <a:gd name="T52" fmla="*/ 4 w 105"/>
                  <a:gd name="T53" fmla="*/ 34 h 95"/>
                  <a:gd name="T54" fmla="*/ 13 w 105"/>
                  <a:gd name="T55" fmla="*/ 33 h 95"/>
                  <a:gd name="T56" fmla="*/ 11 w 105"/>
                  <a:gd name="T57" fmla="*/ 28 h 95"/>
                  <a:gd name="T58" fmla="*/ 4 w 105"/>
                  <a:gd name="T59" fmla="*/ 45 h 95"/>
                  <a:gd name="T60" fmla="*/ 3 w 105"/>
                  <a:gd name="T61" fmla="*/ 49 h 95"/>
                  <a:gd name="T62" fmla="*/ 11 w 105"/>
                  <a:gd name="T63" fmla="*/ 51 h 95"/>
                  <a:gd name="T64" fmla="*/ 13 w 105"/>
                  <a:gd name="T65" fmla="*/ 46 h 95"/>
                  <a:gd name="T66" fmla="*/ 4 w 105"/>
                  <a:gd name="T67" fmla="*/ 45 h 95"/>
                  <a:gd name="T68" fmla="*/ 3 w 105"/>
                  <a:gd name="T69" fmla="*/ 62 h 95"/>
                  <a:gd name="T70" fmla="*/ 4 w 105"/>
                  <a:gd name="T71" fmla="*/ 67 h 95"/>
                  <a:gd name="T72" fmla="*/ 13 w 105"/>
                  <a:gd name="T73" fmla="*/ 66 h 95"/>
                  <a:gd name="T74" fmla="*/ 11 w 105"/>
                  <a:gd name="T75" fmla="*/ 61 h 95"/>
                  <a:gd name="T76" fmla="*/ 4 w 105"/>
                  <a:gd name="T77" fmla="*/ 78 h 95"/>
                  <a:gd name="T78" fmla="*/ 3 w 105"/>
                  <a:gd name="T79" fmla="*/ 82 h 95"/>
                  <a:gd name="T80" fmla="*/ 11 w 105"/>
                  <a:gd name="T81" fmla="*/ 84 h 95"/>
                  <a:gd name="T82" fmla="*/ 13 w 105"/>
                  <a:gd name="T83" fmla="*/ 79 h 95"/>
                  <a:gd name="T84" fmla="*/ 4 w 105"/>
                  <a:gd name="T85" fmla="*/ 78 h 95"/>
                  <a:gd name="T86" fmla="*/ 92 w 105"/>
                  <a:gd name="T87" fmla="*/ 13 h 95"/>
                  <a:gd name="T88" fmla="*/ 93 w 105"/>
                  <a:gd name="T89" fmla="*/ 17 h 95"/>
                  <a:gd name="T90" fmla="*/ 102 w 105"/>
                  <a:gd name="T91" fmla="*/ 16 h 95"/>
                  <a:gd name="T92" fmla="*/ 101 w 105"/>
                  <a:gd name="T93" fmla="*/ 12 h 95"/>
                  <a:gd name="T94" fmla="*/ 93 w 105"/>
                  <a:gd name="T95" fmla="*/ 28 h 95"/>
                  <a:gd name="T96" fmla="*/ 92 w 105"/>
                  <a:gd name="T97" fmla="*/ 33 h 95"/>
                  <a:gd name="T98" fmla="*/ 101 w 105"/>
                  <a:gd name="T99" fmla="*/ 34 h 95"/>
                  <a:gd name="T100" fmla="*/ 102 w 105"/>
                  <a:gd name="T101" fmla="*/ 29 h 95"/>
                  <a:gd name="T102" fmla="*/ 93 w 105"/>
                  <a:gd name="T103" fmla="*/ 28 h 95"/>
                  <a:gd name="T104" fmla="*/ 92 w 105"/>
                  <a:gd name="T105" fmla="*/ 46 h 95"/>
                  <a:gd name="T106" fmla="*/ 93 w 105"/>
                  <a:gd name="T107" fmla="*/ 51 h 95"/>
                  <a:gd name="T108" fmla="*/ 102 w 105"/>
                  <a:gd name="T109" fmla="*/ 49 h 95"/>
                  <a:gd name="T110" fmla="*/ 101 w 105"/>
                  <a:gd name="T111" fmla="*/ 45 h 95"/>
                  <a:gd name="T112" fmla="*/ 93 w 105"/>
                  <a:gd name="T113" fmla="*/ 78 h 95"/>
                  <a:gd name="T114" fmla="*/ 92 w 105"/>
                  <a:gd name="T115" fmla="*/ 82 h 95"/>
                  <a:gd name="T116" fmla="*/ 101 w 105"/>
                  <a:gd name="T117" fmla="*/ 84 h 95"/>
                  <a:gd name="T118" fmla="*/ 102 w 105"/>
                  <a:gd name="T119" fmla="*/ 79 h 95"/>
                  <a:gd name="T120" fmla="*/ 93 w 105"/>
                  <a:gd name="T121" fmla="*/ 7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5" h="95">
                    <a:moveTo>
                      <a:pt x="7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02" y="0"/>
                      <a:pt x="105" y="4"/>
                      <a:pt x="105" y="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92"/>
                      <a:pt x="102" y="95"/>
                      <a:pt x="98" y="95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3" y="95"/>
                      <a:pt x="0" y="92"/>
                      <a:pt x="0" y="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  <a:moveTo>
                      <a:pt x="53" y="16"/>
                    </a:moveTo>
                    <a:cubicBezTo>
                      <a:pt x="48" y="16"/>
                      <a:pt x="45" y="20"/>
                      <a:pt x="45" y="25"/>
                    </a:cubicBezTo>
                    <a:cubicBezTo>
                      <a:pt x="45" y="29"/>
                      <a:pt x="48" y="33"/>
                      <a:pt x="53" y="33"/>
                    </a:cubicBezTo>
                    <a:cubicBezTo>
                      <a:pt x="57" y="33"/>
                      <a:pt x="61" y="29"/>
                      <a:pt x="61" y="25"/>
                    </a:cubicBezTo>
                    <a:cubicBezTo>
                      <a:pt x="61" y="20"/>
                      <a:pt x="57" y="16"/>
                      <a:pt x="53" y="16"/>
                    </a:cubicBezTo>
                    <a:close/>
                    <a:moveTo>
                      <a:pt x="15" y="5"/>
                    </a:moveTo>
                    <a:cubicBezTo>
                      <a:pt x="15" y="90"/>
                      <a:pt x="15" y="90"/>
                      <a:pt x="15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15" y="5"/>
                      <a:pt x="15" y="5"/>
                      <a:pt x="15" y="5"/>
                    </a:cubicBezTo>
                    <a:close/>
                    <a:moveTo>
                      <a:pt x="60" y="89"/>
                    </a:moveTo>
                    <a:cubicBezTo>
                      <a:pt x="62" y="70"/>
                      <a:pt x="62" y="70"/>
                      <a:pt x="62" y="70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5" y="70"/>
                      <a:pt x="67" y="69"/>
                      <a:pt x="67" y="67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67" y="40"/>
                      <a:pt x="62" y="35"/>
                      <a:pt x="57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4" y="35"/>
                      <a:pt x="39" y="40"/>
                      <a:pt x="39" y="46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9"/>
                      <a:pt x="41" y="70"/>
                      <a:pt x="43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60" y="89"/>
                      <a:pt x="60" y="89"/>
                      <a:pt x="60" y="89"/>
                    </a:cubicBezTo>
                    <a:close/>
                    <a:moveTo>
                      <a:pt x="94" y="61"/>
                    </a:moveTo>
                    <a:cubicBezTo>
                      <a:pt x="93" y="61"/>
                      <a:pt x="93" y="61"/>
                      <a:pt x="93" y="62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3" y="66"/>
                      <a:pt x="93" y="67"/>
                      <a:pt x="94" y="67"/>
                    </a:cubicBezTo>
                    <a:cubicBezTo>
                      <a:pt x="102" y="67"/>
                      <a:pt x="102" y="67"/>
                      <a:pt x="102" y="67"/>
                    </a:cubicBezTo>
                    <a:cubicBezTo>
                      <a:pt x="102" y="67"/>
                      <a:pt x="103" y="66"/>
                      <a:pt x="103" y="65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61"/>
                      <a:pt x="102" y="61"/>
                      <a:pt x="102" y="61"/>
                    </a:cubicBezTo>
                    <a:cubicBezTo>
                      <a:pt x="94" y="61"/>
                      <a:pt x="94" y="61"/>
                      <a:pt x="94" y="61"/>
                    </a:cubicBezTo>
                    <a:close/>
                    <a:moveTo>
                      <a:pt x="4" y="12"/>
                    </a:moveTo>
                    <a:cubicBezTo>
                      <a:pt x="3" y="12"/>
                      <a:pt x="3" y="12"/>
                      <a:pt x="3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4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7"/>
                      <a:pt x="13" y="17"/>
                      <a:pt x="13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28"/>
                    </a:moveTo>
                    <a:cubicBezTo>
                      <a:pt x="3" y="28"/>
                      <a:pt x="3" y="29"/>
                      <a:pt x="3" y="29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4"/>
                      <a:pt x="4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2" y="34"/>
                      <a:pt x="13" y="33"/>
                      <a:pt x="13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2" y="28"/>
                      <a:pt x="11" y="28"/>
                    </a:cubicBezTo>
                    <a:cubicBezTo>
                      <a:pt x="4" y="28"/>
                      <a:pt x="4" y="28"/>
                      <a:pt x="4" y="28"/>
                    </a:cubicBezTo>
                    <a:close/>
                    <a:moveTo>
                      <a:pt x="4" y="45"/>
                    </a:moveTo>
                    <a:cubicBezTo>
                      <a:pt x="3" y="45"/>
                      <a:pt x="3" y="45"/>
                      <a:pt x="3" y="46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3" y="51"/>
                      <a:pt x="4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2" y="51"/>
                      <a:pt x="13" y="50"/>
                      <a:pt x="13" y="49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45"/>
                      <a:pt x="12" y="45"/>
                      <a:pt x="11" y="45"/>
                    </a:cubicBezTo>
                    <a:cubicBezTo>
                      <a:pt x="4" y="45"/>
                      <a:pt x="4" y="45"/>
                      <a:pt x="4" y="45"/>
                    </a:cubicBezTo>
                    <a:close/>
                    <a:moveTo>
                      <a:pt x="4" y="61"/>
                    </a:moveTo>
                    <a:cubicBezTo>
                      <a:pt x="3" y="61"/>
                      <a:pt x="3" y="62"/>
                      <a:pt x="3" y="62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7"/>
                      <a:pt x="3" y="67"/>
                      <a:pt x="4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2" y="67"/>
                      <a:pt x="13" y="67"/>
                      <a:pt x="13" y="66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62"/>
                      <a:pt x="12" y="61"/>
                      <a:pt x="11" y="61"/>
                    </a:cubicBezTo>
                    <a:cubicBezTo>
                      <a:pt x="4" y="61"/>
                      <a:pt x="4" y="61"/>
                      <a:pt x="4" y="61"/>
                    </a:cubicBezTo>
                    <a:close/>
                    <a:moveTo>
                      <a:pt x="4" y="78"/>
                    </a:moveTo>
                    <a:cubicBezTo>
                      <a:pt x="3" y="78"/>
                      <a:pt x="3" y="78"/>
                      <a:pt x="3" y="79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3" y="84"/>
                      <a:pt x="4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2" y="84"/>
                      <a:pt x="13" y="83"/>
                      <a:pt x="13" y="82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78"/>
                      <a:pt x="12" y="78"/>
                      <a:pt x="11" y="78"/>
                    </a:cubicBezTo>
                    <a:cubicBezTo>
                      <a:pt x="4" y="78"/>
                      <a:pt x="4" y="78"/>
                      <a:pt x="4" y="78"/>
                    </a:cubicBezTo>
                    <a:close/>
                    <a:moveTo>
                      <a:pt x="93" y="12"/>
                    </a:moveTo>
                    <a:cubicBezTo>
                      <a:pt x="93" y="12"/>
                      <a:pt x="92" y="12"/>
                      <a:pt x="92" y="13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7"/>
                      <a:pt x="93" y="17"/>
                      <a:pt x="93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2" y="17"/>
                      <a:pt x="102" y="17"/>
                      <a:pt x="102" y="16"/>
                    </a:cubicBezTo>
                    <a:cubicBezTo>
                      <a:pt x="102" y="13"/>
                      <a:pt x="102" y="13"/>
                      <a:pt x="102" y="13"/>
                    </a:cubicBezTo>
                    <a:cubicBezTo>
                      <a:pt x="102" y="12"/>
                      <a:pt x="102" y="12"/>
                      <a:pt x="101" y="12"/>
                    </a:cubicBezTo>
                    <a:cubicBezTo>
                      <a:pt x="93" y="12"/>
                      <a:pt x="93" y="12"/>
                      <a:pt x="93" y="12"/>
                    </a:cubicBezTo>
                    <a:close/>
                    <a:moveTo>
                      <a:pt x="93" y="28"/>
                    </a:moveTo>
                    <a:cubicBezTo>
                      <a:pt x="93" y="28"/>
                      <a:pt x="92" y="29"/>
                      <a:pt x="92" y="29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92" y="33"/>
                      <a:pt x="93" y="34"/>
                      <a:pt x="93" y="34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102" y="34"/>
                      <a:pt x="102" y="33"/>
                      <a:pt x="102" y="33"/>
                    </a:cubicBezTo>
                    <a:cubicBezTo>
                      <a:pt x="102" y="29"/>
                      <a:pt x="102" y="29"/>
                      <a:pt x="102" y="29"/>
                    </a:cubicBezTo>
                    <a:cubicBezTo>
                      <a:pt x="102" y="29"/>
                      <a:pt x="102" y="28"/>
                      <a:pt x="101" y="28"/>
                    </a:cubicBezTo>
                    <a:cubicBezTo>
                      <a:pt x="93" y="28"/>
                      <a:pt x="93" y="28"/>
                      <a:pt x="93" y="28"/>
                    </a:cubicBezTo>
                    <a:close/>
                    <a:moveTo>
                      <a:pt x="93" y="45"/>
                    </a:moveTo>
                    <a:cubicBezTo>
                      <a:pt x="93" y="45"/>
                      <a:pt x="92" y="45"/>
                      <a:pt x="92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2" y="50"/>
                      <a:pt x="93" y="51"/>
                      <a:pt x="93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2" y="51"/>
                      <a:pt x="102" y="50"/>
                      <a:pt x="102" y="49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2" y="45"/>
                      <a:pt x="102" y="45"/>
                      <a:pt x="101" y="45"/>
                    </a:cubicBezTo>
                    <a:cubicBezTo>
                      <a:pt x="93" y="45"/>
                      <a:pt x="93" y="45"/>
                      <a:pt x="93" y="45"/>
                    </a:cubicBezTo>
                    <a:close/>
                    <a:moveTo>
                      <a:pt x="93" y="78"/>
                    </a:moveTo>
                    <a:cubicBezTo>
                      <a:pt x="93" y="78"/>
                      <a:pt x="92" y="78"/>
                      <a:pt x="92" y="79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2" y="83"/>
                      <a:pt x="93" y="84"/>
                      <a:pt x="93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4"/>
                      <a:pt x="102" y="83"/>
                      <a:pt x="102" y="82"/>
                    </a:cubicBezTo>
                    <a:cubicBezTo>
                      <a:pt x="102" y="79"/>
                      <a:pt x="102" y="79"/>
                      <a:pt x="102" y="79"/>
                    </a:cubicBezTo>
                    <a:cubicBezTo>
                      <a:pt x="102" y="78"/>
                      <a:pt x="102" y="78"/>
                      <a:pt x="101" y="78"/>
                    </a:cubicBezTo>
                    <a:lnTo>
                      <a:pt x="93" y="78"/>
                    </a:ln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7" name="Freeform 1434"/>
              <p:cNvSpPr>
                <a:spLocks noEditPoints="1"/>
              </p:cNvSpPr>
              <p:nvPr/>
            </p:nvSpPr>
            <p:spPr bwMode="auto">
              <a:xfrm>
                <a:off x="1670" y="1525"/>
                <a:ext cx="61" cy="76"/>
              </a:xfrm>
              <a:custGeom>
                <a:avLst/>
                <a:gdLst>
                  <a:gd name="T0" fmla="*/ 39 w 51"/>
                  <a:gd name="T1" fmla="*/ 35 h 65"/>
                  <a:gd name="T2" fmla="*/ 51 w 51"/>
                  <a:gd name="T3" fmla="*/ 64 h 65"/>
                  <a:gd name="T4" fmla="*/ 51 w 51"/>
                  <a:gd name="T5" fmla="*/ 65 h 65"/>
                  <a:gd name="T6" fmla="*/ 0 w 51"/>
                  <a:gd name="T7" fmla="*/ 65 h 65"/>
                  <a:gd name="T8" fmla="*/ 0 w 51"/>
                  <a:gd name="T9" fmla="*/ 64 h 65"/>
                  <a:gd name="T10" fmla="*/ 12 w 51"/>
                  <a:gd name="T11" fmla="*/ 35 h 65"/>
                  <a:gd name="T12" fmla="*/ 12 w 51"/>
                  <a:gd name="T13" fmla="*/ 35 h 65"/>
                  <a:gd name="T14" fmla="*/ 12 w 51"/>
                  <a:gd name="T15" fmla="*/ 35 h 65"/>
                  <a:gd name="T16" fmla="*/ 15 w 51"/>
                  <a:gd name="T17" fmla="*/ 37 h 65"/>
                  <a:gd name="T18" fmla="*/ 15 w 51"/>
                  <a:gd name="T19" fmla="*/ 37 h 65"/>
                  <a:gd name="T20" fmla="*/ 15 w 51"/>
                  <a:gd name="T21" fmla="*/ 37 h 65"/>
                  <a:gd name="T22" fmla="*/ 25 w 51"/>
                  <a:gd name="T23" fmla="*/ 42 h 65"/>
                  <a:gd name="T24" fmla="*/ 25 w 51"/>
                  <a:gd name="T25" fmla="*/ 42 h 65"/>
                  <a:gd name="T26" fmla="*/ 25 w 51"/>
                  <a:gd name="T27" fmla="*/ 42 h 65"/>
                  <a:gd name="T28" fmla="*/ 25 w 51"/>
                  <a:gd name="T29" fmla="*/ 42 h 65"/>
                  <a:gd name="T30" fmla="*/ 39 w 51"/>
                  <a:gd name="T31" fmla="*/ 35 h 65"/>
                  <a:gd name="T32" fmla="*/ 25 w 51"/>
                  <a:gd name="T33" fmla="*/ 0 h 65"/>
                  <a:gd name="T34" fmla="*/ 13 w 51"/>
                  <a:gd name="T35" fmla="*/ 25 h 65"/>
                  <a:gd name="T36" fmla="*/ 25 w 51"/>
                  <a:gd name="T37" fmla="*/ 37 h 65"/>
                  <a:gd name="T38" fmla="*/ 38 w 51"/>
                  <a:gd name="T39" fmla="*/ 25 h 65"/>
                  <a:gd name="T40" fmla="*/ 25 w 51"/>
                  <a:gd name="T41" fmla="*/ 0 h 65"/>
                  <a:gd name="T42" fmla="*/ 35 w 51"/>
                  <a:gd name="T43" fmla="*/ 10 h 65"/>
                  <a:gd name="T44" fmla="*/ 15 w 51"/>
                  <a:gd name="T45" fmla="*/ 14 h 65"/>
                  <a:gd name="T46" fmla="*/ 14 w 51"/>
                  <a:gd name="T47" fmla="*/ 21 h 65"/>
                  <a:gd name="T48" fmla="*/ 25 w 51"/>
                  <a:gd name="T49" fmla="*/ 35 h 65"/>
                  <a:gd name="T50" fmla="*/ 37 w 51"/>
                  <a:gd name="T51" fmla="*/ 21 h 65"/>
                  <a:gd name="T52" fmla="*/ 35 w 51"/>
                  <a:gd name="T5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65">
                    <a:moveTo>
                      <a:pt x="39" y="35"/>
                    </a:moveTo>
                    <a:cubicBezTo>
                      <a:pt x="46" y="40"/>
                      <a:pt x="51" y="51"/>
                      <a:pt x="51" y="64"/>
                    </a:cubicBezTo>
                    <a:cubicBezTo>
                      <a:pt x="51" y="64"/>
                      <a:pt x="51" y="64"/>
                      <a:pt x="51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51"/>
                      <a:pt x="5" y="40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8" y="40"/>
                      <a:pt x="21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1" y="42"/>
                      <a:pt x="36" y="39"/>
                      <a:pt x="39" y="35"/>
                    </a:cubicBezTo>
                    <a:close/>
                    <a:moveTo>
                      <a:pt x="25" y="0"/>
                    </a:moveTo>
                    <a:cubicBezTo>
                      <a:pt x="9" y="0"/>
                      <a:pt x="9" y="13"/>
                      <a:pt x="13" y="25"/>
                    </a:cubicBezTo>
                    <a:cubicBezTo>
                      <a:pt x="15" y="32"/>
                      <a:pt x="20" y="37"/>
                      <a:pt x="25" y="37"/>
                    </a:cubicBezTo>
                    <a:cubicBezTo>
                      <a:pt x="32" y="37"/>
                      <a:pt x="37" y="32"/>
                      <a:pt x="38" y="25"/>
                    </a:cubicBezTo>
                    <a:cubicBezTo>
                      <a:pt x="41" y="13"/>
                      <a:pt x="41" y="0"/>
                      <a:pt x="25" y="0"/>
                    </a:cubicBezTo>
                    <a:close/>
                    <a:moveTo>
                      <a:pt x="35" y="10"/>
                    </a:moveTo>
                    <a:cubicBezTo>
                      <a:pt x="29" y="12"/>
                      <a:pt x="25" y="16"/>
                      <a:pt x="15" y="14"/>
                    </a:cubicBezTo>
                    <a:cubicBezTo>
                      <a:pt x="14" y="15"/>
                      <a:pt x="14" y="19"/>
                      <a:pt x="14" y="21"/>
                    </a:cubicBezTo>
                    <a:cubicBezTo>
                      <a:pt x="14" y="29"/>
                      <a:pt x="19" y="35"/>
                      <a:pt x="25" y="35"/>
                    </a:cubicBezTo>
                    <a:cubicBezTo>
                      <a:pt x="32" y="35"/>
                      <a:pt x="37" y="29"/>
                      <a:pt x="37" y="21"/>
                    </a:cubicBezTo>
                    <a:cubicBezTo>
                      <a:pt x="36" y="13"/>
                      <a:pt x="36" y="11"/>
                      <a:pt x="35" y="1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8" name="Freeform 1435"/>
              <p:cNvSpPr>
                <a:spLocks/>
              </p:cNvSpPr>
              <p:nvPr/>
            </p:nvSpPr>
            <p:spPr bwMode="auto">
              <a:xfrm>
                <a:off x="1617" y="1502"/>
                <a:ext cx="44" cy="37"/>
              </a:xfrm>
              <a:custGeom>
                <a:avLst/>
                <a:gdLst>
                  <a:gd name="T0" fmla="*/ 18 w 37"/>
                  <a:gd name="T1" fmla="*/ 6 h 31"/>
                  <a:gd name="T2" fmla="*/ 27 w 37"/>
                  <a:gd name="T3" fmla="*/ 0 h 31"/>
                  <a:gd name="T4" fmla="*/ 37 w 37"/>
                  <a:gd name="T5" fmla="*/ 8 h 31"/>
                  <a:gd name="T6" fmla="*/ 18 w 37"/>
                  <a:gd name="T7" fmla="*/ 31 h 31"/>
                  <a:gd name="T8" fmla="*/ 0 w 37"/>
                  <a:gd name="T9" fmla="*/ 8 h 31"/>
                  <a:gd name="T10" fmla="*/ 9 w 37"/>
                  <a:gd name="T11" fmla="*/ 0 h 31"/>
                  <a:gd name="T12" fmla="*/ 18 w 37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31">
                    <a:moveTo>
                      <a:pt x="18" y="6"/>
                    </a:moveTo>
                    <a:cubicBezTo>
                      <a:pt x="20" y="2"/>
                      <a:pt x="23" y="0"/>
                      <a:pt x="27" y="0"/>
                    </a:cubicBezTo>
                    <a:cubicBezTo>
                      <a:pt x="32" y="0"/>
                      <a:pt x="37" y="4"/>
                      <a:pt x="37" y="8"/>
                    </a:cubicBezTo>
                    <a:cubicBezTo>
                      <a:pt x="37" y="16"/>
                      <a:pt x="27" y="23"/>
                      <a:pt x="18" y="31"/>
                    </a:cubicBezTo>
                    <a:cubicBezTo>
                      <a:pt x="9" y="23"/>
                      <a:pt x="0" y="16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" y="0"/>
                      <a:pt x="16" y="2"/>
                      <a:pt x="18" y="6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39" name="Freeform 1436"/>
              <p:cNvSpPr>
                <a:spLocks noEditPoints="1"/>
              </p:cNvSpPr>
              <p:nvPr/>
            </p:nvSpPr>
            <p:spPr bwMode="auto">
              <a:xfrm>
                <a:off x="1759" y="1948"/>
                <a:ext cx="178" cy="115"/>
              </a:xfrm>
              <a:custGeom>
                <a:avLst/>
                <a:gdLst>
                  <a:gd name="T0" fmla="*/ 52 w 150"/>
                  <a:gd name="T1" fmla="*/ 0 h 97"/>
                  <a:gd name="T2" fmla="*/ 104 w 150"/>
                  <a:gd name="T3" fmla="*/ 38 h 97"/>
                  <a:gd name="T4" fmla="*/ 52 w 150"/>
                  <a:gd name="T5" fmla="*/ 75 h 97"/>
                  <a:gd name="T6" fmla="*/ 42 w 150"/>
                  <a:gd name="T7" fmla="*/ 75 h 97"/>
                  <a:gd name="T8" fmla="*/ 24 w 150"/>
                  <a:gd name="T9" fmla="*/ 97 h 97"/>
                  <a:gd name="T10" fmla="*/ 24 w 150"/>
                  <a:gd name="T11" fmla="*/ 70 h 97"/>
                  <a:gd name="T12" fmla="*/ 0 w 150"/>
                  <a:gd name="T13" fmla="*/ 38 h 97"/>
                  <a:gd name="T14" fmla="*/ 52 w 150"/>
                  <a:gd name="T15" fmla="*/ 0 h 97"/>
                  <a:gd name="T16" fmla="*/ 82 w 150"/>
                  <a:gd name="T17" fmla="*/ 70 h 97"/>
                  <a:gd name="T18" fmla="*/ 81 w 150"/>
                  <a:gd name="T19" fmla="*/ 70 h 97"/>
                  <a:gd name="T20" fmla="*/ 81 w 150"/>
                  <a:gd name="T21" fmla="*/ 71 h 97"/>
                  <a:gd name="T22" fmla="*/ 82 w 150"/>
                  <a:gd name="T23" fmla="*/ 70 h 97"/>
                  <a:gd name="T24" fmla="*/ 86 w 150"/>
                  <a:gd name="T25" fmla="*/ 73 h 97"/>
                  <a:gd name="T26" fmla="*/ 110 w 150"/>
                  <a:gd name="T27" fmla="*/ 79 h 97"/>
                  <a:gd name="T28" fmla="*/ 118 w 150"/>
                  <a:gd name="T29" fmla="*/ 78 h 97"/>
                  <a:gd name="T30" fmla="*/ 131 w 150"/>
                  <a:gd name="T31" fmla="*/ 95 h 97"/>
                  <a:gd name="T32" fmla="*/ 131 w 150"/>
                  <a:gd name="T33" fmla="*/ 74 h 97"/>
                  <a:gd name="T34" fmla="*/ 150 w 150"/>
                  <a:gd name="T35" fmla="*/ 49 h 97"/>
                  <a:gd name="T36" fmla="*/ 107 w 150"/>
                  <a:gd name="T37" fmla="*/ 20 h 97"/>
                  <a:gd name="T38" fmla="*/ 86 w 150"/>
                  <a:gd name="T39" fmla="*/ 7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0" h="97">
                    <a:moveTo>
                      <a:pt x="52" y="0"/>
                    </a:moveTo>
                    <a:cubicBezTo>
                      <a:pt x="81" y="0"/>
                      <a:pt x="104" y="17"/>
                      <a:pt x="104" y="38"/>
                    </a:cubicBezTo>
                    <a:cubicBezTo>
                      <a:pt x="104" y="58"/>
                      <a:pt x="81" y="75"/>
                      <a:pt x="52" y="75"/>
                    </a:cubicBezTo>
                    <a:cubicBezTo>
                      <a:pt x="48" y="75"/>
                      <a:pt x="45" y="75"/>
                      <a:pt x="42" y="75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9" y="63"/>
                      <a:pt x="0" y="51"/>
                      <a:pt x="0" y="38"/>
                    </a:cubicBezTo>
                    <a:cubicBezTo>
                      <a:pt x="0" y="17"/>
                      <a:pt x="23" y="0"/>
                      <a:pt x="52" y="0"/>
                    </a:cubicBezTo>
                    <a:close/>
                    <a:moveTo>
                      <a:pt x="82" y="70"/>
                    </a:moveTo>
                    <a:cubicBezTo>
                      <a:pt x="81" y="70"/>
                      <a:pt x="81" y="70"/>
                      <a:pt x="81" y="70"/>
                    </a:cubicBezTo>
                    <a:cubicBezTo>
                      <a:pt x="81" y="70"/>
                      <a:pt x="81" y="70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lose/>
                    <a:moveTo>
                      <a:pt x="86" y="73"/>
                    </a:moveTo>
                    <a:cubicBezTo>
                      <a:pt x="94" y="77"/>
                      <a:pt x="104" y="79"/>
                      <a:pt x="110" y="79"/>
                    </a:cubicBezTo>
                    <a:cubicBezTo>
                      <a:pt x="117" y="79"/>
                      <a:pt x="115" y="79"/>
                      <a:pt x="118" y="78"/>
                    </a:cubicBezTo>
                    <a:cubicBezTo>
                      <a:pt x="131" y="95"/>
                      <a:pt x="131" y="95"/>
                      <a:pt x="131" y="95"/>
                    </a:cubicBezTo>
                    <a:cubicBezTo>
                      <a:pt x="131" y="74"/>
                      <a:pt x="131" y="74"/>
                      <a:pt x="131" y="74"/>
                    </a:cubicBezTo>
                    <a:cubicBezTo>
                      <a:pt x="143" y="69"/>
                      <a:pt x="150" y="60"/>
                      <a:pt x="150" y="49"/>
                    </a:cubicBezTo>
                    <a:cubicBezTo>
                      <a:pt x="150" y="33"/>
                      <a:pt x="125" y="20"/>
                      <a:pt x="107" y="20"/>
                    </a:cubicBezTo>
                    <a:cubicBezTo>
                      <a:pt x="121" y="41"/>
                      <a:pt x="113" y="58"/>
                      <a:pt x="86" y="73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0" name="Freeform 1437"/>
              <p:cNvSpPr>
                <a:spLocks noEditPoints="1"/>
              </p:cNvSpPr>
              <p:nvPr/>
            </p:nvSpPr>
            <p:spPr bwMode="auto">
              <a:xfrm>
                <a:off x="2138" y="1787"/>
                <a:ext cx="101" cy="72"/>
              </a:xfrm>
              <a:custGeom>
                <a:avLst/>
                <a:gdLst>
                  <a:gd name="T0" fmla="*/ 85 w 86"/>
                  <a:gd name="T1" fmla="*/ 61 h 61"/>
                  <a:gd name="T2" fmla="*/ 85 w 86"/>
                  <a:gd name="T3" fmla="*/ 61 h 61"/>
                  <a:gd name="T4" fmla="*/ 85 w 86"/>
                  <a:gd name="T5" fmla="*/ 61 h 61"/>
                  <a:gd name="T6" fmla="*/ 85 w 86"/>
                  <a:gd name="T7" fmla="*/ 61 h 61"/>
                  <a:gd name="T8" fmla="*/ 85 w 86"/>
                  <a:gd name="T9" fmla="*/ 61 h 61"/>
                  <a:gd name="T10" fmla="*/ 85 w 86"/>
                  <a:gd name="T11" fmla="*/ 61 h 61"/>
                  <a:gd name="T12" fmla="*/ 84 w 86"/>
                  <a:gd name="T13" fmla="*/ 61 h 61"/>
                  <a:gd name="T14" fmla="*/ 84 w 86"/>
                  <a:gd name="T15" fmla="*/ 61 h 61"/>
                  <a:gd name="T16" fmla="*/ 84 w 86"/>
                  <a:gd name="T17" fmla="*/ 61 h 61"/>
                  <a:gd name="T18" fmla="*/ 84 w 86"/>
                  <a:gd name="T19" fmla="*/ 61 h 61"/>
                  <a:gd name="T20" fmla="*/ 84 w 86"/>
                  <a:gd name="T21" fmla="*/ 61 h 61"/>
                  <a:gd name="T22" fmla="*/ 84 w 86"/>
                  <a:gd name="T23" fmla="*/ 61 h 61"/>
                  <a:gd name="T24" fmla="*/ 84 w 86"/>
                  <a:gd name="T25" fmla="*/ 61 h 61"/>
                  <a:gd name="T26" fmla="*/ 2 w 86"/>
                  <a:gd name="T27" fmla="*/ 61 h 61"/>
                  <a:gd name="T28" fmla="*/ 2 w 86"/>
                  <a:gd name="T29" fmla="*/ 61 h 61"/>
                  <a:gd name="T30" fmla="*/ 2 w 86"/>
                  <a:gd name="T31" fmla="*/ 61 h 61"/>
                  <a:gd name="T32" fmla="*/ 53 w 86"/>
                  <a:gd name="T33" fmla="*/ 31 h 61"/>
                  <a:gd name="T34" fmla="*/ 1 w 86"/>
                  <a:gd name="T35" fmla="*/ 0 h 61"/>
                  <a:gd name="T36" fmla="*/ 1 w 86"/>
                  <a:gd name="T37" fmla="*/ 0 h 61"/>
                  <a:gd name="T38" fmla="*/ 1 w 86"/>
                  <a:gd name="T39" fmla="*/ 0 h 61"/>
                  <a:gd name="T40" fmla="*/ 1 w 86"/>
                  <a:gd name="T41" fmla="*/ 0 h 61"/>
                  <a:gd name="T42" fmla="*/ 1 w 86"/>
                  <a:gd name="T43" fmla="*/ 0 h 61"/>
                  <a:gd name="T44" fmla="*/ 1 w 86"/>
                  <a:gd name="T45" fmla="*/ 0 h 61"/>
                  <a:gd name="T46" fmla="*/ 2 w 86"/>
                  <a:gd name="T47" fmla="*/ 0 h 61"/>
                  <a:gd name="T48" fmla="*/ 2 w 86"/>
                  <a:gd name="T49" fmla="*/ 0 h 61"/>
                  <a:gd name="T50" fmla="*/ 2 w 86"/>
                  <a:gd name="T51" fmla="*/ 0 h 61"/>
                  <a:gd name="T52" fmla="*/ 2 w 86"/>
                  <a:gd name="T53" fmla="*/ 0 h 61"/>
                  <a:gd name="T54" fmla="*/ 2 w 86"/>
                  <a:gd name="T55" fmla="*/ 0 h 61"/>
                  <a:gd name="T56" fmla="*/ 84 w 86"/>
                  <a:gd name="T57" fmla="*/ 0 h 61"/>
                  <a:gd name="T58" fmla="*/ 84 w 86"/>
                  <a:gd name="T59" fmla="*/ 0 h 61"/>
                  <a:gd name="T60" fmla="*/ 84 w 86"/>
                  <a:gd name="T61" fmla="*/ 0 h 61"/>
                  <a:gd name="T62" fmla="*/ 84 w 86"/>
                  <a:gd name="T63" fmla="*/ 0 h 61"/>
                  <a:gd name="T64" fmla="*/ 84 w 86"/>
                  <a:gd name="T65" fmla="*/ 0 h 61"/>
                  <a:gd name="T66" fmla="*/ 84 w 86"/>
                  <a:gd name="T67" fmla="*/ 0 h 61"/>
                  <a:gd name="T68" fmla="*/ 85 w 86"/>
                  <a:gd name="T69" fmla="*/ 0 h 61"/>
                  <a:gd name="T70" fmla="*/ 85 w 86"/>
                  <a:gd name="T71" fmla="*/ 0 h 61"/>
                  <a:gd name="T72" fmla="*/ 85 w 86"/>
                  <a:gd name="T73" fmla="*/ 0 h 61"/>
                  <a:gd name="T74" fmla="*/ 85 w 86"/>
                  <a:gd name="T75" fmla="*/ 0 h 61"/>
                  <a:gd name="T76" fmla="*/ 85 w 86"/>
                  <a:gd name="T77" fmla="*/ 0 h 61"/>
                  <a:gd name="T78" fmla="*/ 85 w 86"/>
                  <a:gd name="T79" fmla="*/ 0 h 61"/>
                  <a:gd name="T80" fmla="*/ 84 w 86"/>
                  <a:gd name="T81" fmla="*/ 1 h 61"/>
                  <a:gd name="T82" fmla="*/ 82 w 86"/>
                  <a:gd name="T83" fmla="*/ 3 h 61"/>
                  <a:gd name="T84" fmla="*/ 80 w 86"/>
                  <a:gd name="T85" fmla="*/ 5 h 61"/>
                  <a:gd name="T86" fmla="*/ 78 w 86"/>
                  <a:gd name="T87" fmla="*/ 6 h 61"/>
                  <a:gd name="T88" fmla="*/ 76 w 86"/>
                  <a:gd name="T89" fmla="*/ 8 h 61"/>
                  <a:gd name="T90" fmla="*/ 73 w 86"/>
                  <a:gd name="T91" fmla="*/ 10 h 61"/>
                  <a:gd name="T92" fmla="*/ 70 w 86"/>
                  <a:gd name="T93" fmla="*/ 12 h 61"/>
                  <a:gd name="T94" fmla="*/ 68 w 86"/>
                  <a:gd name="T95" fmla="*/ 14 h 61"/>
                  <a:gd name="T96" fmla="*/ 66 w 86"/>
                  <a:gd name="T97" fmla="*/ 15 h 61"/>
                  <a:gd name="T98" fmla="*/ 64 w 86"/>
                  <a:gd name="T99" fmla="*/ 17 h 61"/>
                  <a:gd name="T100" fmla="*/ 62 w 86"/>
                  <a:gd name="T101" fmla="*/ 19 h 61"/>
                  <a:gd name="T102" fmla="*/ 59 w 86"/>
                  <a:gd name="T103" fmla="*/ 21 h 61"/>
                  <a:gd name="T104" fmla="*/ 58 w 86"/>
                  <a:gd name="T105" fmla="*/ 22 h 61"/>
                  <a:gd name="T106" fmla="*/ 55 w 86"/>
                  <a:gd name="T107" fmla="*/ 24 h 61"/>
                  <a:gd name="T108" fmla="*/ 53 w 86"/>
                  <a:gd name="T109" fmla="*/ 26 h 61"/>
                  <a:gd name="T110" fmla="*/ 51 w 86"/>
                  <a:gd name="T111" fmla="*/ 2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61">
                    <a:moveTo>
                      <a:pt x="31" y="3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1" y="30"/>
                      <a:pt x="31" y="30"/>
                      <a:pt x="31" y="30"/>
                    </a:cubicBezTo>
                    <a:close/>
                    <a:moveTo>
                      <a:pt x="50" y="34"/>
                    </a:move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8"/>
                      <a:pt x="45" y="38"/>
                      <a:pt x="48" y="36"/>
                    </a:cubicBezTo>
                    <a:cubicBezTo>
                      <a:pt x="50" y="34"/>
                      <a:pt x="50" y="34"/>
                      <a:pt x="50" y="34"/>
                    </a:cubicBezTo>
                    <a:close/>
                    <a:moveTo>
                      <a:pt x="86" y="5"/>
                    </a:moveTo>
                    <a:cubicBezTo>
                      <a:pt x="53" y="31"/>
                      <a:pt x="53" y="31"/>
                      <a:pt x="53" y="31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6" y="5"/>
                      <a:pt x="86" y="5"/>
                      <a:pt x="86" y="5"/>
                    </a:cubicBezTo>
                    <a:close/>
                    <a:moveTo>
                      <a:pt x="49" y="29"/>
                    </a:moveTo>
                    <a:cubicBezTo>
                      <a:pt x="48" y="30"/>
                      <a:pt x="47" y="31"/>
                      <a:pt x="45" y="32"/>
                    </a:cubicBezTo>
                    <a:cubicBezTo>
                      <a:pt x="43" y="34"/>
                      <a:pt x="42" y="34"/>
                      <a:pt x="41" y="3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6" y="16"/>
                      <a:pt x="66" y="16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1" name="Freeform 1438"/>
              <p:cNvSpPr>
                <a:spLocks noEditPoints="1"/>
              </p:cNvSpPr>
              <p:nvPr/>
            </p:nvSpPr>
            <p:spPr bwMode="auto">
              <a:xfrm>
                <a:off x="2025" y="1823"/>
                <a:ext cx="89" cy="91"/>
              </a:xfrm>
              <a:custGeom>
                <a:avLst/>
                <a:gdLst>
                  <a:gd name="T0" fmla="*/ 37 w 75"/>
                  <a:gd name="T1" fmla="*/ 0 h 77"/>
                  <a:gd name="T2" fmla="*/ 42 w 75"/>
                  <a:gd name="T3" fmla="*/ 0 h 77"/>
                  <a:gd name="T4" fmla="*/ 43 w 75"/>
                  <a:gd name="T5" fmla="*/ 5 h 77"/>
                  <a:gd name="T6" fmla="*/ 44 w 75"/>
                  <a:gd name="T7" fmla="*/ 8 h 77"/>
                  <a:gd name="T8" fmla="*/ 50 w 75"/>
                  <a:gd name="T9" fmla="*/ 12 h 77"/>
                  <a:gd name="T10" fmla="*/ 53 w 75"/>
                  <a:gd name="T11" fmla="*/ 11 h 77"/>
                  <a:gd name="T12" fmla="*/ 60 w 75"/>
                  <a:gd name="T13" fmla="*/ 8 h 77"/>
                  <a:gd name="T14" fmla="*/ 67 w 75"/>
                  <a:gd name="T15" fmla="*/ 15 h 77"/>
                  <a:gd name="T16" fmla="*/ 64 w 75"/>
                  <a:gd name="T17" fmla="*/ 20 h 77"/>
                  <a:gd name="T18" fmla="*/ 62 w 75"/>
                  <a:gd name="T19" fmla="*/ 23 h 77"/>
                  <a:gd name="T20" fmla="*/ 65 w 75"/>
                  <a:gd name="T21" fmla="*/ 30 h 77"/>
                  <a:gd name="T22" fmla="*/ 68 w 75"/>
                  <a:gd name="T23" fmla="*/ 31 h 77"/>
                  <a:gd name="T24" fmla="*/ 74 w 75"/>
                  <a:gd name="T25" fmla="*/ 33 h 77"/>
                  <a:gd name="T26" fmla="*/ 75 w 75"/>
                  <a:gd name="T27" fmla="*/ 38 h 77"/>
                  <a:gd name="T28" fmla="*/ 74 w 75"/>
                  <a:gd name="T29" fmla="*/ 44 h 77"/>
                  <a:gd name="T30" fmla="*/ 69 w 75"/>
                  <a:gd name="T31" fmla="*/ 45 h 77"/>
                  <a:gd name="T32" fmla="*/ 66 w 75"/>
                  <a:gd name="T33" fmla="*/ 46 h 77"/>
                  <a:gd name="T34" fmla="*/ 62 w 75"/>
                  <a:gd name="T35" fmla="*/ 52 h 77"/>
                  <a:gd name="T36" fmla="*/ 63 w 75"/>
                  <a:gd name="T37" fmla="*/ 55 h 77"/>
                  <a:gd name="T38" fmla="*/ 66 w 75"/>
                  <a:gd name="T39" fmla="*/ 63 h 77"/>
                  <a:gd name="T40" fmla="*/ 61 w 75"/>
                  <a:gd name="T41" fmla="*/ 68 h 77"/>
                  <a:gd name="T42" fmla="*/ 56 w 75"/>
                  <a:gd name="T43" fmla="*/ 65 h 77"/>
                  <a:gd name="T44" fmla="*/ 53 w 75"/>
                  <a:gd name="T45" fmla="*/ 64 h 77"/>
                  <a:gd name="T46" fmla="*/ 46 w 75"/>
                  <a:gd name="T47" fmla="*/ 66 h 77"/>
                  <a:gd name="T48" fmla="*/ 45 w 75"/>
                  <a:gd name="T49" fmla="*/ 69 h 77"/>
                  <a:gd name="T50" fmla="*/ 42 w 75"/>
                  <a:gd name="T51" fmla="*/ 76 h 77"/>
                  <a:gd name="T52" fmla="*/ 37 w 75"/>
                  <a:gd name="T53" fmla="*/ 77 h 77"/>
                  <a:gd name="T54" fmla="*/ 32 w 75"/>
                  <a:gd name="T55" fmla="*/ 76 h 77"/>
                  <a:gd name="T56" fmla="*/ 31 w 75"/>
                  <a:gd name="T57" fmla="*/ 70 h 77"/>
                  <a:gd name="T58" fmla="*/ 30 w 75"/>
                  <a:gd name="T59" fmla="*/ 67 h 77"/>
                  <a:gd name="T60" fmla="*/ 24 w 75"/>
                  <a:gd name="T61" fmla="*/ 64 h 77"/>
                  <a:gd name="T62" fmla="*/ 21 w 75"/>
                  <a:gd name="T63" fmla="*/ 65 h 77"/>
                  <a:gd name="T64" fmla="*/ 13 w 75"/>
                  <a:gd name="T65" fmla="*/ 68 h 77"/>
                  <a:gd name="T66" fmla="*/ 7 w 75"/>
                  <a:gd name="T67" fmla="*/ 61 h 77"/>
                  <a:gd name="T68" fmla="*/ 10 w 75"/>
                  <a:gd name="T69" fmla="*/ 54 h 77"/>
                  <a:gd name="T70" fmla="*/ 11 w 75"/>
                  <a:gd name="T71" fmla="*/ 52 h 77"/>
                  <a:gd name="T72" fmla="*/ 9 w 75"/>
                  <a:gd name="T73" fmla="*/ 45 h 77"/>
                  <a:gd name="T74" fmla="*/ 6 w 75"/>
                  <a:gd name="T75" fmla="*/ 44 h 77"/>
                  <a:gd name="T76" fmla="*/ 0 w 75"/>
                  <a:gd name="T77" fmla="*/ 42 h 77"/>
                  <a:gd name="T78" fmla="*/ 0 w 75"/>
                  <a:gd name="T79" fmla="*/ 38 h 77"/>
                  <a:gd name="T80" fmla="*/ 0 w 75"/>
                  <a:gd name="T81" fmla="*/ 33 h 77"/>
                  <a:gd name="T82" fmla="*/ 5 w 75"/>
                  <a:gd name="T83" fmla="*/ 32 h 77"/>
                  <a:gd name="T84" fmla="*/ 8 w 75"/>
                  <a:gd name="T85" fmla="*/ 31 h 77"/>
                  <a:gd name="T86" fmla="*/ 11 w 75"/>
                  <a:gd name="T87" fmla="*/ 24 h 77"/>
                  <a:gd name="T88" fmla="*/ 10 w 75"/>
                  <a:gd name="T89" fmla="*/ 21 h 77"/>
                  <a:gd name="T90" fmla="*/ 7 w 75"/>
                  <a:gd name="T91" fmla="*/ 15 h 77"/>
                  <a:gd name="T92" fmla="*/ 14 w 75"/>
                  <a:gd name="T93" fmla="*/ 8 h 77"/>
                  <a:gd name="T94" fmla="*/ 19 w 75"/>
                  <a:gd name="T95" fmla="*/ 10 h 77"/>
                  <a:gd name="T96" fmla="*/ 22 w 75"/>
                  <a:gd name="T97" fmla="*/ 12 h 77"/>
                  <a:gd name="T98" fmla="*/ 28 w 75"/>
                  <a:gd name="T99" fmla="*/ 9 h 77"/>
                  <a:gd name="T100" fmla="*/ 30 w 75"/>
                  <a:gd name="T101" fmla="*/ 6 h 77"/>
                  <a:gd name="T102" fmla="*/ 32 w 75"/>
                  <a:gd name="T103" fmla="*/ 0 h 77"/>
                  <a:gd name="T104" fmla="*/ 37 w 75"/>
                  <a:gd name="T105" fmla="*/ 0 h 77"/>
                  <a:gd name="T106" fmla="*/ 37 w 75"/>
                  <a:gd name="T107" fmla="*/ 14 h 77"/>
                  <a:gd name="T108" fmla="*/ 20 w 75"/>
                  <a:gd name="T109" fmla="*/ 21 h 77"/>
                  <a:gd name="T110" fmla="*/ 13 w 75"/>
                  <a:gd name="T111" fmla="*/ 38 h 77"/>
                  <a:gd name="T112" fmla="*/ 20 w 75"/>
                  <a:gd name="T113" fmla="*/ 55 h 77"/>
                  <a:gd name="T114" fmla="*/ 37 w 75"/>
                  <a:gd name="T115" fmla="*/ 63 h 77"/>
                  <a:gd name="T116" fmla="*/ 54 w 75"/>
                  <a:gd name="T117" fmla="*/ 55 h 77"/>
                  <a:gd name="T118" fmla="*/ 61 w 75"/>
                  <a:gd name="T119" fmla="*/ 38 h 77"/>
                  <a:gd name="T120" fmla="*/ 54 w 75"/>
                  <a:gd name="T121" fmla="*/ 21 h 77"/>
                  <a:gd name="T122" fmla="*/ 37 w 75"/>
                  <a:gd name="T123" fmla="*/ 1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5" h="77">
                    <a:moveTo>
                      <a:pt x="37" y="0"/>
                    </a:moveTo>
                    <a:cubicBezTo>
                      <a:pt x="39" y="0"/>
                      <a:pt x="40" y="0"/>
                      <a:pt x="42" y="0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6"/>
                      <a:pt x="43" y="8"/>
                      <a:pt x="44" y="8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1" y="12"/>
                      <a:pt x="52" y="11"/>
                      <a:pt x="53" y="11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2" y="10"/>
                      <a:pt x="65" y="12"/>
                      <a:pt x="67" y="1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1"/>
                      <a:pt x="62" y="23"/>
                      <a:pt x="62" y="23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31"/>
                      <a:pt x="67" y="31"/>
                      <a:pt x="68" y="31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4" y="35"/>
                      <a:pt x="75" y="36"/>
                      <a:pt x="75" y="38"/>
                    </a:cubicBezTo>
                    <a:cubicBezTo>
                      <a:pt x="75" y="40"/>
                      <a:pt x="74" y="42"/>
                      <a:pt x="74" y="44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7" y="45"/>
                      <a:pt x="66" y="45"/>
                      <a:pt x="66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53"/>
                      <a:pt x="62" y="54"/>
                      <a:pt x="63" y="5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4" y="65"/>
                      <a:pt x="63" y="67"/>
                      <a:pt x="61" y="68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5" y="65"/>
                      <a:pt x="54" y="64"/>
                      <a:pt x="53" y="64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6" y="66"/>
                      <a:pt x="45" y="68"/>
                      <a:pt x="45" y="69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1" y="77"/>
                      <a:pt x="39" y="77"/>
                      <a:pt x="37" y="77"/>
                    </a:cubicBezTo>
                    <a:cubicBezTo>
                      <a:pt x="35" y="77"/>
                      <a:pt x="34" y="77"/>
                      <a:pt x="32" y="76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69"/>
                      <a:pt x="31" y="67"/>
                      <a:pt x="30" y="67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3" y="63"/>
                      <a:pt x="22" y="64"/>
                      <a:pt x="21" y="65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1" y="66"/>
                      <a:pt x="9" y="63"/>
                      <a:pt x="7" y="61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3"/>
                      <a:pt x="12" y="52"/>
                      <a:pt x="11" y="52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4"/>
                      <a:pt x="7" y="44"/>
                      <a:pt x="6" y="4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1"/>
                      <a:pt x="0" y="40"/>
                      <a:pt x="0" y="38"/>
                    </a:cubicBezTo>
                    <a:cubicBezTo>
                      <a:pt x="0" y="36"/>
                      <a:pt x="0" y="35"/>
                      <a:pt x="0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2"/>
                      <a:pt x="8" y="32"/>
                      <a:pt x="8" y="31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1" y="23"/>
                      <a:pt x="10" y="21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2"/>
                      <a:pt x="12" y="10"/>
                      <a:pt x="14" y="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11"/>
                      <a:pt x="21" y="12"/>
                      <a:pt x="22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30" y="8"/>
                      <a:pt x="30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3" y="0"/>
                      <a:pt x="35" y="0"/>
                      <a:pt x="37" y="0"/>
                    </a:cubicBezTo>
                    <a:close/>
                    <a:moveTo>
                      <a:pt x="37" y="14"/>
                    </a:moveTo>
                    <a:cubicBezTo>
                      <a:pt x="31" y="14"/>
                      <a:pt x="25" y="17"/>
                      <a:pt x="20" y="21"/>
                    </a:cubicBezTo>
                    <a:cubicBezTo>
                      <a:pt x="16" y="25"/>
                      <a:pt x="13" y="32"/>
                      <a:pt x="13" y="38"/>
                    </a:cubicBezTo>
                    <a:cubicBezTo>
                      <a:pt x="13" y="45"/>
                      <a:pt x="16" y="51"/>
                      <a:pt x="20" y="55"/>
                    </a:cubicBezTo>
                    <a:cubicBezTo>
                      <a:pt x="25" y="60"/>
                      <a:pt x="31" y="63"/>
                      <a:pt x="37" y="63"/>
                    </a:cubicBezTo>
                    <a:cubicBezTo>
                      <a:pt x="44" y="63"/>
                      <a:pt x="50" y="60"/>
                      <a:pt x="54" y="55"/>
                    </a:cubicBezTo>
                    <a:cubicBezTo>
                      <a:pt x="58" y="51"/>
                      <a:pt x="61" y="45"/>
                      <a:pt x="61" y="38"/>
                    </a:cubicBezTo>
                    <a:cubicBezTo>
                      <a:pt x="61" y="32"/>
                      <a:pt x="58" y="25"/>
                      <a:pt x="54" y="21"/>
                    </a:cubicBezTo>
                    <a:cubicBezTo>
                      <a:pt x="50" y="17"/>
                      <a:pt x="44" y="14"/>
                      <a:pt x="37" y="14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2" name="Freeform 1439"/>
              <p:cNvSpPr>
                <a:spLocks noEditPoints="1"/>
              </p:cNvSpPr>
              <p:nvPr/>
            </p:nvSpPr>
            <p:spPr bwMode="auto">
              <a:xfrm>
                <a:off x="2043" y="1842"/>
                <a:ext cx="52" cy="53"/>
              </a:xfrm>
              <a:custGeom>
                <a:avLst/>
                <a:gdLst>
                  <a:gd name="T0" fmla="*/ 38 w 44"/>
                  <a:gd name="T1" fmla="*/ 6 h 45"/>
                  <a:gd name="T2" fmla="*/ 22 w 44"/>
                  <a:gd name="T3" fmla="*/ 0 h 45"/>
                  <a:gd name="T4" fmla="*/ 7 w 44"/>
                  <a:gd name="T5" fmla="*/ 6 h 45"/>
                  <a:gd name="T6" fmla="*/ 0 w 44"/>
                  <a:gd name="T7" fmla="*/ 22 h 45"/>
                  <a:gd name="T8" fmla="*/ 7 w 44"/>
                  <a:gd name="T9" fmla="*/ 38 h 45"/>
                  <a:gd name="T10" fmla="*/ 22 w 44"/>
                  <a:gd name="T11" fmla="*/ 45 h 45"/>
                  <a:gd name="T12" fmla="*/ 38 w 44"/>
                  <a:gd name="T13" fmla="*/ 38 h 45"/>
                  <a:gd name="T14" fmla="*/ 44 w 44"/>
                  <a:gd name="T15" fmla="*/ 22 h 45"/>
                  <a:gd name="T16" fmla="*/ 38 w 44"/>
                  <a:gd name="T17" fmla="*/ 6 h 45"/>
                  <a:gd name="T18" fmla="*/ 22 w 44"/>
                  <a:gd name="T19" fmla="*/ 10 h 45"/>
                  <a:gd name="T20" fmla="*/ 34 w 44"/>
                  <a:gd name="T21" fmla="*/ 22 h 45"/>
                  <a:gd name="T22" fmla="*/ 22 w 44"/>
                  <a:gd name="T23" fmla="*/ 34 h 45"/>
                  <a:gd name="T24" fmla="*/ 11 w 44"/>
                  <a:gd name="T25" fmla="*/ 22 h 45"/>
                  <a:gd name="T26" fmla="*/ 22 w 44"/>
                  <a:gd name="T2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5">
                    <a:moveTo>
                      <a:pt x="38" y="6"/>
                    </a:moveTo>
                    <a:cubicBezTo>
                      <a:pt x="34" y="2"/>
                      <a:pt x="28" y="0"/>
                      <a:pt x="22" y="0"/>
                    </a:cubicBezTo>
                    <a:cubicBezTo>
                      <a:pt x="16" y="0"/>
                      <a:pt x="11" y="2"/>
                      <a:pt x="7" y="6"/>
                    </a:cubicBezTo>
                    <a:cubicBezTo>
                      <a:pt x="3" y="10"/>
                      <a:pt x="0" y="16"/>
                      <a:pt x="0" y="22"/>
                    </a:cubicBezTo>
                    <a:cubicBezTo>
                      <a:pt x="0" y="29"/>
                      <a:pt x="3" y="34"/>
                      <a:pt x="7" y="38"/>
                    </a:cubicBezTo>
                    <a:cubicBezTo>
                      <a:pt x="11" y="42"/>
                      <a:pt x="16" y="45"/>
                      <a:pt x="22" y="45"/>
                    </a:cubicBezTo>
                    <a:cubicBezTo>
                      <a:pt x="28" y="45"/>
                      <a:pt x="34" y="42"/>
                      <a:pt x="38" y="38"/>
                    </a:cubicBezTo>
                    <a:cubicBezTo>
                      <a:pt x="42" y="34"/>
                      <a:pt x="44" y="29"/>
                      <a:pt x="44" y="22"/>
                    </a:cubicBezTo>
                    <a:cubicBezTo>
                      <a:pt x="44" y="16"/>
                      <a:pt x="42" y="10"/>
                      <a:pt x="38" y="6"/>
                    </a:cubicBezTo>
                    <a:close/>
                    <a:moveTo>
                      <a:pt x="22" y="10"/>
                    </a:moveTo>
                    <a:cubicBezTo>
                      <a:pt x="28" y="10"/>
                      <a:pt x="34" y="16"/>
                      <a:pt x="34" y="22"/>
                    </a:cubicBezTo>
                    <a:cubicBezTo>
                      <a:pt x="34" y="29"/>
                      <a:pt x="28" y="34"/>
                      <a:pt x="22" y="34"/>
                    </a:cubicBezTo>
                    <a:cubicBezTo>
                      <a:pt x="16" y="34"/>
                      <a:pt x="11" y="29"/>
                      <a:pt x="11" y="22"/>
                    </a:cubicBezTo>
                    <a:cubicBezTo>
                      <a:pt x="11" y="16"/>
                      <a:pt x="16" y="10"/>
                      <a:pt x="22" y="10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3" name="Freeform 1440"/>
              <p:cNvSpPr>
                <a:spLocks noEditPoints="1"/>
              </p:cNvSpPr>
              <p:nvPr/>
            </p:nvSpPr>
            <p:spPr bwMode="auto">
              <a:xfrm>
                <a:off x="2269" y="2112"/>
                <a:ext cx="79" cy="77"/>
              </a:xfrm>
              <a:custGeom>
                <a:avLst/>
                <a:gdLst>
                  <a:gd name="T0" fmla="*/ 58 w 67"/>
                  <a:gd name="T1" fmla="*/ 22 h 65"/>
                  <a:gd name="T2" fmla="*/ 67 w 67"/>
                  <a:gd name="T3" fmla="*/ 33 h 65"/>
                  <a:gd name="T4" fmla="*/ 67 w 67"/>
                  <a:gd name="T5" fmla="*/ 33 h 65"/>
                  <a:gd name="T6" fmla="*/ 57 w 67"/>
                  <a:gd name="T7" fmla="*/ 44 h 65"/>
                  <a:gd name="T8" fmla="*/ 44 w 67"/>
                  <a:gd name="T9" fmla="*/ 44 h 65"/>
                  <a:gd name="T10" fmla="*/ 44 w 67"/>
                  <a:gd name="T11" fmla="*/ 26 h 65"/>
                  <a:gd name="T12" fmla="*/ 22 w 67"/>
                  <a:gd name="T13" fmla="*/ 26 h 65"/>
                  <a:gd name="T14" fmla="*/ 22 w 67"/>
                  <a:gd name="T15" fmla="*/ 44 h 65"/>
                  <a:gd name="T16" fmla="*/ 11 w 67"/>
                  <a:gd name="T17" fmla="*/ 44 h 65"/>
                  <a:gd name="T18" fmla="*/ 0 w 67"/>
                  <a:gd name="T19" fmla="*/ 33 h 65"/>
                  <a:gd name="T20" fmla="*/ 0 w 67"/>
                  <a:gd name="T21" fmla="*/ 33 h 65"/>
                  <a:gd name="T22" fmla="*/ 3 w 67"/>
                  <a:gd name="T23" fmla="*/ 25 h 65"/>
                  <a:gd name="T24" fmla="*/ 3 w 67"/>
                  <a:gd name="T25" fmla="*/ 21 h 65"/>
                  <a:gd name="T26" fmla="*/ 13 w 67"/>
                  <a:gd name="T27" fmla="*/ 10 h 65"/>
                  <a:gd name="T28" fmla="*/ 16 w 67"/>
                  <a:gd name="T29" fmla="*/ 11 h 65"/>
                  <a:gd name="T30" fmla="*/ 30 w 67"/>
                  <a:gd name="T31" fmla="*/ 0 h 65"/>
                  <a:gd name="T32" fmla="*/ 44 w 67"/>
                  <a:gd name="T33" fmla="*/ 9 h 65"/>
                  <a:gd name="T34" fmla="*/ 47 w 67"/>
                  <a:gd name="T35" fmla="*/ 9 h 65"/>
                  <a:gd name="T36" fmla="*/ 58 w 67"/>
                  <a:gd name="T37" fmla="*/ 20 h 65"/>
                  <a:gd name="T38" fmla="*/ 58 w 67"/>
                  <a:gd name="T39" fmla="*/ 22 h 65"/>
                  <a:gd name="T40" fmla="*/ 25 w 67"/>
                  <a:gd name="T41" fmla="*/ 29 h 65"/>
                  <a:gd name="T42" fmla="*/ 25 w 67"/>
                  <a:gd name="T43" fmla="*/ 47 h 65"/>
                  <a:gd name="T44" fmla="*/ 17 w 67"/>
                  <a:gd name="T45" fmla="*/ 47 h 65"/>
                  <a:gd name="T46" fmla="*/ 33 w 67"/>
                  <a:gd name="T47" fmla="*/ 65 h 65"/>
                  <a:gd name="T48" fmla="*/ 49 w 67"/>
                  <a:gd name="T49" fmla="*/ 47 h 65"/>
                  <a:gd name="T50" fmla="*/ 41 w 67"/>
                  <a:gd name="T51" fmla="*/ 47 h 65"/>
                  <a:gd name="T52" fmla="*/ 41 w 67"/>
                  <a:gd name="T53" fmla="*/ 29 h 65"/>
                  <a:gd name="T54" fmla="*/ 25 w 67"/>
                  <a:gd name="T55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65">
                    <a:moveTo>
                      <a:pt x="58" y="22"/>
                    </a:moveTo>
                    <a:cubicBezTo>
                      <a:pt x="63" y="23"/>
                      <a:pt x="67" y="27"/>
                      <a:pt x="67" y="33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39"/>
                      <a:pt x="63" y="44"/>
                      <a:pt x="57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5" y="44"/>
                      <a:pt x="0" y="39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0"/>
                      <a:pt x="1" y="27"/>
                      <a:pt x="3" y="25"/>
                    </a:cubicBezTo>
                    <a:cubicBezTo>
                      <a:pt x="3" y="24"/>
                      <a:pt x="3" y="22"/>
                      <a:pt x="3" y="21"/>
                    </a:cubicBezTo>
                    <a:cubicBezTo>
                      <a:pt x="3" y="15"/>
                      <a:pt x="7" y="10"/>
                      <a:pt x="13" y="10"/>
                    </a:cubicBezTo>
                    <a:cubicBezTo>
                      <a:pt x="14" y="10"/>
                      <a:pt x="15" y="10"/>
                      <a:pt x="16" y="11"/>
                    </a:cubicBezTo>
                    <a:cubicBezTo>
                      <a:pt x="18" y="4"/>
                      <a:pt x="23" y="0"/>
                      <a:pt x="30" y="0"/>
                    </a:cubicBezTo>
                    <a:cubicBezTo>
                      <a:pt x="37" y="0"/>
                      <a:pt x="42" y="4"/>
                      <a:pt x="44" y="9"/>
                    </a:cubicBezTo>
                    <a:cubicBezTo>
                      <a:pt x="45" y="9"/>
                      <a:pt x="46" y="9"/>
                      <a:pt x="47" y="9"/>
                    </a:cubicBezTo>
                    <a:cubicBezTo>
                      <a:pt x="53" y="9"/>
                      <a:pt x="58" y="14"/>
                      <a:pt x="58" y="20"/>
                    </a:cubicBezTo>
                    <a:cubicBezTo>
                      <a:pt x="58" y="21"/>
                      <a:pt x="58" y="22"/>
                      <a:pt x="58" y="22"/>
                    </a:cubicBezTo>
                    <a:close/>
                    <a:moveTo>
                      <a:pt x="25" y="29"/>
                    </a:moveTo>
                    <a:cubicBezTo>
                      <a:pt x="25" y="47"/>
                      <a:pt x="25" y="47"/>
                      <a:pt x="25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33" y="65"/>
                      <a:pt x="33" y="65"/>
                      <a:pt x="33" y="65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29"/>
                      <a:pt x="41" y="29"/>
                      <a:pt x="41" y="29"/>
                    </a:cubicBezTo>
                    <a:lnTo>
                      <a:pt x="25" y="29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4" name="Freeform 1441"/>
              <p:cNvSpPr>
                <a:spLocks noEditPoints="1"/>
              </p:cNvSpPr>
              <p:nvPr/>
            </p:nvSpPr>
            <p:spPr bwMode="auto">
              <a:xfrm>
                <a:off x="1757" y="2066"/>
                <a:ext cx="66" cy="67"/>
              </a:xfrm>
              <a:custGeom>
                <a:avLst/>
                <a:gdLst>
                  <a:gd name="T0" fmla="*/ 0 w 66"/>
                  <a:gd name="T1" fmla="*/ 0 h 67"/>
                  <a:gd name="T2" fmla="*/ 44 w 66"/>
                  <a:gd name="T3" fmla="*/ 0 h 67"/>
                  <a:gd name="T4" fmla="*/ 44 w 66"/>
                  <a:gd name="T5" fmla="*/ 18 h 67"/>
                  <a:gd name="T6" fmla="*/ 66 w 66"/>
                  <a:gd name="T7" fmla="*/ 18 h 67"/>
                  <a:gd name="T8" fmla="*/ 66 w 66"/>
                  <a:gd name="T9" fmla="*/ 67 h 67"/>
                  <a:gd name="T10" fmla="*/ 22 w 66"/>
                  <a:gd name="T11" fmla="*/ 67 h 67"/>
                  <a:gd name="T12" fmla="*/ 22 w 66"/>
                  <a:gd name="T13" fmla="*/ 49 h 67"/>
                  <a:gd name="T14" fmla="*/ 0 w 66"/>
                  <a:gd name="T15" fmla="*/ 49 h 67"/>
                  <a:gd name="T16" fmla="*/ 0 w 66"/>
                  <a:gd name="T17" fmla="*/ 0 h 67"/>
                  <a:gd name="T18" fmla="*/ 0 w 66"/>
                  <a:gd name="T19" fmla="*/ 0 h 67"/>
                  <a:gd name="T20" fmla="*/ 44 w 66"/>
                  <a:gd name="T21" fmla="*/ 22 h 67"/>
                  <a:gd name="T22" fmla="*/ 41 w 66"/>
                  <a:gd name="T23" fmla="*/ 22 h 67"/>
                  <a:gd name="T24" fmla="*/ 26 w 66"/>
                  <a:gd name="T25" fmla="*/ 22 h 67"/>
                  <a:gd name="T26" fmla="*/ 26 w 66"/>
                  <a:gd name="T27" fmla="*/ 22 h 67"/>
                  <a:gd name="T28" fmla="*/ 26 w 66"/>
                  <a:gd name="T29" fmla="*/ 37 h 67"/>
                  <a:gd name="T30" fmla="*/ 26 w 66"/>
                  <a:gd name="T31" fmla="*/ 49 h 67"/>
                  <a:gd name="T32" fmla="*/ 26 w 66"/>
                  <a:gd name="T33" fmla="*/ 55 h 67"/>
                  <a:gd name="T34" fmla="*/ 26 w 66"/>
                  <a:gd name="T35" fmla="*/ 55 h 67"/>
                  <a:gd name="T36" fmla="*/ 64 w 66"/>
                  <a:gd name="T37" fmla="*/ 55 h 67"/>
                  <a:gd name="T38" fmla="*/ 64 w 66"/>
                  <a:gd name="T39" fmla="*/ 55 h 67"/>
                  <a:gd name="T40" fmla="*/ 64 w 66"/>
                  <a:gd name="T41" fmla="*/ 22 h 67"/>
                  <a:gd name="T42" fmla="*/ 64 w 66"/>
                  <a:gd name="T43" fmla="*/ 22 h 67"/>
                  <a:gd name="T44" fmla="*/ 44 w 66"/>
                  <a:gd name="T45" fmla="*/ 22 h 67"/>
                  <a:gd name="T46" fmla="*/ 44 w 66"/>
                  <a:gd name="T47" fmla="*/ 22 h 67"/>
                  <a:gd name="T48" fmla="*/ 41 w 66"/>
                  <a:gd name="T49" fmla="*/ 18 h 67"/>
                  <a:gd name="T50" fmla="*/ 41 w 66"/>
                  <a:gd name="T51" fmla="*/ 4 h 67"/>
                  <a:gd name="T52" fmla="*/ 41 w 66"/>
                  <a:gd name="T53" fmla="*/ 4 h 67"/>
                  <a:gd name="T54" fmla="*/ 3 w 66"/>
                  <a:gd name="T55" fmla="*/ 4 h 67"/>
                  <a:gd name="T56" fmla="*/ 3 w 66"/>
                  <a:gd name="T57" fmla="*/ 37 h 67"/>
                  <a:gd name="T58" fmla="*/ 22 w 66"/>
                  <a:gd name="T59" fmla="*/ 37 h 67"/>
                  <a:gd name="T60" fmla="*/ 22 w 66"/>
                  <a:gd name="T61" fmla="*/ 18 h 67"/>
                  <a:gd name="T62" fmla="*/ 41 w 66"/>
                  <a:gd name="T63" fmla="*/ 1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44" y="0"/>
                    </a:lnTo>
                    <a:lnTo>
                      <a:pt x="44" y="18"/>
                    </a:lnTo>
                    <a:lnTo>
                      <a:pt x="66" y="18"/>
                    </a:lnTo>
                    <a:lnTo>
                      <a:pt x="66" y="67"/>
                    </a:lnTo>
                    <a:lnTo>
                      <a:pt x="22" y="67"/>
                    </a:lnTo>
                    <a:lnTo>
                      <a:pt x="22" y="49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4" y="22"/>
                    </a:moveTo>
                    <a:lnTo>
                      <a:pt x="41" y="22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6" y="37"/>
                    </a:lnTo>
                    <a:lnTo>
                      <a:pt x="26" y="49"/>
                    </a:lnTo>
                    <a:lnTo>
                      <a:pt x="26" y="55"/>
                    </a:lnTo>
                    <a:lnTo>
                      <a:pt x="26" y="55"/>
                    </a:lnTo>
                    <a:lnTo>
                      <a:pt x="64" y="55"/>
                    </a:lnTo>
                    <a:lnTo>
                      <a:pt x="64" y="55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44" y="22"/>
                    </a:lnTo>
                    <a:lnTo>
                      <a:pt x="44" y="22"/>
                    </a:lnTo>
                    <a:close/>
                    <a:moveTo>
                      <a:pt x="41" y="18"/>
                    </a:moveTo>
                    <a:lnTo>
                      <a:pt x="41" y="4"/>
                    </a:lnTo>
                    <a:lnTo>
                      <a:pt x="41" y="4"/>
                    </a:lnTo>
                    <a:lnTo>
                      <a:pt x="3" y="4"/>
                    </a:lnTo>
                    <a:lnTo>
                      <a:pt x="3" y="37"/>
                    </a:lnTo>
                    <a:lnTo>
                      <a:pt x="22" y="37"/>
                    </a:lnTo>
                    <a:lnTo>
                      <a:pt x="22" y="18"/>
                    </a:ln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5" name="Freeform 1442"/>
              <p:cNvSpPr>
                <a:spLocks noEditPoints="1"/>
              </p:cNvSpPr>
              <p:nvPr/>
            </p:nvSpPr>
            <p:spPr bwMode="auto">
              <a:xfrm>
                <a:off x="1786" y="2091"/>
                <a:ext cx="32" cy="27"/>
              </a:xfrm>
              <a:custGeom>
                <a:avLst/>
                <a:gdLst>
                  <a:gd name="T0" fmla="*/ 6 w 27"/>
                  <a:gd name="T1" fmla="*/ 0 h 23"/>
                  <a:gd name="T2" fmla="*/ 9 w 27"/>
                  <a:gd name="T3" fmla="*/ 3 h 23"/>
                  <a:gd name="T4" fmla="*/ 6 w 27"/>
                  <a:gd name="T5" fmla="*/ 7 h 23"/>
                  <a:gd name="T6" fmla="*/ 2 w 27"/>
                  <a:gd name="T7" fmla="*/ 3 h 23"/>
                  <a:gd name="T8" fmla="*/ 6 w 27"/>
                  <a:gd name="T9" fmla="*/ 0 h 23"/>
                  <a:gd name="T10" fmla="*/ 8 w 27"/>
                  <a:gd name="T11" fmla="*/ 12 h 23"/>
                  <a:gd name="T12" fmla="*/ 13 w 27"/>
                  <a:gd name="T13" fmla="*/ 17 h 23"/>
                  <a:gd name="T14" fmla="*/ 21 w 27"/>
                  <a:gd name="T15" fmla="*/ 7 h 23"/>
                  <a:gd name="T16" fmla="*/ 27 w 27"/>
                  <a:gd name="T17" fmla="*/ 16 h 23"/>
                  <a:gd name="T18" fmla="*/ 27 w 27"/>
                  <a:gd name="T19" fmla="*/ 23 h 23"/>
                  <a:gd name="T20" fmla="*/ 0 w 27"/>
                  <a:gd name="T21" fmla="*/ 23 h 23"/>
                  <a:gd name="T22" fmla="*/ 8 w 27"/>
                  <a:gd name="T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23">
                    <a:moveTo>
                      <a:pt x="6" y="0"/>
                    </a:move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7"/>
                      <a:pt x="6" y="7"/>
                    </a:cubicBezTo>
                    <a:cubicBezTo>
                      <a:pt x="4" y="7"/>
                      <a:pt x="2" y="5"/>
                      <a:pt x="2" y="3"/>
                    </a:cubicBezTo>
                    <a:cubicBezTo>
                      <a:pt x="2" y="1"/>
                      <a:pt x="4" y="0"/>
                      <a:pt x="6" y="0"/>
                    </a:cubicBezTo>
                    <a:close/>
                    <a:moveTo>
                      <a:pt x="8" y="12"/>
                    </a:moveTo>
                    <a:cubicBezTo>
                      <a:pt x="13" y="17"/>
                      <a:pt x="13" y="17"/>
                      <a:pt x="13" y="1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6" name="Freeform 1443"/>
              <p:cNvSpPr>
                <a:spLocks noEditPoints="1"/>
              </p:cNvSpPr>
              <p:nvPr/>
            </p:nvSpPr>
            <p:spPr bwMode="auto">
              <a:xfrm>
                <a:off x="1900" y="1855"/>
                <a:ext cx="110" cy="111"/>
              </a:xfrm>
              <a:custGeom>
                <a:avLst/>
                <a:gdLst>
                  <a:gd name="T0" fmla="*/ 89 w 93"/>
                  <a:gd name="T1" fmla="*/ 0 h 94"/>
                  <a:gd name="T2" fmla="*/ 4 w 93"/>
                  <a:gd name="T3" fmla="*/ 0 h 94"/>
                  <a:gd name="T4" fmla="*/ 0 w 93"/>
                  <a:gd name="T5" fmla="*/ 4 h 94"/>
                  <a:gd name="T6" fmla="*/ 0 w 93"/>
                  <a:gd name="T7" fmla="*/ 89 h 94"/>
                  <a:gd name="T8" fmla="*/ 4 w 93"/>
                  <a:gd name="T9" fmla="*/ 94 h 94"/>
                  <a:gd name="T10" fmla="*/ 89 w 93"/>
                  <a:gd name="T11" fmla="*/ 94 h 94"/>
                  <a:gd name="T12" fmla="*/ 93 w 93"/>
                  <a:gd name="T13" fmla="*/ 89 h 94"/>
                  <a:gd name="T14" fmla="*/ 93 w 93"/>
                  <a:gd name="T15" fmla="*/ 4 h 94"/>
                  <a:gd name="T16" fmla="*/ 89 w 93"/>
                  <a:gd name="T17" fmla="*/ 0 h 94"/>
                  <a:gd name="T18" fmla="*/ 37 w 93"/>
                  <a:gd name="T19" fmla="*/ 21 h 94"/>
                  <a:gd name="T20" fmla="*/ 37 w 93"/>
                  <a:gd name="T21" fmla="*/ 22 h 94"/>
                  <a:gd name="T22" fmla="*/ 37 w 93"/>
                  <a:gd name="T23" fmla="*/ 21 h 94"/>
                  <a:gd name="T24" fmla="*/ 40 w 93"/>
                  <a:gd name="T25" fmla="*/ 23 h 94"/>
                  <a:gd name="T26" fmla="*/ 69 w 93"/>
                  <a:gd name="T27" fmla="*/ 48 h 94"/>
                  <a:gd name="T28" fmla="*/ 90 w 93"/>
                  <a:gd name="T29" fmla="*/ 24 h 94"/>
                  <a:gd name="T30" fmla="*/ 90 w 93"/>
                  <a:gd name="T31" fmla="*/ 24 h 94"/>
                  <a:gd name="T32" fmla="*/ 90 w 93"/>
                  <a:gd name="T33" fmla="*/ 38 h 94"/>
                  <a:gd name="T34" fmla="*/ 90 w 93"/>
                  <a:gd name="T35" fmla="*/ 38 h 94"/>
                  <a:gd name="T36" fmla="*/ 76 w 93"/>
                  <a:gd name="T37" fmla="*/ 54 h 94"/>
                  <a:gd name="T38" fmla="*/ 91 w 93"/>
                  <a:gd name="T39" fmla="*/ 67 h 94"/>
                  <a:gd name="T40" fmla="*/ 91 w 93"/>
                  <a:gd name="T41" fmla="*/ 80 h 94"/>
                  <a:gd name="T42" fmla="*/ 69 w 93"/>
                  <a:gd name="T43" fmla="*/ 61 h 94"/>
                  <a:gd name="T44" fmla="*/ 62 w 93"/>
                  <a:gd name="T45" fmla="*/ 69 h 94"/>
                  <a:gd name="T46" fmla="*/ 50 w 93"/>
                  <a:gd name="T47" fmla="*/ 82 h 94"/>
                  <a:gd name="T48" fmla="*/ 60 w 93"/>
                  <a:gd name="T49" fmla="*/ 91 h 94"/>
                  <a:gd name="T50" fmla="*/ 45 w 93"/>
                  <a:gd name="T51" fmla="*/ 91 h 94"/>
                  <a:gd name="T52" fmla="*/ 2 w 93"/>
                  <a:gd name="T53" fmla="*/ 52 h 94"/>
                  <a:gd name="T54" fmla="*/ 2 w 93"/>
                  <a:gd name="T55" fmla="*/ 39 h 94"/>
                  <a:gd name="T56" fmla="*/ 8 w 93"/>
                  <a:gd name="T57" fmla="*/ 43 h 94"/>
                  <a:gd name="T58" fmla="*/ 43 w 93"/>
                  <a:gd name="T59" fmla="*/ 3 h 94"/>
                  <a:gd name="T60" fmla="*/ 56 w 93"/>
                  <a:gd name="T61" fmla="*/ 3 h 94"/>
                  <a:gd name="T62" fmla="*/ 39 w 93"/>
                  <a:gd name="T63" fmla="*/ 22 h 94"/>
                  <a:gd name="T64" fmla="*/ 40 w 93"/>
                  <a:gd name="T65" fmla="*/ 23 h 94"/>
                  <a:gd name="T66" fmla="*/ 46 w 93"/>
                  <a:gd name="T67" fmla="*/ 41 h 94"/>
                  <a:gd name="T68" fmla="*/ 62 w 93"/>
                  <a:gd name="T69" fmla="*/ 55 h 94"/>
                  <a:gd name="T70" fmla="*/ 62 w 93"/>
                  <a:gd name="T71" fmla="*/ 55 h 94"/>
                  <a:gd name="T72" fmla="*/ 62 w 93"/>
                  <a:gd name="T73" fmla="*/ 55 h 94"/>
                  <a:gd name="T74" fmla="*/ 43 w 93"/>
                  <a:gd name="T75" fmla="*/ 76 h 94"/>
                  <a:gd name="T76" fmla="*/ 30 w 93"/>
                  <a:gd name="T77" fmla="*/ 64 h 94"/>
                  <a:gd name="T78" fmla="*/ 30 w 93"/>
                  <a:gd name="T79" fmla="*/ 64 h 94"/>
                  <a:gd name="T80" fmla="*/ 15 w 93"/>
                  <a:gd name="T81" fmla="*/ 50 h 94"/>
                  <a:gd name="T82" fmla="*/ 23 w 93"/>
                  <a:gd name="T83" fmla="*/ 40 h 94"/>
                  <a:gd name="T84" fmla="*/ 24 w 93"/>
                  <a:gd name="T85" fmla="*/ 40 h 94"/>
                  <a:gd name="T86" fmla="*/ 24 w 93"/>
                  <a:gd name="T87" fmla="*/ 40 h 94"/>
                  <a:gd name="T88" fmla="*/ 24 w 93"/>
                  <a:gd name="T89" fmla="*/ 40 h 94"/>
                  <a:gd name="T90" fmla="*/ 24 w 93"/>
                  <a:gd name="T91" fmla="*/ 41 h 94"/>
                  <a:gd name="T92" fmla="*/ 35 w 93"/>
                  <a:gd name="T93" fmla="*/ 66 h 94"/>
                  <a:gd name="T94" fmla="*/ 46 w 93"/>
                  <a:gd name="T95" fmla="*/ 42 h 94"/>
                  <a:gd name="T96" fmla="*/ 46 w 93"/>
                  <a:gd name="T97" fmla="*/ 42 h 94"/>
                  <a:gd name="T98" fmla="*/ 46 w 93"/>
                  <a:gd name="T99" fmla="*/ 4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3" h="94">
                    <a:moveTo>
                      <a:pt x="89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92"/>
                      <a:pt x="2" y="94"/>
                      <a:pt x="4" y="94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4"/>
                      <a:pt x="93" y="92"/>
                      <a:pt x="93" y="89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3" y="2"/>
                      <a:pt x="91" y="0"/>
                      <a:pt x="89" y="0"/>
                    </a:cubicBezTo>
                    <a:close/>
                    <a:moveTo>
                      <a:pt x="37" y="21"/>
                    </a:moveTo>
                    <a:cubicBezTo>
                      <a:pt x="37" y="21"/>
                      <a:pt x="37" y="21"/>
                      <a:pt x="37" y="22"/>
                    </a:cubicBezTo>
                    <a:cubicBezTo>
                      <a:pt x="37" y="21"/>
                      <a:pt x="37" y="21"/>
                      <a:pt x="37" y="21"/>
                    </a:cubicBezTo>
                    <a:close/>
                    <a:moveTo>
                      <a:pt x="40" y="23"/>
                    </a:moveTo>
                    <a:cubicBezTo>
                      <a:pt x="43" y="24"/>
                      <a:pt x="64" y="43"/>
                      <a:pt x="69" y="48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60" y="91"/>
                      <a:pt x="60" y="91"/>
                      <a:pt x="60" y="91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0" y="23"/>
                      <a:pt x="40" y="23"/>
                      <a:pt x="40" y="23"/>
                    </a:cubicBezTo>
                    <a:close/>
                    <a:moveTo>
                      <a:pt x="46" y="41"/>
                    </a:move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9" y="50"/>
                      <a:pt x="32" y="55"/>
                      <a:pt x="35" y="66"/>
                    </a:cubicBezTo>
                    <a:cubicBezTo>
                      <a:pt x="38" y="56"/>
                      <a:pt x="40" y="50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1"/>
                      <a:pt x="46" y="41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7" name="Freeform 1444"/>
              <p:cNvSpPr>
                <a:spLocks noEditPoints="1"/>
              </p:cNvSpPr>
              <p:nvPr/>
            </p:nvSpPr>
            <p:spPr bwMode="auto">
              <a:xfrm>
                <a:off x="1928" y="1883"/>
                <a:ext cx="26" cy="40"/>
              </a:xfrm>
              <a:custGeom>
                <a:avLst/>
                <a:gdLst>
                  <a:gd name="T0" fmla="*/ 11 w 22"/>
                  <a:gd name="T1" fmla="*/ 34 h 34"/>
                  <a:gd name="T2" fmla="*/ 20 w 22"/>
                  <a:gd name="T3" fmla="*/ 16 h 34"/>
                  <a:gd name="T4" fmla="*/ 22 w 22"/>
                  <a:gd name="T5" fmla="*/ 10 h 34"/>
                  <a:gd name="T6" fmla="*/ 11 w 22"/>
                  <a:gd name="T7" fmla="*/ 0 h 34"/>
                  <a:gd name="T8" fmla="*/ 0 w 22"/>
                  <a:gd name="T9" fmla="*/ 10 h 34"/>
                  <a:gd name="T10" fmla="*/ 1 w 22"/>
                  <a:gd name="T11" fmla="*/ 15 h 34"/>
                  <a:gd name="T12" fmla="*/ 1 w 22"/>
                  <a:gd name="T13" fmla="*/ 15 h 34"/>
                  <a:gd name="T14" fmla="*/ 2 w 22"/>
                  <a:gd name="T15" fmla="*/ 16 h 34"/>
                  <a:gd name="T16" fmla="*/ 11 w 22"/>
                  <a:gd name="T17" fmla="*/ 34 h 34"/>
                  <a:gd name="T18" fmla="*/ 11 w 22"/>
                  <a:gd name="T19" fmla="*/ 4 h 34"/>
                  <a:gd name="T20" fmla="*/ 17 w 22"/>
                  <a:gd name="T21" fmla="*/ 10 h 34"/>
                  <a:gd name="T22" fmla="*/ 11 w 22"/>
                  <a:gd name="T23" fmla="*/ 16 h 34"/>
                  <a:gd name="T24" fmla="*/ 5 w 22"/>
                  <a:gd name="T25" fmla="*/ 10 h 34"/>
                  <a:gd name="T26" fmla="*/ 11 w 22"/>
                  <a:gd name="T27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34">
                    <a:moveTo>
                      <a:pt x="11" y="34"/>
                    </a:moveTo>
                    <a:cubicBezTo>
                      <a:pt x="13" y="28"/>
                      <a:pt x="15" y="23"/>
                      <a:pt x="20" y="16"/>
                    </a:cubicBezTo>
                    <a:cubicBezTo>
                      <a:pt x="21" y="15"/>
                      <a:pt x="22" y="13"/>
                      <a:pt x="22" y="10"/>
                    </a:cubicBezTo>
                    <a:cubicBezTo>
                      <a:pt x="22" y="4"/>
                      <a:pt x="17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2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6" y="23"/>
                      <a:pt x="9" y="27"/>
                      <a:pt x="11" y="34"/>
                    </a:cubicBezTo>
                    <a:close/>
                    <a:moveTo>
                      <a:pt x="11" y="4"/>
                    </a:moveTo>
                    <a:cubicBezTo>
                      <a:pt x="14" y="4"/>
                      <a:pt x="17" y="6"/>
                      <a:pt x="17" y="10"/>
                    </a:cubicBezTo>
                    <a:cubicBezTo>
                      <a:pt x="17" y="13"/>
                      <a:pt x="14" y="16"/>
                      <a:pt x="11" y="16"/>
                    </a:cubicBezTo>
                    <a:cubicBezTo>
                      <a:pt x="8" y="16"/>
                      <a:pt x="5" y="13"/>
                      <a:pt x="5" y="10"/>
                    </a:cubicBezTo>
                    <a:cubicBezTo>
                      <a:pt x="5" y="6"/>
                      <a:pt x="8" y="4"/>
                      <a:pt x="11" y="4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8" name="Freeform 1445"/>
              <p:cNvSpPr>
                <a:spLocks noEditPoints="1"/>
              </p:cNvSpPr>
              <p:nvPr/>
            </p:nvSpPr>
            <p:spPr bwMode="auto">
              <a:xfrm>
                <a:off x="1921" y="1454"/>
                <a:ext cx="160" cy="151"/>
              </a:xfrm>
              <a:custGeom>
                <a:avLst/>
                <a:gdLst>
                  <a:gd name="T0" fmla="*/ 107 w 160"/>
                  <a:gd name="T1" fmla="*/ 47 h 151"/>
                  <a:gd name="T2" fmla="*/ 160 w 160"/>
                  <a:gd name="T3" fmla="*/ 58 h 151"/>
                  <a:gd name="T4" fmla="*/ 123 w 160"/>
                  <a:gd name="T5" fmla="*/ 97 h 151"/>
                  <a:gd name="T6" fmla="*/ 129 w 160"/>
                  <a:gd name="T7" fmla="*/ 151 h 151"/>
                  <a:gd name="T8" fmla="*/ 81 w 160"/>
                  <a:gd name="T9" fmla="*/ 128 h 151"/>
                  <a:gd name="T10" fmla="*/ 31 w 160"/>
                  <a:gd name="T11" fmla="*/ 151 h 151"/>
                  <a:gd name="T12" fmla="*/ 38 w 160"/>
                  <a:gd name="T13" fmla="*/ 97 h 151"/>
                  <a:gd name="T14" fmla="*/ 0 w 160"/>
                  <a:gd name="T15" fmla="*/ 58 h 151"/>
                  <a:gd name="T16" fmla="*/ 53 w 160"/>
                  <a:gd name="T17" fmla="*/ 47 h 151"/>
                  <a:gd name="T18" fmla="*/ 81 w 160"/>
                  <a:gd name="T19" fmla="*/ 0 h 151"/>
                  <a:gd name="T20" fmla="*/ 107 w 160"/>
                  <a:gd name="T21" fmla="*/ 47 h 151"/>
                  <a:gd name="T22" fmla="*/ 107 w 160"/>
                  <a:gd name="T23" fmla="*/ 47 h 151"/>
                  <a:gd name="T24" fmla="*/ 103 w 160"/>
                  <a:gd name="T25" fmla="*/ 52 h 151"/>
                  <a:gd name="T26" fmla="*/ 81 w 160"/>
                  <a:gd name="T27" fmla="*/ 11 h 151"/>
                  <a:gd name="T28" fmla="*/ 58 w 160"/>
                  <a:gd name="T29" fmla="*/ 52 h 151"/>
                  <a:gd name="T30" fmla="*/ 13 w 160"/>
                  <a:gd name="T31" fmla="*/ 60 h 151"/>
                  <a:gd name="T32" fmla="*/ 44 w 160"/>
                  <a:gd name="T33" fmla="*/ 94 h 151"/>
                  <a:gd name="T34" fmla="*/ 38 w 160"/>
                  <a:gd name="T35" fmla="*/ 139 h 151"/>
                  <a:gd name="T36" fmla="*/ 81 w 160"/>
                  <a:gd name="T37" fmla="*/ 120 h 151"/>
                  <a:gd name="T38" fmla="*/ 122 w 160"/>
                  <a:gd name="T39" fmla="*/ 139 h 151"/>
                  <a:gd name="T40" fmla="*/ 116 w 160"/>
                  <a:gd name="T41" fmla="*/ 94 h 151"/>
                  <a:gd name="T42" fmla="*/ 148 w 160"/>
                  <a:gd name="T43" fmla="*/ 60 h 151"/>
                  <a:gd name="T44" fmla="*/ 103 w 160"/>
                  <a:gd name="T45" fmla="*/ 52 h 151"/>
                  <a:gd name="T46" fmla="*/ 103 w 160"/>
                  <a:gd name="T47" fmla="*/ 52 h 151"/>
                  <a:gd name="T48" fmla="*/ 81 w 160"/>
                  <a:gd name="T49" fmla="*/ 22 h 151"/>
                  <a:gd name="T50" fmla="*/ 62 w 160"/>
                  <a:gd name="T51" fmla="*/ 56 h 151"/>
                  <a:gd name="T52" fmla="*/ 24 w 160"/>
                  <a:gd name="T53" fmla="*/ 63 h 151"/>
                  <a:gd name="T54" fmla="*/ 50 w 160"/>
                  <a:gd name="T55" fmla="*/ 92 h 151"/>
                  <a:gd name="T56" fmla="*/ 45 w 160"/>
                  <a:gd name="T57" fmla="*/ 131 h 151"/>
                  <a:gd name="T58" fmla="*/ 81 w 160"/>
                  <a:gd name="T59" fmla="*/ 114 h 151"/>
                  <a:gd name="T60" fmla="*/ 115 w 160"/>
                  <a:gd name="T61" fmla="*/ 131 h 151"/>
                  <a:gd name="T62" fmla="*/ 110 w 160"/>
                  <a:gd name="T63" fmla="*/ 92 h 151"/>
                  <a:gd name="T64" fmla="*/ 137 w 160"/>
                  <a:gd name="T65" fmla="*/ 63 h 151"/>
                  <a:gd name="T66" fmla="*/ 99 w 160"/>
                  <a:gd name="T67" fmla="*/ 56 h 151"/>
                  <a:gd name="T68" fmla="*/ 81 w 160"/>
                  <a:gd name="T69" fmla="*/ 2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0" h="151">
                    <a:moveTo>
                      <a:pt x="107" y="47"/>
                    </a:moveTo>
                    <a:lnTo>
                      <a:pt x="160" y="58"/>
                    </a:lnTo>
                    <a:lnTo>
                      <a:pt x="123" y="97"/>
                    </a:lnTo>
                    <a:lnTo>
                      <a:pt x="129" y="151"/>
                    </a:lnTo>
                    <a:lnTo>
                      <a:pt x="81" y="128"/>
                    </a:lnTo>
                    <a:lnTo>
                      <a:pt x="31" y="151"/>
                    </a:lnTo>
                    <a:lnTo>
                      <a:pt x="38" y="97"/>
                    </a:lnTo>
                    <a:lnTo>
                      <a:pt x="0" y="58"/>
                    </a:lnTo>
                    <a:lnTo>
                      <a:pt x="53" y="47"/>
                    </a:lnTo>
                    <a:lnTo>
                      <a:pt x="81" y="0"/>
                    </a:lnTo>
                    <a:lnTo>
                      <a:pt x="107" y="47"/>
                    </a:lnTo>
                    <a:lnTo>
                      <a:pt x="107" y="47"/>
                    </a:lnTo>
                    <a:close/>
                    <a:moveTo>
                      <a:pt x="103" y="52"/>
                    </a:moveTo>
                    <a:lnTo>
                      <a:pt x="81" y="11"/>
                    </a:lnTo>
                    <a:lnTo>
                      <a:pt x="58" y="52"/>
                    </a:lnTo>
                    <a:lnTo>
                      <a:pt x="13" y="60"/>
                    </a:lnTo>
                    <a:lnTo>
                      <a:pt x="44" y="94"/>
                    </a:lnTo>
                    <a:lnTo>
                      <a:pt x="38" y="139"/>
                    </a:lnTo>
                    <a:lnTo>
                      <a:pt x="81" y="120"/>
                    </a:lnTo>
                    <a:lnTo>
                      <a:pt x="122" y="139"/>
                    </a:lnTo>
                    <a:lnTo>
                      <a:pt x="116" y="94"/>
                    </a:lnTo>
                    <a:lnTo>
                      <a:pt x="148" y="60"/>
                    </a:lnTo>
                    <a:lnTo>
                      <a:pt x="103" y="52"/>
                    </a:lnTo>
                    <a:lnTo>
                      <a:pt x="103" y="52"/>
                    </a:lnTo>
                    <a:close/>
                    <a:moveTo>
                      <a:pt x="81" y="22"/>
                    </a:moveTo>
                    <a:lnTo>
                      <a:pt x="62" y="56"/>
                    </a:lnTo>
                    <a:lnTo>
                      <a:pt x="24" y="63"/>
                    </a:lnTo>
                    <a:lnTo>
                      <a:pt x="50" y="92"/>
                    </a:lnTo>
                    <a:lnTo>
                      <a:pt x="45" y="131"/>
                    </a:lnTo>
                    <a:lnTo>
                      <a:pt x="81" y="114"/>
                    </a:lnTo>
                    <a:lnTo>
                      <a:pt x="115" y="131"/>
                    </a:lnTo>
                    <a:lnTo>
                      <a:pt x="110" y="92"/>
                    </a:lnTo>
                    <a:lnTo>
                      <a:pt x="137" y="63"/>
                    </a:lnTo>
                    <a:lnTo>
                      <a:pt x="99" y="56"/>
                    </a:lnTo>
                    <a:lnTo>
                      <a:pt x="81" y="22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49" name="Freeform 1446"/>
              <p:cNvSpPr>
                <a:spLocks noEditPoints="1"/>
              </p:cNvSpPr>
              <p:nvPr/>
            </p:nvSpPr>
            <p:spPr bwMode="auto">
              <a:xfrm>
                <a:off x="2019" y="2258"/>
                <a:ext cx="39" cy="60"/>
              </a:xfrm>
              <a:custGeom>
                <a:avLst/>
                <a:gdLst>
                  <a:gd name="T0" fmla="*/ 2 w 33"/>
                  <a:gd name="T1" fmla="*/ 0 h 51"/>
                  <a:gd name="T2" fmla="*/ 30 w 33"/>
                  <a:gd name="T3" fmla="*/ 0 h 51"/>
                  <a:gd name="T4" fmla="*/ 33 w 33"/>
                  <a:gd name="T5" fmla="*/ 2 h 51"/>
                  <a:gd name="T6" fmla="*/ 33 w 33"/>
                  <a:gd name="T7" fmla="*/ 48 h 51"/>
                  <a:gd name="T8" fmla="*/ 30 w 33"/>
                  <a:gd name="T9" fmla="*/ 51 h 51"/>
                  <a:gd name="T10" fmla="*/ 2 w 33"/>
                  <a:gd name="T11" fmla="*/ 51 h 51"/>
                  <a:gd name="T12" fmla="*/ 0 w 33"/>
                  <a:gd name="T13" fmla="*/ 48 h 51"/>
                  <a:gd name="T14" fmla="*/ 0 w 33"/>
                  <a:gd name="T15" fmla="*/ 2 h 51"/>
                  <a:gd name="T16" fmla="*/ 2 w 33"/>
                  <a:gd name="T17" fmla="*/ 0 h 51"/>
                  <a:gd name="T18" fmla="*/ 14 w 33"/>
                  <a:gd name="T19" fmla="*/ 48 h 51"/>
                  <a:gd name="T20" fmla="*/ 13 w 33"/>
                  <a:gd name="T21" fmla="*/ 48 h 51"/>
                  <a:gd name="T22" fmla="*/ 13 w 33"/>
                  <a:gd name="T23" fmla="*/ 48 h 51"/>
                  <a:gd name="T24" fmla="*/ 13 w 33"/>
                  <a:gd name="T25" fmla="*/ 49 h 51"/>
                  <a:gd name="T26" fmla="*/ 14 w 33"/>
                  <a:gd name="T27" fmla="*/ 49 h 51"/>
                  <a:gd name="T28" fmla="*/ 18 w 33"/>
                  <a:gd name="T29" fmla="*/ 49 h 51"/>
                  <a:gd name="T30" fmla="*/ 19 w 33"/>
                  <a:gd name="T31" fmla="*/ 49 h 51"/>
                  <a:gd name="T32" fmla="*/ 19 w 33"/>
                  <a:gd name="T33" fmla="*/ 48 h 51"/>
                  <a:gd name="T34" fmla="*/ 19 w 33"/>
                  <a:gd name="T35" fmla="*/ 48 h 51"/>
                  <a:gd name="T36" fmla="*/ 18 w 33"/>
                  <a:gd name="T37" fmla="*/ 48 h 51"/>
                  <a:gd name="T38" fmla="*/ 14 w 33"/>
                  <a:gd name="T39" fmla="*/ 48 h 51"/>
                  <a:gd name="T40" fmla="*/ 4 w 33"/>
                  <a:gd name="T41" fmla="*/ 3 h 51"/>
                  <a:gd name="T42" fmla="*/ 4 w 33"/>
                  <a:gd name="T43" fmla="*/ 46 h 51"/>
                  <a:gd name="T44" fmla="*/ 29 w 33"/>
                  <a:gd name="T45" fmla="*/ 46 h 51"/>
                  <a:gd name="T46" fmla="*/ 29 w 33"/>
                  <a:gd name="T47" fmla="*/ 3 h 51"/>
                  <a:gd name="T48" fmla="*/ 4 w 33"/>
                  <a:gd name="T49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" h="51"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2" y="0"/>
                      <a:pt x="33" y="1"/>
                      <a:pt x="33" y="2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9"/>
                      <a:pt x="32" y="51"/>
                      <a:pt x="30" y="51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1" y="51"/>
                      <a:pt x="0" y="49"/>
                      <a:pt x="0" y="4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14" y="48"/>
                    </a:moveTo>
                    <a:cubicBezTo>
                      <a:pt x="14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4" y="49"/>
                      <a:pt x="14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9"/>
                      <a:pt x="19" y="49"/>
                      <a:pt x="19" y="49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8" y="48"/>
                      <a:pt x="18" y="48"/>
                    </a:cubicBezTo>
                    <a:cubicBezTo>
                      <a:pt x="14" y="48"/>
                      <a:pt x="14" y="48"/>
                      <a:pt x="14" y="48"/>
                    </a:cubicBezTo>
                    <a:close/>
                    <a:moveTo>
                      <a:pt x="4" y="3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3"/>
                      <a:pt x="29" y="3"/>
                      <a:pt x="29" y="3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0" name="Freeform 1447"/>
              <p:cNvSpPr>
                <a:spLocks/>
              </p:cNvSpPr>
              <p:nvPr/>
            </p:nvSpPr>
            <p:spPr bwMode="auto">
              <a:xfrm>
                <a:off x="2026" y="2265"/>
                <a:ext cx="6" cy="6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5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1" name="Freeform 1448"/>
              <p:cNvSpPr>
                <a:spLocks/>
              </p:cNvSpPr>
              <p:nvPr/>
            </p:nvSpPr>
            <p:spPr bwMode="auto">
              <a:xfrm>
                <a:off x="2036" y="2265"/>
                <a:ext cx="6" cy="6"/>
              </a:xfrm>
              <a:custGeom>
                <a:avLst/>
                <a:gdLst>
                  <a:gd name="T0" fmla="*/ 0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0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0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2" name="Freeform 1449"/>
              <p:cNvSpPr>
                <a:spLocks/>
              </p:cNvSpPr>
              <p:nvPr/>
            </p:nvSpPr>
            <p:spPr bwMode="auto">
              <a:xfrm>
                <a:off x="2044" y="2265"/>
                <a:ext cx="6" cy="6"/>
              </a:xfrm>
              <a:custGeom>
                <a:avLst/>
                <a:gdLst>
                  <a:gd name="T0" fmla="*/ 1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3" name="Freeform 1450"/>
              <p:cNvSpPr>
                <a:spLocks/>
              </p:cNvSpPr>
              <p:nvPr/>
            </p:nvSpPr>
            <p:spPr bwMode="auto">
              <a:xfrm>
                <a:off x="2026" y="2275"/>
                <a:ext cx="6" cy="5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5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4" name="Freeform 1451"/>
              <p:cNvSpPr>
                <a:spLocks/>
              </p:cNvSpPr>
              <p:nvPr/>
            </p:nvSpPr>
            <p:spPr bwMode="auto">
              <a:xfrm>
                <a:off x="2036" y="2275"/>
                <a:ext cx="6" cy="5"/>
              </a:xfrm>
              <a:custGeom>
                <a:avLst/>
                <a:gdLst>
                  <a:gd name="T0" fmla="*/ 0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0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0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5" name="Freeform 1452"/>
              <p:cNvSpPr>
                <a:spLocks/>
              </p:cNvSpPr>
              <p:nvPr/>
            </p:nvSpPr>
            <p:spPr bwMode="auto">
              <a:xfrm>
                <a:off x="2044" y="2275"/>
                <a:ext cx="6" cy="5"/>
              </a:xfrm>
              <a:custGeom>
                <a:avLst/>
                <a:gdLst>
                  <a:gd name="T0" fmla="*/ 1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6" name="Freeform 1453"/>
              <p:cNvSpPr>
                <a:spLocks/>
              </p:cNvSpPr>
              <p:nvPr/>
            </p:nvSpPr>
            <p:spPr bwMode="auto">
              <a:xfrm>
                <a:off x="2026" y="2283"/>
                <a:ext cx="6" cy="7"/>
              </a:xfrm>
              <a:custGeom>
                <a:avLst/>
                <a:gdLst>
                  <a:gd name="T0" fmla="*/ 1 w 5"/>
                  <a:gd name="T1" fmla="*/ 0 h 6"/>
                  <a:gd name="T2" fmla="*/ 5 w 5"/>
                  <a:gd name="T3" fmla="*/ 0 h 6"/>
                  <a:gd name="T4" fmla="*/ 5 w 5"/>
                  <a:gd name="T5" fmla="*/ 1 h 6"/>
                  <a:gd name="T6" fmla="*/ 5 w 5"/>
                  <a:gd name="T7" fmla="*/ 5 h 6"/>
                  <a:gd name="T8" fmla="*/ 5 w 5"/>
                  <a:gd name="T9" fmla="*/ 6 h 6"/>
                  <a:gd name="T10" fmla="*/ 1 w 5"/>
                  <a:gd name="T11" fmla="*/ 6 h 6"/>
                  <a:gd name="T12" fmla="*/ 0 w 5"/>
                  <a:gd name="T13" fmla="*/ 5 h 6"/>
                  <a:gd name="T14" fmla="*/ 0 w 5"/>
                  <a:gd name="T15" fmla="*/ 1 h 6"/>
                  <a:gd name="T16" fmla="*/ 1 w 5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7" name="Freeform 1454"/>
              <p:cNvSpPr>
                <a:spLocks/>
              </p:cNvSpPr>
              <p:nvPr/>
            </p:nvSpPr>
            <p:spPr bwMode="auto">
              <a:xfrm>
                <a:off x="2036" y="2283"/>
                <a:ext cx="6" cy="7"/>
              </a:xfrm>
              <a:custGeom>
                <a:avLst/>
                <a:gdLst>
                  <a:gd name="T0" fmla="*/ 0 w 5"/>
                  <a:gd name="T1" fmla="*/ 0 h 6"/>
                  <a:gd name="T2" fmla="*/ 4 w 5"/>
                  <a:gd name="T3" fmla="*/ 0 h 6"/>
                  <a:gd name="T4" fmla="*/ 5 w 5"/>
                  <a:gd name="T5" fmla="*/ 1 h 6"/>
                  <a:gd name="T6" fmla="*/ 5 w 5"/>
                  <a:gd name="T7" fmla="*/ 5 h 6"/>
                  <a:gd name="T8" fmla="*/ 4 w 5"/>
                  <a:gd name="T9" fmla="*/ 6 h 6"/>
                  <a:gd name="T10" fmla="*/ 0 w 5"/>
                  <a:gd name="T11" fmla="*/ 6 h 6"/>
                  <a:gd name="T12" fmla="*/ 0 w 5"/>
                  <a:gd name="T13" fmla="*/ 5 h 6"/>
                  <a:gd name="T14" fmla="*/ 0 w 5"/>
                  <a:gd name="T15" fmla="*/ 1 h 6"/>
                  <a:gd name="T16" fmla="*/ 0 w 5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1"/>
                      <a:pt x="5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4" y="6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8" name="Freeform 1455"/>
              <p:cNvSpPr>
                <a:spLocks/>
              </p:cNvSpPr>
              <p:nvPr/>
            </p:nvSpPr>
            <p:spPr bwMode="auto">
              <a:xfrm>
                <a:off x="2044" y="2283"/>
                <a:ext cx="6" cy="7"/>
              </a:xfrm>
              <a:custGeom>
                <a:avLst/>
                <a:gdLst>
                  <a:gd name="T0" fmla="*/ 1 w 5"/>
                  <a:gd name="T1" fmla="*/ 0 h 6"/>
                  <a:gd name="T2" fmla="*/ 4 w 5"/>
                  <a:gd name="T3" fmla="*/ 0 h 6"/>
                  <a:gd name="T4" fmla="*/ 5 w 5"/>
                  <a:gd name="T5" fmla="*/ 1 h 6"/>
                  <a:gd name="T6" fmla="*/ 5 w 5"/>
                  <a:gd name="T7" fmla="*/ 5 h 6"/>
                  <a:gd name="T8" fmla="*/ 4 w 5"/>
                  <a:gd name="T9" fmla="*/ 6 h 6"/>
                  <a:gd name="T10" fmla="*/ 1 w 5"/>
                  <a:gd name="T11" fmla="*/ 6 h 6"/>
                  <a:gd name="T12" fmla="*/ 0 w 5"/>
                  <a:gd name="T13" fmla="*/ 5 h 6"/>
                  <a:gd name="T14" fmla="*/ 0 w 5"/>
                  <a:gd name="T15" fmla="*/ 1 h 6"/>
                  <a:gd name="T16" fmla="*/ 1 w 5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6"/>
                      <a:pt x="4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59" name="Freeform 1456"/>
              <p:cNvSpPr>
                <a:spLocks noEditPoints="1"/>
              </p:cNvSpPr>
              <p:nvPr/>
            </p:nvSpPr>
            <p:spPr bwMode="auto">
              <a:xfrm>
                <a:off x="1947" y="1980"/>
                <a:ext cx="82" cy="127"/>
              </a:xfrm>
              <a:custGeom>
                <a:avLst/>
                <a:gdLst>
                  <a:gd name="T0" fmla="*/ 5 w 69"/>
                  <a:gd name="T1" fmla="*/ 0 h 107"/>
                  <a:gd name="T2" fmla="*/ 64 w 69"/>
                  <a:gd name="T3" fmla="*/ 0 h 107"/>
                  <a:gd name="T4" fmla="*/ 69 w 69"/>
                  <a:gd name="T5" fmla="*/ 6 h 107"/>
                  <a:gd name="T6" fmla="*/ 69 w 69"/>
                  <a:gd name="T7" fmla="*/ 101 h 107"/>
                  <a:gd name="T8" fmla="*/ 64 w 69"/>
                  <a:gd name="T9" fmla="*/ 107 h 107"/>
                  <a:gd name="T10" fmla="*/ 5 w 69"/>
                  <a:gd name="T11" fmla="*/ 107 h 107"/>
                  <a:gd name="T12" fmla="*/ 0 w 69"/>
                  <a:gd name="T13" fmla="*/ 101 h 107"/>
                  <a:gd name="T14" fmla="*/ 0 w 69"/>
                  <a:gd name="T15" fmla="*/ 6 h 107"/>
                  <a:gd name="T16" fmla="*/ 5 w 69"/>
                  <a:gd name="T17" fmla="*/ 0 h 107"/>
                  <a:gd name="T18" fmla="*/ 29 w 69"/>
                  <a:gd name="T19" fmla="*/ 100 h 107"/>
                  <a:gd name="T20" fmla="*/ 29 w 69"/>
                  <a:gd name="T21" fmla="*/ 101 h 107"/>
                  <a:gd name="T22" fmla="*/ 29 w 69"/>
                  <a:gd name="T23" fmla="*/ 102 h 107"/>
                  <a:gd name="T24" fmla="*/ 29 w 69"/>
                  <a:gd name="T25" fmla="*/ 103 h 107"/>
                  <a:gd name="T26" fmla="*/ 29 w 69"/>
                  <a:gd name="T27" fmla="*/ 104 h 107"/>
                  <a:gd name="T28" fmla="*/ 39 w 69"/>
                  <a:gd name="T29" fmla="*/ 104 h 107"/>
                  <a:gd name="T30" fmla="*/ 39 w 69"/>
                  <a:gd name="T31" fmla="*/ 103 h 107"/>
                  <a:gd name="T32" fmla="*/ 39 w 69"/>
                  <a:gd name="T33" fmla="*/ 102 h 107"/>
                  <a:gd name="T34" fmla="*/ 39 w 69"/>
                  <a:gd name="T35" fmla="*/ 101 h 107"/>
                  <a:gd name="T36" fmla="*/ 39 w 69"/>
                  <a:gd name="T37" fmla="*/ 100 h 107"/>
                  <a:gd name="T38" fmla="*/ 29 w 69"/>
                  <a:gd name="T39" fmla="*/ 100 h 107"/>
                  <a:gd name="T40" fmla="*/ 8 w 69"/>
                  <a:gd name="T41" fmla="*/ 8 h 107"/>
                  <a:gd name="T42" fmla="*/ 8 w 69"/>
                  <a:gd name="T43" fmla="*/ 97 h 107"/>
                  <a:gd name="T44" fmla="*/ 61 w 69"/>
                  <a:gd name="T45" fmla="*/ 97 h 107"/>
                  <a:gd name="T46" fmla="*/ 61 w 69"/>
                  <a:gd name="T47" fmla="*/ 8 h 107"/>
                  <a:gd name="T48" fmla="*/ 8 w 69"/>
                  <a:gd name="T49" fmla="*/ 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9" h="107">
                    <a:moveTo>
                      <a:pt x="5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9" y="3"/>
                      <a:pt x="69" y="6"/>
                    </a:cubicBezTo>
                    <a:cubicBezTo>
                      <a:pt x="69" y="101"/>
                      <a:pt x="69" y="101"/>
                      <a:pt x="69" y="101"/>
                    </a:cubicBezTo>
                    <a:cubicBezTo>
                      <a:pt x="69" y="104"/>
                      <a:pt x="66" y="107"/>
                      <a:pt x="64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2" y="107"/>
                      <a:pt x="0" y="104"/>
                      <a:pt x="0" y="10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  <a:moveTo>
                      <a:pt x="29" y="100"/>
                    </a:moveTo>
                    <a:cubicBezTo>
                      <a:pt x="29" y="100"/>
                      <a:pt x="29" y="101"/>
                      <a:pt x="29" y="101"/>
                    </a:cubicBezTo>
                    <a:cubicBezTo>
                      <a:pt x="29" y="102"/>
                      <a:pt x="29" y="102"/>
                      <a:pt x="29" y="102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9" y="103"/>
                      <a:pt x="29" y="104"/>
                      <a:pt x="29" y="104"/>
                    </a:cubicBezTo>
                    <a:cubicBezTo>
                      <a:pt x="39" y="104"/>
                      <a:pt x="39" y="104"/>
                      <a:pt x="39" y="104"/>
                    </a:cubicBezTo>
                    <a:cubicBezTo>
                      <a:pt x="39" y="104"/>
                      <a:pt x="39" y="103"/>
                      <a:pt x="39" y="103"/>
                    </a:cubicBezTo>
                    <a:cubicBezTo>
                      <a:pt x="39" y="102"/>
                      <a:pt x="39" y="102"/>
                      <a:pt x="39" y="102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9" y="101"/>
                      <a:pt x="39" y="100"/>
                      <a:pt x="39" y="100"/>
                    </a:cubicBezTo>
                    <a:cubicBezTo>
                      <a:pt x="29" y="100"/>
                      <a:pt x="29" y="100"/>
                      <a:pt x="29" y="100"/>
                    </a:cubicBezTo>
                    <a:close/>
                    <a:moveTo>
                      <a:pt x="8" y="8"/>
                    </a:moveTo>
                    <a:cubicBezTo>
                      <a:pt x="8" y="97"/>
                      <a:pt x="8" y="97"/>
                      <a:pt x="8" y="97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8"/>
                      <a:pt x="61" y="8"/>
                      <a:pt x="61" y="8"/>
                    </a:cubicBez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0" name="Freeform 1457"/>
              <p:cNvSpPr>
                <a:spLocks/>
              </p:cNvSpPr>
              <p:nvPr/>
            </p:nvSpPr>
            <p:spPr bwMode="auto">
              <a:xfrm>
                <a:off x="1964" y="1997"/>
                <a:ext cx="13" cy="13"/>
              </a:xfrm>
              <a:custGeom>
                <a:avLst/>
                <a:gdLst>
                  <a:gd name="T0" fmla="*/ 1 w 11"/>
                  <a:gd name="T1" fmla="*/ 0 h 11"/>
                  <a:gd name="T2" fmla="*/ 9 w 11"/>
                  <a:gd name="T3" fmla="*/ 0 h 11"/>
                  <a:gd name="T4" fmla="*/ 11 w 11"/>
                  <a:gd name="T5" fmla="*/ 2 h 11"/>
                  <a:gd name="T6" fmla="*/ 11 w 11"/>
                  <a:gd name="T7" fmla="*/ 9 h 11"/>
                  <a:gd name="T8" fmla="*/ 9 w 11"/>
                  <a:gd name="T9" fmla="*/ 11 h 11"/>
                  <a:gd name="T10" fmla="*/ 1 w 11"/>
                  <a:gd name="T11" fmla="*/ 11 h 11"/>
                  <a:gd name="T12" fmla="*/ 0 w 11"/>
                  <a:gd name="T13" fmla="*/ 9 h 11"/>
                  <a:gd name="T14" fmla="*/ 0 w 11"/>
                  <a:gd name="T15" fmla="*/ 2 h 11"/>
                  <a:gd name="T16" fmla="*/ 1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1" name="Freeform 1458"/>
              <p:cNvSpPr>
                <a:spLocks/>
              </p:cNvSpPr>
              <p:nvPr/>
            </p:nvSpPr>
            <p:spPr bwMode="auto">
              <a:xfrm>
                <a:off x="1981" y="1997"/>
                <a:ext cx="13" cy="13"/>
              </a:xfrm>
              <a:custGeom>
                <a:avLst/>
                <a:gdLst>
                  <a:gd name="T0" fmla="*/ 2 w 11"/>
                  <a:gd name="T1" fmla="*/ 0 h 11"/>
                  <a:gd name="T2" fmla="*/ 9 w 11"/>
                  <a:gd name="T3" fmla="*/ 0 h 11"/>
                  <a:gd name="T4" fmla="*/ 11 w 11"/>
                  <a:gd name="T5" fmla="*/ 2 h 11"/>
                  <a:gd name="T6" fmla="*/ 11 w 11"/>
                  <a:gd name="T7" fmla="*/ 9 h 11"/>
                  <a:gd name="T8" fmla="*/ 9 w 11"/>
                  <a:gd name="T9" fmla="*/ 11 h 11"/>
                  <a:gd name="T10" fmla="*/ 2 w 11"/>
                  <a:gd name="T11" fmla="*/ 11 h 11"/>
                  <a:gd name="T12" fmla="*/ 0 w 11"/>
                  <a:gd name="T13" fmla="*/ 9 h 11"/>
                  <a:gd name="T14" fmla="*/ 0 w 11"/>
                  <a:gd name="T15" fmla="*/ 2 h 11"/>
                  <a:gd name="T16" fmla="*/ 2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2" name="Freeform 1459"/>
              <p:cNvSpPr>
                <a:spLocks/>
              </p:cNvSpPr>
              <p:nvPr/>
            </p:nvSpPr>
            <p:spPr bwMode="auto">
              <a:xfrm>
                <a:off x="1999" y="1997"/>
                <a:ext cx="13" cy="13"/>
              </a:xfrm>
              <a:custGeom>
                <a:avLst/>
                <a:gdLst>
                  <a:gd name="T0" fmla="*/ 2 w 11"/>
                  <a:gd name="T1" fmla="*/ 0 h 11"/>
                  <a:gd name="T2" fmla="*/ 10 w 11"/>
                  <a:gd name="T3" fmla="*/ 0 h 11"/>
                  <a:gd name="T4" fmla="*/ 11 w 11"/>
                  <a:gd name="T5" fmla="*/ 2 h 11"/>
                  <a:gd name="T6" fmla="*/ 11 w 11"/>
                  <a:gd name="T7" fmla="*/ 9 h 11"/>
                  <a:gd name="T8" fmla="*/ 10 w 11"/>
                  <a:gd name="T9" fmla="*/ 11 h 11"/>
                  <a:gd name="T10" fmla="*/ 2 w 11"/>
                  <a:gd name="T11" fmla="*/ 11 h 11"/>
                  <a:gd name="T12" fmla="*/ 0 w 11"/>
                  <a:gd name="T13" fmla="*/ 9 h 11"/>
                  <a:gd name="T14" fmla="*/ 0 w 11"/>
                  <a:gd name="T15" fmla="*/ 2 h 11"/>
                  <a:gd name="T16" fmla="*/ 2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1"/>
                      <a:pt x="11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1"/>
                      <a:pt x="1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3" name="Freeform 1460"/>
              <p:cNvSpPr>
                <a:spLocks/>
              </p:cNvSpPr>
              <p:nvPr/>
            </p:nvSpPr>
            <p:spPr bwMode="auto">
              <a:xfrm>
                <a:off x="1964" y="2015"/>
                <a:ext cx="13" cy="13"/>
              </a:xfrm>
              <a:custGeom>
                <a:avLst/>
                <a:gdLst>
                  <a:gd name="T0" fmla="*/ 1 w 11"/>
                  <a:gd name="T1" fmla="*/ 0 h 11"/>
                  <a:gd name="T2" fmla="*/ 9 w 11"/>
                  <a:gd name="T3" fmla="*/ 0 h 11"/>
                  <a:gd name="T4" fmla="*/ 11 w 11"/>
                  <a:gd name="T5" fmla="*/ 2 h 11"/>
                  <a:gd name="T6" fmla="*/ 11 w 11"/>
                  <a:gd name="T7" fmla="*/ 9 h 11"/>
                  <a:gd name="T8" fmla="*/ 9 w 11"/>
                  <a:gd name="T9" fmla="*/ 11 h 11"/>
                  <a:gd name="T10" fmla="*/ 1 w 11"/>
                  <a:gd name="T11" fmla="*/ 11 h 11"/>
                  <a:gd name="T12" fmla="*/ 0 w 11"/>
                  <a:gd name="T13" fmla="*/ 9 h 11"/>
                  <a:gd name="T14" fmla="*/ 0 w 11"/>
                  <a:gd name="T15" fmla="*/ 2 h 11"/>
                  <a:gd name="T16" fmla="*/ 1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4" name="Freeform 1461"/>
              <p:cNvSpPr>
                <a:spLocks/>
              </p:cNvSpPr>
              <p:nvPr/>
            </p:nvSpPr>
            <p:spPr bwMode="auto">
              <a:xfrm>
                <a:off x="1981" y="2015"/>
                <a:ext cx="13" cy="13"/>
              </a:xfrm>
              <a:custGeom>
                <a:avLst/>
                <a:gdLst>
                  <a:gd name="T0" fmla="*/ 2 w 11"/>
                  <a:gd name="T1" fmla="*/ 0 h 11"/>
                  <a:gd name="T2" fmla="*/ 9 w 11"/>
                  <a:gd name="T3" fmla="*/ 0 h 11"/>
                  <a:gd name="T4" fmla="*/ 11 w 11"/>
                  <a:gd name="T5" fmla="*/ 2 h 11"/>
                  <a:gd name="T6" fmla="*/ 11 w 11"/>
                  <a:gd name="T7" fmla="*/ 9 h 11"/>
                  <a:gd name="T8" fmla="*/ 9 w 11"/>
                  <a:gd name="T9" fmla="*/ 11 h 11"/>
                  <a:gd name="T10" fmla="*/ 2 w 11"/>
                  <a:gd name="T11" fmla="*/ 11 h 11"/>
                  <a:gd name="T12" fmla="*/ 0 w 11"/>
                  <a:gd name="T13" fmla="*/ 9 h 11"/>
                  <a:gd name="T14" fmla="*/ 0 w 11"/>
                  <a:gd name="T15" fmla="*/ 2 h 11"/>
                  <a:gd name="T16" fmla="*/ 2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5" name="Freeform 1462"/>
              <p:cNvSpPr>
                <a:spLocks/>
              </p:cNvSpPr>
              <p:nvPr/>
            </p:nvSpPr>
            <p:spPr bwMode="auto">
              <a:xfrm>
                <a:off x="1999" y="2015"/>
                <a:ext cx="13" cy="13"/>
              </a:xfrm>
              <a:custGeom>
                <a:avLst/>
                <a:gdLst>
                  <a:gd name="T0" fmla="*/ 2 w 11"/>
                  <a:gd name="T1" fmla="*/ 0 h 11"/>
                  <a:gd name="T2" fmla="*/ 10 w 11"/>
                  <a:gd name="T3" fmla="*/ 0 h 11"/>
                  <a:gd name="T4" fmla="*/ 11 w 11"/>
                  <a:gd name="T5" fmla="*/ 2 h 11"/>
                  <a:gd name="T6" fmla="*/ 11 w 11"/>
                  <a:gd name="T7" fmla="*/ 9 h 11"/>
                  <a:gd name="T8" fmla="*/ 10 w 11"/>
                  <a:gd name="T9" fmla="*/ 11 h 11"/>
                  <a:gd name="T10" fmla="*/ 2 w 11"/>
                  <a:gd name="T11" fmla="*/ 11 h 11"/>
                  <a:gd name="T12" fmla="*/ 0 w 11"/>
                  <a:gd name="T13" fmla="*/ 9 h 11"/>
                  <a:gd name="T14" fmla="*/ 0 w 11"/>
                  <a:gd name="T15" fmla="*/ 2 h 11"/>
                  <a:gd name="T16" fmla="*/ 2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1"/>
                      <a:pt x="11" y="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1"/>
                      <a:pt x="1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6" name="Freeform 1463"/>
              <p:cNvSpPr>
                <a:spLocks/>
              </p:cNvSpPr>
              <p:nvPr/>
            </p:nvSpPr>
            <p:spPr bwMode="auto">
              <a:xfrm>
                <a:off x="1964" y="2034"/>
                <a:ext cx="13" cy="13"/>
              </a:xfrm>
              <a:custGeom>
                <a:avLst/>
                <a:gdLst>
                  <a:gd name="T0" fmla="*/ 1 w 11"/>
                  <a:gd name="T1" fmla="*/ 0 h 11"/>
                  <a:gd name="T2" fmla="*/ 9 w 11"/>
                  <a:gd name="T3" fmla="*/ 0 h 11"/>
                  <a:gd name="T4" fmla="*/ 11 w 11"/>
                  <a:gd name="T5" fmla="*/ 1 h 11"/>
                  <a:gd name="T6" fmla="*/ 11 w 11"/>
                  <a:gd name="T7" fmla="*/ 9 h 11"/>
                  <a:gd name="T8" fmla="*/ 9 w 11"/>
                  <a:gd name="T9" fmla="*/ 11 h 11"/>
                  <a:gd name="T10" fmla="*/ 1 w 11"/>
                  <a:gd name="T11" fmla="*/ 11 h 11"/>
                  <a:gd name="T12" fmla="*/ 0 w 11"/>
                  <a:gd name="T13" fmla="*/ 9 h 11"/>
                  <a:gd name="T14" fmla="*/ 0 w 11"/>
                  <a:gd name="T15" fmla="*/ 1 h 11"/>
                  <a:gd name="T16" fmla="*/ 1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7" name="Freeform 1464"/>
              <p:cNvSpPr>
                <a:spLocks/>
              </p:cNvSpPr>
              <p:nvPr/>
            </p:nvSpPr>
            <p:spPr bwMode="auto">
              <a:xfrm>
                <a:off x="1981" y="2034"/>
                <a:ext cx="13" cy="13"/>
              </a:xfrm>
              <a:custGeom>
                <a:avLst/>
                <a:gdLst>
                  <a:gd name="T0" fmla="*/ 2 w 11"/>
                  <a:gd name="T1" fmla="*/ 0 h 11"/>
                  <a:gd name="T2" fmla="*/ 9 w 11"/>
                  <a:gd name="T3" fmla="*/ 0 h 11"/>
                  <a:gd name="T4" fmla="*/ 11 w 11"/>
                  <a:gd name="T5" fmla="*/ 1 h 11"/>
                  <a:gd name="T6" fmla="*/ 11 w 11"/>
                  <a:gd name="T7" fmla="*/ 9 h 11"/>
                  <a:gd name="T8" fmla="*/ 9 w 11"/>
                  <a:gd name="T9" fmla="*/ 11 h 11"/>
                  <a:gd name="T10" fmla="*/ 2 w 11"/>
                  <a:gd name="T11" fmla="*/ 11 h 11"/>
                  <a:gd name="T12" fmla="*/ 0 w 11"/>
                  <a:gd name="T13" fmla="*/ 9 h 11"/>
                  <a:gd name="T14" fmla="*/ 0 w 11"/>
                  <a:gd name="T15" fmla="*/ 1 h 11"/>
                  <a:gd name="T16" fmla="*/ 2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0" y="11"/>
                      <a:pt x="9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8" name="Freeform 1465"/>
              <p:cNvSpPr>
                <a:spLocks/>
              </p:cNvSpPr>
              <p:nvPr/>
            </p:nvSpPr>
            <p:spPr bwMode="auto">
              <a:xfrm>
                <a:off x="1999" y="2034"/>
                <a:ext cx="13" cy="13"/>
              </a:xfrm>
              <a:custGeom>
                <a:avLst/>
                <a:gdLst>
                  <a:gd name="T0" fmla="*/ 2 w 11"/>
                  <a:gd name="T1" fmla="*/ 0 h 11"/>
                  <a:gd name="T2" fmla="*/ 10 w 11"/>
                  <a:gd name="T3" fmla="*/ 0 h 11"/>
                  <a:gd name="T4" fmla="*/ 11 w 11"/>
                  <a:gd name="T5" fmla="*/ 1 h 11"/>
                  <a:gd name="T6" fmla="*/ 11 w 11"/>
                  <a:gd name="T7" fmla="*/ 9 h 11"/>
                  <a:gd name="T8" fmla="*/ 10 w 11"/>
                  <a:gd name="T9" fmla="*/ 11 h 11"/>
                  <a:gd name="T10" fmla="*/ 2 w 11"/>
                  <a:gd name="T11" fmla="*/ 11 h 11"/>
                  <a:gd name="T12" fmla="*/ 0 w 11"/>
                  <a:gd name="T13" fmla="*/ 9 h 11"/>
                  <a:gd name="T14" fmla="*/ 0 w 11"/>
                  <a:gd name="T15" fmla="*/ 1 h 11"/>
                  <a:gd name="T16" fmla="*/ 2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1"/>
                      <a:pt x="1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69" name="Freeform 1466"/>
              <p:cNvSpPr>
                <a:spLocks noEditPoints="1"/>
              </p:cNvSpPr>
              <p:nvPr/>
            </p:nvSpPr>
            <p:spPr bwMode="auto">
              <a:xfrm>
                <a:off x="1589" y="1579"/>
                <a:ext cx="53" cy="52"/>
              </a:xfrm>
              <a:custGeom>
                <a:avLst/>
                <a:gdLst>
                  <a:gd name="T0" fmla="*/ 22 w 45"/>
                  <a:gd name="T1" fmla="*/ 0 h 44"/>
                  <a:gd name="T2" fmla="*/ 45 w 45"/>
                  <a:gd name="T3" fmla="*/ 22 h 44"/>
                  <a:gd name="T4" fmla="*/ 22 w 45"/>
                  <a:gd name="T5" fmla="*/ 44 h 44"/>
                  <a:gd name="T6" fmla="*/ 0 w 45"/>
                  <a:gd name="T7" fmla="*/ 22 h 44"/>
                  <a:gd name="T8" fmla="*/ 22 w 45"/>
                  <a:gd name="T9" fmla="*/ 0 h 44"/>
                  <a:gd name="T10" fmla="*/ 32 w 45"/>
                  <a:gd name="T11" fmla="*/ 22 h 44"/>
                  <a:gd name="T12" fmla="*/ 25 w 45"/>
                  <a:gd name="T13" fmla="*/ 16 h 44"/>
                  <a:gd name="T14" fmla="*/ 17 w 45"/>
                  <a:gd name="T15" fmla="*/ 11 h 44"/>
                  <a:gd name="T16" fmla="*/ 17 w 45"/>
                  <a:gd name="T17" fmla="*/ 22 h 44"/>
                  <a:gd name="T18" fmla="*/ 17 w 45"/>
                  <a:gd name="T19" fmla="*/ 33 h 44"/>
                  <a:gd name="T20" fmla="*/ 25 w 45"/>
                  <a:gd name="T21" fmla="*/ 27 h 44"/>
                  <a:gd name="T22" fmla="*/ 32 w 45"/>
                  <a:gd name="T23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44">
                    <a:moveTo>
                      <a:pt x="22" y="0"/>
                    </a:moveTo>
                    <a:cubicBezTo>
                      <a:pt x="35" y="0"/>
                      <a:pt x="45" y="9"/>
                      <a:pt x="45" y="22"/>
                    </a:cubicBezTo>
                    <a:cubicBezTo>
                      <a:pt x="45" y="34"/>
                      <a:pt x="35" y="44"/>
                      <a:pt x="22" y="44"/>
                    </a:cubicBezTo>
                    <a:cubicBezTo>
                      <a:pt x="10" y="44"/>
                      <a:pt x="0" y="34"/>
                      <a:pt x="0" y="22"/>
                    </a:cubicBezTo>
                    <a:cubicBezTo>
                      <a:pt x="0" y="9"/>
                      <a:pt x="10" y="0"/>
                      <a:pt x="22" y="0"/>
                    </a:cubicBezTo>
                    <a:close/>
                    <a:moveTo>
                      <a:pt x="32" y="22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5" y="27"/>
                      <a:pt x="25" y="27"/>
                      <a:pt x="25" y="27"/>
                    </a:cubicBezTo>
                    <a:lnTo>
                      <a:pt x="32" y="22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0" name="Freeform 1467"/>
              <p:cNvSpPr>
                <a:spLocks noEditPoints="1"/>
              </p:cNvSpPr>
              <p:nvPr/>
            </p:nvSpPr>
            <p:spPr bwMode="auto">
              <a:xfrm>
                <a:off x="1918" y="1633"/>
                <a:ext cx="89" cy="54"/>
              </a:xfrm>
              <a:custGeom>
                <a:avLst/>
                <a:gdLst>
                  <a:gd name="T0" fmla="*/ 23 w 76"/>
                  <a:gd name="T1" fmla="*/ 45 h 45"/>
                  <a:gd name="T2" fmla="*/ 23 w 76"/>
                  <a:gd name="T3" fmla="*/ 45 h 45"/>
                  <a:gd name="T4" fmla="*/ 0 w 76"/>
                  <a:gd name="T5" fmla="*/ 45 h 45"/>
                  <a:gd name="T6" fmla="*/ 0 w 76"/>
                  <a:gd name="T7" fmla="*/ 39 h 45"/>
                  <a:gd name="T8" fmla="*/ 15 w 76"/>
                  <a:gd name="T9" fmla="*/ 32 h 45"/>
                  <a:gd name="T10" fmla="*/ 15 w 76"/>
                  <a:gd name="T11" fmla="*/ 13 h 45"/>
                  <a:gd name="T12" fmla="*/ 15 w 76"/>
                  <a:gd name="T13" fmla="*/ 13 h 45"/>
                  <a:gd name="T14" fmla="*/ 14 w 76"/>
                  <a:gd name="T15" fmla="*/ 11 h 45"/>
                  <a:gd name="T16" fmla="*/ 23 w 76"/>
                  <a:gd name="T17" fmla="*/ 0 h 45"/>
                  <a:gd name="T18" fmla="*/ 23 w 76"/>
                  <a:gd name="T19" fmla="*/ 0 h 45"/>
                  <a:gd name="T20" fmla="*/ 23 w 76"/>
                  <a:gd name="T21" fmla="*/ 0 h 45"/>
                  <a:gd name="T22" fmla="*/ 23 w 76"/>
                  <a:gd name="T23" fmla="*/ 0 h 45"/>
                  <a:gd name="T24" fmla="*/ 23 w 76"/>
                  <a:gd name="T25" fmla="*/ 0 h 45"/>
                  <a:gd name="T26" fmla="*/ 31 w 76"/>
                  <a:gd name="T27" fmla="*/ 11 h 45"/>
                  <a:gd name="T28" fmla="*/ 31 w 76"/>
                  <a:gd name="T29" fmla="*/ 13 h 45"/>
                  <a:gd name="T30" fmla="*/ 31 w 76"/>
                  <a:gd name="T31" fmla="*/ 13 h 45"/>
                  <a:gd name="T32" fmla="*/ 31 w 76"/>
                  <a:gd name="T33" fmla="*/ 32 h 45"/>
                  <a:gd name="T34" fmla="*/ 32 w 76"/>
                  <a:gd name="T35" fmla="*/ 33 h 45"/>
                  <a:gd name="T36" fmla="*/ 28 w 76"/>
                  <a:gd name="T37" fmla="*/ 39 h 45"/>
                  <a:gd name="T38" fmla="*/ 28 w 76"/>
                  <a:gd name="T39" fmla="*/ 45 h 45"/>
                  <a:gd name="T40" fmla="*/ 23 w 76"/>
                  <a:gd name="T41" fmla="*/ 45 h 45"/>
                  <a:gd name="T42" fmla="*/ 53 w 76"/>
                  <a:gd name="T43" fmla="*/ 45 h 45"/>
                  <a:gd name="T44" fmla="*/ 76 w 76"/>
                  <a:gd name="T45" fmla="*/ 45 h 45"/>
                  <a:gd name="T46" fmla="*/ 76 w 76"/>
                  <a:gd name="T47" fmla="*/ 39 h 45"/>
                  <a:gd name="T48" fmla="*/ 61 w 76"/>
                  <a:gd name="T49" fmla="*/ 32 h 45"/>
                  <a:gd name="T50" fmla="*/ 61 w 76"/>
                  <a:gd name="T51" fmla="*/ 13 h 45"/>
                  <a:gd name="T52" fmla="*/ 61 w 76"/>
                  <a:gd name="T53" fmla="*/ 13 h 45"/>
                  <a:gd name="T54" fmla="*/ 62 w 76"/>
                  <a:gd name="T55" fmla="*/ 11 h 45"/>
                  <a:gd name="T56" fmla="*/ 53 w 76"/>
                  <a:gd name="T57" fmla="*/ 0 h 45"/>
                  <a:gd name="T58" fmla="*/ 53 w 76"/>
                  <a:gd name="T59" fmla="*/ 0 h 45"/>
                  <a:gd name="T60" fmla="*/ 53 w 76"/>
                  <a:gd name="T61" fmla="*/ 0 h 45"/>
                  <a:gd name="T62" fmla="*/ 53 w 76"/>
                  <a:gd name="T63" fmla="*/ 0 h 45"/>
                  <a:gd name="T64" fmla="*/ 53 w 76"/>
                  <a:gd name="T65" fmla="*/ 0 h 45"/>
                  <a:gd name="T66" fmla="*/ 45 w 76"/>
                  <a:gd name="T67" fmla="*/ 11 h 45"/>
                  <a:gd name="T68" fmla="*/ 45 w 76"/>
                  <a:gd name="T69" fmla="*/ 13 h 45"/>
                  <a:gd name="T70" fmla="*/ 45 w 76"/>
                  <a:gd name="T71" fmla="*/ 13 h 45"/>
                  <a:gd name="T72" fmla="*/ 45 w 76"/>
                  <a:gd name="T73" fmla="*/ 32 h 45"/>
                  <a:gd name="T74" fmla="*/ 31 w 76"/>
                  <a:gd name="T75" fmla="*/ 39 h 45"/>
                  <a:gd name="T76" fmla="*/ 31 w 76"/>
                  <a:gd name="T77" fmla="*/ 45 h 45"/>
                  <a:gd name="T78" fmla="*/ 53 w 76"/>
                  <a:gd name="T7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45">
                    <a:moveTo>
                      <a:pt x="23" y="45"/>
                    </a:moveTo>
                    <a:cubicBezTo>
                      <a:pt x="23" y="45"/>
                      <a:pt x="23" y="45"/>
                      <a:pt x="23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35"/>
                      <a:pt x="13" y="34"/>
                      <a:pt x="15" y="32"/>
                    </a:cubicBezTo>
                    <a:cubicBezTo>
                      <a:pt x="20" y="25"/>
                      <a:pt x="16" y="19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4" y="5"/>
                      <a:pt x="18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7" y="0"/>
                      <a:pt x="31" y="5"/>
                      <a:pt x="31" y="11"/>
                    </a:cubicBezTo>
                    <a:cubicBezTo>
                      <a:pt x="31" y="11"/>
                      <a:pt x="31" y="12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9"/>
                      <a:pt x="25" y="25"/>
                      <a:pt x="31" y="32"/>
                    </a:cubicBezTo>
                    <a:cubicBezTo>
                      <a:pt x="31" y="32"/>
                      <a:pt x="32" y="32"/>
                      <a:pt x="32" y="33"/>
                    </a:cubicBezTo>
                    <a:cubicBezTo>
                      <a:pt x="30" y="34"/>
                      <a:pt x="28" y="36"/>
                      <a:pt x="28" y="39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3" y="45"/>
                      <a:pt x="23" y="45"/>
                      <a:pt x="23" y="45"/>
                    </a:cubicBezTo>
                    <a:close/>
                    <a:moveTo>
                      <a:pt x="53" y="45"/>
                    </a:move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5" y="35"/>
                      <a:pt x="63" y="34"/>
                      <a:pt x="61" y="32"/>
                    </a:cubicBezTo>
                    <a:cubicBezTo>
                      <a:pt x="56" y="25"/>
                      <a:pt x="60" y="19"/>
                      <a:pt x="61" y="13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2" y="12"/>
                      <a:pt x="62" y="11"/>
                      <a:pt x="62" y="11"/>
                    </a:cubicBezTo>
                    <a:cubicBezTo>
                      <a:pt x="62" y="5"/>
                      <a:pt x="58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9" y="0"/>
                      <a:pt x="45" y="5"/>
                      <a:pt x="45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9"/>
                      <a:pt x="51" y="25"/>
                      <a:pt x="45" y="32"/>
                    </a:cubicBezTo>
                    <a:cubicBezTo>
                      <a:pt x="43" y="34"/>
                      <a:pt x="31" y="35"/>
                      <a:pt x="31" y="39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53" y="45"/>
                      <a:pt x="53" y="45"/>
                      <a:pt x="53" y="45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1" name="Freeform 1468"/>
              <p:cNvSpPr>
                <a:spLocks noEditPoints="1"/>
              </p:cNvSpPr>
              <p:nvPr/>
            </p:nvSpPr>
            <p:spPr bwMode="auto">
              <a:xfrm>
                <a:off x="2071" y="2160"/>
                <a:ext cx="86" cy="86"/>
              </a:xfrm>
              <a:custGeom>
                <a:avLst/>
                <a:gdLst>
                  <a:gd name="T0" fmla="*/ 0 w 86"/>
                  <a:gd name="T1" fmla="*/ 0 h 86"/>
                  <a:gd name="T2" fmla="*/ 57 w 86"/>
                  <a:gd name="T3" fmla="*/ 0 h 86"/>
                  <a:gd name="T4" fmla="*/ 57 w 86"/>
                  <a:gd name="T5" fmla="*/ 23 h 86"/>
                  <a:gd name="T6" fmla="*/ 86 w 86"/>
                  <a:gd name="T7" fmla="*/ 23 h 86"/>
                  <a:gd name="T8" fmla="*/ 86 w 86"/>
                  <a:gd name="T9" fmla="*/ 86 h 86"/>
                  <a:gd name="T10" fmla="*/ 30 w 86"/>
                  <a:gd name="T11" fmla="*/ 86 h 86"/>
                  <a:gd name="T12" fmla="*/ 30 w 86"/>
                  <a:gd name="T13" fmla="*/ 62 h 86"/>
                  <a:gd name="T14" fmla="*/ 0 w 86"/>
                  <a:gd name="T15" fmla="*/ 62 h 86"/>
                  <a:gd name="T16" fmla="*/ 0 w 86"/>
                  <a:gd name="T17" fmla="*/ 0 h 86"/>
                  <a:gd name="T18" fmla="*/ 0 w 86"/>
                  <a:gd name="T19" fmla="*/ 0 h 86"/>
                  <a:gd name="T20" fmla="*/ 57 w 86"/>
                  <a:gd name="T21" fmla="*/ 28 h 86"/>
                  <a:gd name="T22" fmla="*/ 54 w 86"/>
                  <a:gd name="T23" fmla="*/ 28 h 86"/>
                  <a:gd name="T24" fmla="*/ 33 w 86"/>
                  <a:gd name="T25" fmla="*/ 28 h 86"/>
                  <a:gd name="T26" fmla="*/ 33 w 86"/>
                  <a:gd name="T27" fmla="*/ 28 h 86"/>
                  <a:gd name="T28" fmla="*/ 33 w 86"/>
                  <a:gd name="T29" fmla="*/ 48 h 86"/>
                  <a:gd name="T30" fmla="*/ 33 w 86"/>
                  <a:gd name="T31" fmla="*/ 62 h 86"/>
                  <a:gd name="T32" fmla="*/ 33 w 86"/>
                  <a:gd name="T33" fmla="*/ 72 h 86"/>
                  <a:gd name="T34" fmla="*/ 33 w 86"/>
                  <a:gd name="T35" fmla="*/ 72 h 86"/>
                  <a:gd name="T36" fmla="*/ 82 w 86"/>
                  <a:gd name="T37" fmla="*/ 72 h 86"/>
                  <a:gd name="T38" fmla="*/ 82 w 86"/>
                  <a:gd name="T39" fmla="*/ 72 h 86"/>
                  <a:gd name="T40" fmla="*/ 82 w 86"/>
                  <a:gd name="T41" fmla="*/ 28 h 86"/>
                  <a:gd name="T42" fmla="*/ 82 w 86"/>
                  <a:gd name="T43" fmla="*/ 28 h 86"/>
                  <a:gd name="T44" fmla="*/ 57 w 86"/>
                  <a:gd name="T45" fmla="*/ 28 h 86"/>
                  <a:gd name="T46" fmla="*/ 57 w 86"/>
                  <a:gd name="T47" fmla="*/ 28 h 86"/>
                  <a:gd name="T48" fmla="*/ 54 w 86"/>
                  <a:gd name="T49" fmla="*/ 23 h 86"/>
                  <a:gd name="T50" fmla="*/ 54 w 86"/>
                  <a:gd name="T51" fmla="*/ 5 h 86"/>
                  <a:gd name="T52" fmla="*/ 54 w 86"/>
                  <a:gd name="T53" fmla="*/ 5 h 86"/>
                  <a:gd name="T54" fmla="*/ 4 w 86"/>
                  <a:gd name="T55" fmla="*/ 5 h 86"/>
                  <a:gd name="T56" fmla="*/ 4 w 86"/>
                  <a:gd name="T57" fmla="*/ 48 h 86"/>
                  <a:gd name="T58" fmla="*/ 30 w 86"/>
                  <a:gd name="T59" fmla="*/ 48 h 86"/>
                  <a:gd name="T60" fmla="*/ 30 w 86"/>
                  <a:gd name="T61" fmla="*/ 23 h 86"/>
                  <a:gd name="T62" fmla="*/ 54 w 86"/>
                  <a:gd name="T63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86">
                    <a:moveTo>
                      <a:pt x="0" y="0"/>
                    </a:moveTo>
                    <a:lnTo>
                      <a:pt x="57" y="0"/>
                    </a:lnTo>
                    <a:lnTo>
                      <a:pt x="57" y="23"/>
                    </a:lnTo>
                    <a:lnTo>
                      <a:pt x="86" y="23"/>
                    </a:lnTo>
                    <a:lnTo>
                      <a:pt x="86" y="86"/>
                    </a:lnTo>
                    <a:lnTo>
                      <a:pt x="30" y="86"/>
                    </a:lnTo>
                    <a:lnTo>
                      <a:pt x="30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57" y="28"/>
                    </a:moveTo>
                    <a:lnTo>
                      <a:pt x="54" y="28"/>
                    </a:lnTo>
                    <a:lnTo>
                      <a:pt x="33" y="28"/>
                    </a:lnTo>
                    <a:lnTo>
                      <a:pt x="33" y="28"/>
                    </a:lnTo>
                    <a:lnTo>
                      <a:pt x="33" y="48"/>
                    </a:lnTo>
                    <a:lnTo>
                      <a:pt x="33" y="62"/>
                    </a:lnTo>
                    <a:lnTo>
                      <a:pt x="33" y="72"/>
                    </a:lnTo>
                    <a:lnTo>
                      <a:pt x="33" y="72"/>
                    </a:lnTo>
                    <a:lnTo>
                      <a:pt x="82" y="72"/>
                    </a:lnTo>
                    <a:lnTo>
                      <a:pt x="82" y="72"/>
                    </a:lnTo>
                    <a:lnTo>
                      <a:pt x="82" y="28"/>
                    </a:lnTo>
                    <a:lnTo>
                      <a:pt x="82" y="28"/>
                    </a:lnTo>
                    <a:lnTo>
                      <a:pt x="57" y="28"/>
                    </a:lnTo>
                    <a:lnTo>
                      <a:pt x="57" y="28"/>
                    </a:lnTo>
                    <a:close/>
                    <a:moveTo>
                      <a:pt x="54" y="23"/>
                    </a:moveTo>
                    <a:lnTo>
                      <a:pt x="54" y="5"/>
                    </a:lnTo>
                    <a:lnTo>
                      <a:pt x="54" y="5"/>
                    </a:lnTo>
                    <a:lnTo>
                      <a:pt x="4" y="5"/>
                    </a:lnTo>
                    <a:lnTo>
                      <a:pt x="4" y="48"/>
                    </a:lnTo>
                    <a:lnTo>
                      <a:pt x="30" y="48"/>
                    </a:lnTo>
                    <a:lnTo>
                      <a:pt x="30" y="23"/>
                    </a:lnTo>
                    <a:lnTo>
                      <a:pt x="54" y="23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2" name="Freeform 1469"/>
              <p:cNvSpPr>
                <a:spLocks noEditPoints="1"/>
              </p:cNvSpPr>
              <p:nvPr/>
            </p:nvSpPr>
            <p:spPr bwMode="auto">
              <a:xfrm>
                <a:off x="2109" y="2192"/>
                <a:ext cx="42" cy="36"/>
              </a:xfrm>
              <a:custGeom>
                <a:avLst/>
                <a:gdLst>
                  <a:gd name="T0" fmla="*/ 8 w 35"/>
                  <a:gd name="T1" fmla="*/ 0 h 31"/>
                  <a:gd name="T2" fmla="*/ 12 w 35"/>
                  <a:gd name="T3" fmla="*/ 5 h 31"/>
                  <a:gd name="T4" fmla="*/ 8 w 35"/>
                  <a:gd name="T5" fmla="*/ 10 h 31"/>
                  <a:gd name="T6" fmla="*/ 3 w 35"/>
                  <a:gd name="T7" fmla="*/ 5 h 31"/>
                  <a:gd name="T8" fmla="*/ 8 w 35"/>
                  <a:gd name="T9" fmla="*/ 0 h 31"/>
                  <a:gd name="T10" fmla="*/ 10 w 35"/>
                  <a:gd name="T11" fmla="*/ 17 h 31"/>
                  <a:gd name="T12" fmla="*/ 17 w 35"/>
                  <a:gd name="T13" fmla="*/ 23 h 31"/>
                  <a:gd name="T14" fmla="*/ 27 w 35"/>
                  <a:gd name="T15" fmla="*/ 10 h 31"/>
                  <a:gd name="T16" fmla="*/ 35 w 35"/>
                  <a:gd name="T17" fmla="*/ 22 h 31"/>
                  <a:gd name="T18" fmla="*/ 35 w 35"/>
                  <a:gd name="T19" fmla="*/ 31 h 31"/>
                  <a:gd name="T20" fmla="*/ 0 w 35"/>
                  <a:gd name="T21" fmla="*/ 31 h 31"/>
                  <a:gd name="T22" fmla="*/ 10 w 35"/>
                  <a:gd name="T23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1">
                    <a:moveTo>
                      <a:pt x="8" y="0"/>
                    </a:moveTo>
                    <a:cubicBezTo>
                      <a:pt x="10" y="0"/>
                      <a:pt x="12" y="3"/>
                      <a:pt x="12" y="5"/>
                    </a:cubicBezTo>
                    <a:cubicBezTo>
                      <a:pt x="12" y="8"/>
                      <a:pt x="10" y="10"/>
                      <a:pt x="8" y="10"/>
                    </a:cubicBezTo>
                    <a:cubicBezTo>
                      <a:pt x="5" y="10"/>
                      <a:pt x="3" y="8"/>
                      <a:pt x="3" y="5"/>
                    </a:cubicBezTo>
                    <a:cubicBezTo>
                      <a:pt x="3" y="3"/>
                      <a:pt x="5" y="0"/>
                      <a:pt x="8" y="0"/>
                    </a:cubicBezTo>
                    <a:close/>
                    <a:moveTo>
                      <a:pt x="10" y="17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3" name="Freeform 1470"/>
              <p:cNvSpPr>
                <a:spLocks noEditPoints="1"/>
              </p:cNvSpPr>
              <p:nvPr/>
            </p:nvSpPr>
            <p:spPr bwMode="auto">
              <a:xfrm>
                <a:off x="1724" y="1625"/>
                <a:ext cx="50" cy="52"/>
              </a:xfrm>
              <a:custGeom>
                <a:avLst/>
                <a:gdLst>
                  <a:gd name="T0" fmla="*/ 7 w 43"/>
                  <a:gd name="T1" fmla="*/ 8 h 44"/>
                  <a:gd name="T2" fmla="*/ 11 w 43"/>
                  <a:gd name="T3" fmla="*/ 14 h 44"/>
                  <a:gd name="T4" fmla="*/ 15 w 43"/>
                  <a:gd name="T5" fmla="*/ 10 h 44"/>
                  <a:gd name="T6" fmla="*/ 17 w 43"/>
                  <a:gd name="T7" fmla="*/ 8 h 44"/>
                  <a:gd name="T8" fmla="*/ 21 w 43"/>
                  <a:gd name="T9" fmla="*/ 14 h 44"/>
                  <a:gd name="T10" fmla="*/ 25 w 43"/>
                  <a:gd name="T11" fmla="*/ 10 h 44"/>
                  <a:gd name="T12" fmla="*/ 27 w 43"/>
                  <a:gd name="T13" fmla="*/ 8 h 44"/>
                  <a:gd name="T14" fmla="*/ 31 w 43"/>
                  <a:gd name="T15" fmla="*/ 14 h 44"/>
                  <a:gd name="T16" fmla="*/ 35 w 43"/>
                  <a:gd name="T17" fmla="*/ 10 h 44"/>
                  <a:gd name="T18" fmla="*/ 37 w 43"/>
                  <a:gd name="T19" fmla="*/ 8 h 44"/>
                  <a:gd name="T20" fmla="*/ 43 w 43"/>
                  <a:gd name="T21" fmla="*/ 38 h 44"/>
                  <a:gd name="T22" fmla="*/ 6 w 43"/>
                  <a:gd name="T23" fmla="*/ 44 h 44"/>
                  <a:gd name="T24" fmla="*/ 0 w 43"/>
                  <a:gd name="T25" fmla="*/ 14 h 44"/>
                  <a:gd name="T26" fmla="*/ 11 w 43"/>
                  <a:gd name="T27" fmla="*/ 34 h 44"/>
                  <a:gd name="T28" fmla="*/ 16 w 43"/>
                  <a:gd name="T29" fmla="*/ 39 h 44"/>
                  <a:gd name="T30" fmla="*/ 22 w 43"/>
                  <a:gd name="T31" fmla="*/ 34 h 44"/>
                  <a:gd name="T32" fmla="*/ 19 w 43"/>
                  <a:gd name="T33" fmla="*/ 30 h 44"/>
                  <a:gd name="T34" fmla="*/ 20 w 43"/>
                  <a:gd name="T35" fmla="*/ 23 h 44"/>
                  <a:gd name="T36" fmla="*/ 14 w 43"/>
                  <a:gd name="T37" fmla="*/ 22 h 44"/>
                  <a:gd name="T38" fmla="*/ 11 w 43"/>
                  <a:gd name="T39" fmla="*/ 26 h 44"/>
                  <a:gd name="T40" fmla="*/ 15 w 43"/>
                  <a:gd name="T41" fmla="*/ 25 h 44"/>
                  <a:gd name="T42" fmla="*/ 17 w 43"/>
                  <a:gd name="T43" fmla="*/ 25 h 44"/>
                  <a:gd name="T44" fmla="*/ 17 w 43"/>
                  <a:gd name="T45" fmla="*/ 28 h 44"/>
                  <a:gd name="T46" fmla="*/ 15 w 43"/>
                  <a:gd name="T47" fmla="*/ 31 h 44"/>
                  <a:gd name="T48" fmla="*/ 18 w 43"/>
                  <a:gd name="T49" fmla="*/ 32 h 44"/>
                  <a:gd name="T50" fmla="*/ 18 w 43"/>
                  <a:gd name="T51" fmla="*/ 36 h 44"/>
                  <a:gd name="T52" fmla="*/ 15 w 43"/>
                  <a:gd name="T53" fmla="*/ 36 h 44"/>
                  <a:gd name="T54" fmla="*/ 11 w 43"/>
                  <a:gd name="T55" fmla="*/ 34 h 44"/>
                  <a:gd name="T56" fmla="*/ 32 w 43"/>
                  <a:gd name="T57" fmla="*/ 22 h 44"/>
                  <a:gd name="T58" fmla="*/ 28 w 43"/>
                  <a:gd name="T59" fmla="*/ 24 h 44"/>
                  <a:gd name="T60" fmla="*/ 25 w 43"/>
                  <a:gd name="T61" fmla="*/ 29 h 44"/>
                  <a:gd name="T62" fmla="*/ 29 w 43"/>
                  <a:gd name="T63" fmla="*/ 39 h 44"/>
                  <a:gd name="T64" fmla="*/ 41 w 43"/>
                  <a:gd name="T65" fmla="*/ 19 h 44"/>
                  <a:gd name="T66" fmla="*/ 2 w 43"/>
                  <a:gd name="T67" fmla="*/ 38 h 44"/>
                  <a:gd name="T68" fmla="*/ 36 w 43"/>
                  <a:gd name="T69" fmla="*/ 42 h 44"/>
                  <a:gd name="T70" fmla="*/ 41 w 43"/>
                  <a:gd name="T71" fmla="*/ 19 h 44"/>
                  <a:gd name="T72" fmla="*/ 9 w 43"/>
                  <a:gd name="T73" fmla="*/ 1 h 44"/>
                  <a:gd name="T74" fmla="*/ 10 w 43"/>
                  <a:gd name="T75" fmla="*/ 12 h 44"/>
                  <a:gd name="T76" fmla="*/ 13 w 43"/>
                  <a:gd name="T77" fmla="*/ 10 h 44"/>
                  <a:gd name="T78" fmla="*/ 11 w 43"/>
                  <a:gd name="T79" fmla="*/ 0 h 44"/>
                  <a:gd name="T80" fmla="*/ 31 w 43"/>
                  <a:gd name="T81" fmla="*/ 0 h 44"/>
                  <a:gd name="T82" fmla="*/ 29 w 43"/>
                  <a:gd name="T83" fmla="*/ 10 h 44"/>
                  <a:gd name="T84" fmla="*/ 32 w 43"/>
                  <a:gd name="T85" fmla="*/ 12 h 44"/>
                  <a:gd name="T86" fmla="*/ 33 w 43"/>
                  <a:gd name="T87" fmla="*/ 1 h 44"/>
                  <a:gd name="T88" fmla="*/ 31 w 43"/>
                  <a:gd name="T89" fmla="*/ 0 h 44"/>
                  <a:gd name="T90" fmla="*/ 19 w 43"/>
                  <a:gd name="T91" fmla="*/ 1 h 44"/>
                  <a:gd name="T92" fmla="*/ 20 w 43"/>
                  <a:gd name="T93" fmla="*/ 12 h 44"/>
                  <a:gd name="T94" fmla="*/ 23 w 43"/>
                  <a:gd name="T95" fmla="*/ 10 h 44"/>
                  <a:gd name="T96" fmla="*/ 21 w 43"/>
                  <a:gd name="T9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4">
                    <a:moveTo>
                      <a:pt x="6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2"/>
                      <a:pt x="8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3" y="14"/>
                      <a:pt x="15" y="12"/>
                      <a:pt x="15" y="10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2"/>
                      <a:pt x="19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3" y="14"/>
                      <a:pt x="25" y="12"/>
                      <a:pt x="25" y="1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2"/>
                      <a:pt x="29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4" y="14"/>
                      <a:pt x="35" y="12"/>
                      <a:pt x="35" y="1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40" y="8"/>
                      <a:pt x="43" y="10"/>
                      <a:pt x="43" y="14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41"/>
                      <a:pt x="40" y="44"/>
                      <a:pt x="37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2" y="44"/>
                      <a:pt x="0" y="41"/>
                      <a:pt x="0" y="3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0"/>
                      <a:pt x="2" y="8"/>
                      <a:pt x="6" y="8"/>
                    </a:cubicBezTo>
                    <a:close/>
                    <a:moveTo>
                      <a:pt x="11" y="34"/>
                    </a:moveTo>
                    <a:cubicBezTo>
                      <a:pt x="11" y="36"/>
                      <a:pt x="11" y="37"/>
                      <a:pt x="12" y="38"/>
                    </a:cubicBezTo>
                    <a:cubicBezTo>
                      <a:pt x="13" y="39"/>
                      <a:pt x="15" y="39"/>
                      <a:pt x="16" y="39"/>
                    </a:cubicBezTo>
                    <a:cubicBezTo>
                      <a:pt x="18" y="39"/>
                      <a:pt x="19" y="38"/>
                      <a:pt x="20" y="37"/>
                    </a:cubicBezTo>
                    <a:cubicBezTo>
                      <a:pt x="21" y="36"/>
                      <a:pt x="22" y="35"/>
                      <a:pt x="22" y="34"/>
                    </a:cubicBezTo>
                    <a:cubicBezTo>
                      <a:pt x="22" y="33"/>
                      <a:pt x="22" y="32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20" y="29"/>
                      <a:pt x="21" y="27"/>
                      <a:pt x="21" y="26"/>
                    </a:cubicBezTo>
                    <a:cubicBezTo>
                      <a:pt x="21" y="25"/>
                      <a:pt x="21" y="24"/>
                      <a:pt x="20" y="23"/>
                    </a:cubicBezTo>
                    <a:cubicBezTo>
                      <a:pt x="19" y="22"/>
                      <a:pt x="18" y="22"/>
                      <a:pt x="16" y="22"/>
                    </a:cubicBezTo>
                    <a:cubicBezTo>
                      <a:pt x="15" y="22"/>
                      <a:pt x="14" y="22"/>
                      <a:pt x="14" y="22"/>
                    </a:cubicBezTo>
                    <a:cubicBezTo>
                      <a:pt x="13" y="23"/>
                      <a:pt x="12" y="23"/>
                      <a:pt x="12" y="24"/>
                    </a:cubicBezTo>
                    <a:cubicBezTo>
                      <a:pt x="11" y="24"/>
                      <a:pt x="11" y="25"/>
                      <a:pt x="11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5" y="25"/>
                      <a:pt x="15" y="24"/>
                      <a:pt x="16" y="24"/>
                    </a:cubicBezTo>
                    <a:cubicBezTo>
                      <a:pt x="17" y="24"/>
                      <a:pt x="17" y="24"/>
                      <a:pt x="17" y="25"/>
                    </a:cubicBezTo>
                    <a:cubicBezTo>
                      <a:pt x="18" y="25"/>
                      <a:pt x="18" y="26"/>
                      <a:pt x="18" y="26"/>
                    </a:cubicBezTo>
                    <a:cubicBezTo>
                      <a:pt x="18" y="27"/>
                      <a:pt x="18" y="27"/>
                      <a:pt x="17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6" y="31"/>
                      <a:pt x="16" y="31"/>
                    </a:cubicBezTo>
                    <a:cubicBezTo>
                      <a:pt x="17" y="31"/>
                      <a:pt x="17" y="31"/>
                      <a:pt x="18" y="32"/>
                    </a:cubicBezTo>
                    <a:cubicBezTo>
                      <a:pt x="18" y="32"/>
                      <a:pt x="19" y="33"/>
                      <a:pt x="19" y="33"/>
                    </a:cubicBezTo>
                    <a:cubicBezTo>
                      <a:pt x="19" y="34"/>
                      <a:pt x="18" y="35"/>
                      <a:pt x="18" y="36"/>
                    </a:cubicBezTo>
                    <a:cubicBezTo>
                      <a:pt x="17" y="36"/>
                      <a:pt x="17" y="36"/>
                      <a:pt x="16" y="36"/>
                    </a:cubicBezTo>
                    <a:cubicBezTo>
                      <a:pt x="16" y="36"/>
                      <a:pt x="15" y="36"/>
                      <a:pt x="15" y="36"/>
                    </a:cubicBezTo>
                    <a:cubicBezTo>
                      <a:pt x="14" y="35"/>
                      <a:pt x="14" y="35"/>
                      <a:pt x="14" y="34"/>
                    </a:cubicBezTo>
                    <a:cubicBezTo>
                      <a:pt x="11" y="34"/>
                      <a:pt x="11" y="34"/>
                      <a:pt x="11" y="34"/>
                    </a:cubicBezTo>
                    <a:close/>
                    <a:moveTo>
                      <a:pt x="32" y="39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9" y="24"/>
                      <a:pt x="28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8"/>
                      <a:pt x="28" y="28"/>
                      <a:pt x="29" y="26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2" y="39"/>
                      <a:pt x="32" y="39"/>
                      <a:pt x="32" y="39"/>
                    </a:cubicBezTo>
                    <a:close/>
                    <a:moveTo>
                      <a:pt x="41" y="1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40"/>
                      <a:pt x="4" y="42"/>
                      <a:pt x="7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9" y="42"/>
                      <a:pt x="41" y="40"/>
                      <a:pt x="41" y="38"/>
                    </a:cubicBezTo>
                    <a:cubicBezTo>
                      <a:pt x="41" y="19"/>
                      <a:pt x="41" y="19"/>
                      <a:pt x="41" y="19"/>
                    </a:cubicBezTo>
                    <a:close/>
                    <a:moveTo>
                      <a:pt x="10" y="0"/>
                    </a:moveTo>
                    <a:cubicBezTo>
                      <a:pt x="10" y="0"/>
                      <a:pt x="9" y="1"/>
                      <a:pt x="9" y="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3" y="11"/>
                      <a:pt x="13" y="1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31" y="0"/>
                    </a:moveTo>
                    <a:cubicBezTo>
                      <a:pt x="30" y="0"/>
                      <a:pt x="29" y="1"/>
                      <a:pt x="29" y="1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30" y="12"/>
                      <a:pt x="31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3" y="11"/>
                      <a:pt x="33" y="1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19" y="1"/>
                      <a:pt x="19" y="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20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2"/>
                      <a:pt x="23" y="11"/>
                      <a:pt x="23" y="1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0"/>
                      <a:pt x="21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4" name="Freeform 1471"/>
              <p:cNvSpPr>
                <a:spLocks/>
              </p:cNvSpPr>
              <p:nvPr/>
            </p:nvSpPr>
            <p:spPr bwMode="auto">
              <a:xfrm>
                <a:off x="1834" y="2049"/>
                <a:ext cx="66" cy="63"/>
              </a:xfrm>
              <a:custGeom>
                <a:avLst/>
                <a:gdLst>
                  <a:gd name="T0" fmla="*/ 45 w 56"/>
                  <a:gd name="T1" fmla="*/ 34 h 54"/>
                  <a:gd name="T2" fmla="*/ 51 w 56"/>
                  <a:gd name="T3" fmla="*/ 35 h 54"/>
                  <a:gd name="T4" fmla="*/ 50 w 56"/>
                  <a:gd name="T5" fmla="*/ 12 h 54"/>
                  <a:gd name="T6" fmla="*/ 21 w 56"/>
                  <a:gd name="T7" fmla="*/ 16 h 54"/>
                  <a:gd name="T8" fmla="*/ 22 w 56"/>
                  <a:gd name="T9" fmla="*/ 44 h 54"/>
                  <a:gd name="T10" fmla="*/ 22 w 56"/>
                  <a:gd name="T11" fmla="*/ 45 h 54"/>
                  <a:gd name="T12" fmla="*/ 11 w 56"/>
                  <a:gd name="T13" fmla="*/ 54 h 54"/>
                  <a:gd name="T14" fmla="*/ 0 w 56"/>
                  <a:gd name="T15" fmla="*/ 45 h 54"/>
                  <a:gd name="T16" fmla="*/ 11 w 56"/>
                  <a:gd name="T17" fmla="*/ 37 h 54"/>
                  <a:gd name="T18" fmla="*/ 16 w 56"/>
                  <a:gd name="T19" fmla="*/ 37 h 54"/>
                  <a:gd name="T20" fmla="*/ 16 w 56"/>
                  <a:gd name="T21" fmla="*/ 6 h 54"/>
                  <a:gd name="T22" fmla="*/ 56 w 56"/>
                  <a:gd name="T23" fmla="*/ 0 h 54"/>
                  <a:gd name="T24" fmla="*/ 55 w 56"/>
                  <a:gd name="T25" fmla="*/ 13 h 54"/>
                  <a:gd name="T26" fmla="*/ 56 w 56"/>
                  <a:gd name="T27" fmla="*/ 43 h 54"/>
                  <a:gd name="T28" fmla="*/ 56 w 56"/>
                  <a:gd name="T29" fmla="*/ 43 h 54"/>
                  <a:gd name="T30" fmla="*/ 45 w 56"/>
                  <a:gd name="T31" fmla="*/ 51 h 54"/>
                  <a:gd name="T32" fmla="*/ 34 w 56"/>
                  <a:gd name="T33" fmla="*/ 42 h 54"/>
                  <a:gd name="T34" fmla="*/ 45 w 56"/>
                  <a:gd name="T35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54">
                    <a:moveTo>
                      <a:pt x="45" y="34"/>
                    </a:moveTo>
                    <a:cubicBezTo>
                      <a:pt x="47" y="34"/>
                      <a:pt x="49" y="34"/>
                      <a:pt x="51" y="35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50"/>
                      <a:pt x="17" y="54"/>
                      <a:pt x="11" y="54"/>
                    </a:cubicBezTo>
                    <a:cubicBezTo>
                      <a:pt x="5" y="54"/>
                      <a:pt x="0" y="50"/>
                      <a:pt x="0" y="45"/>
                    </a:cubicBezTo>
                    <a:cubicBezTo>
                      <a:pt x="0" y="40"/>
                      <a:pt x="7" y="37"/>
                      <a:pt x="11" y="37"/>
                    </a:cubicBezTo>
                    <a:cubicBezTo>
                      <a:pt x="15" y="37"/>
                      <a:pt x="14" y="37"/>
                      <a:pt x="16" y="3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5" y="47"/>
                      <a:pt x="51" y="51"/>
                      <a:pt x="45" y="51"/>
                    </a:cubicBezTo>
                    <a:cubicBezTo>
                      <a:pt x="39" y="51"/>
                      <a:pt x="34" y="47"/>
                      <a:pt x="34" y="42"/>
                    </a:cubicBezTo>
                    <a:cubicBezTo>
                      <a:pt x="34" y="38"/>
                      <a:pt x="39" y="34"/>
                      <a:pt x="45" y="34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5" name="Freeform 1472"/>
              <p:cNvSpPr>
                <a:spLocks noEditPoints="1"/>
              </p:cNvSpPr>
              <p:nvPr/>
            </p:nvSpPr>
            <p:spPr bwMode="auto">
              <a:xfrm>
                <a:off x="2081" y="1490"/>
                <a:ext cx="73" cy="74"/>
              </a:xfrm>
              <a:custGeom>
                <a:avLst/>
                <a:gdLst>
                  <a:gd name="T0" fmla="*/ 31 w 62"/>
                  <a:gd name="T1" fmla="*/ 0 h 62"/>
                  <a:gd name="T2" fmla="*/ 62 w 62"/>
                  <a:gd name="T3" fmla="*/ 31 h 62"/>
                  <a:gd name="T4" fmla="*/ 31 w 62"/>
                  <a:gd name="T5" fmla="*/ 62 h 62"/>
                  <a:gd name="T6" fmla="*/ 0 w 62"/>
                  <a:gd name="T7" fmla="*/ 31 h 62"/>
                  <a:gd name="T8" fmla="*/ 31 w 62"/>
                  <a:gd name="T9" fmla="*/ 0 h 62"/>
                  <a:gd name="T10" fmla="*/ 31 w 62"/>
                  <a:gd name="T11" fmla="*/ 36 h 62"/>
                  <a:gd name="T12" fmla="*/ 34 w 62"/>
                  <a:gd name="T13" fmla="*/ 32 h 62"/>
                  <a:gd name="T14" fmla="*/ 45 w 62"/>
                  <a:gd name="T15" fmla="*/ 19 h 62"/>
                  <a:gd name="T16" fmla="*/ 45 w 62"/>
                  <a:gd name="T17" fmla="*/ 16 h 62"/>
                  <a:gd name="T18" fmla="*/ 45 w 62"/>
                  <a:gd name="T19" fmla="*/ 16 h 62"/>
                  <a:gd name="T20" fmla="*/ 42 w 62"/>
                  <a:gd name="T21" fmla="*/ 16 h 62"/>
                  <a:gd name="T22" fmla="*/ 31 w 62"/>
                  <a:gd name="T23" fmla="*/ 30 h 62"/>
                  <a:gd name="T24" fmla="*/ 24 w 62"/>
                  <a:gd name="T25" fmla="*/ 24 h 62"/>
                  <a:gd name="T26" fmla="*/ 21 w 62"/>
                  <a:gd name="T27" fmla="*/ 24 h 62"/>
                  <a:gd name="T28" fmla="*/ 21 w 62"/>
                  <a:gd name="T29" fmla="*/ 24 h 62"/>
                  <a:gd name="T30" fmla="*/ 21 w 62"/>
                  <a:gd name="T31" fmla="*/ 27 h 62"/>
                  <a:gd name="T32" fmla="*/ 28 w 62"/>
                  <a:gd name="T33" fmla="*/ 33 h 62"/>
                  <a:gd name="T34" fmla="*/ 31 w 62"/>
                  <a:gd name="T35" fmla="*/ 36 h 62"/>
                  <a:gd name="T36" fmla="*/ 9 w 62"/>
                  <a:gd name="T37" fmla="*/ 33 h 62"/>
                  <a:gd name="T38" fmla="*/ 15 w 62"/>
                  <a:gd name="T39" fmla="*/ 33 h 62"/>
                  <a:gd name="T40" fmla="*/ 15 w 62"/>
                  <a:gd name="T41" fmla="*/ 29 h 62"/>
                  <a:gd name="T42" fmla="*/ 9 w 62"/>
                  <a:gd name="T43" fmla="*/ 29 h 62"/>
                  <a:gd name="T44" fmla="*/ 9 w 62"/>
                  <a:gd name="T45" fmla="*/ 33 h 62"/>
                  <a:gd name="T46" fmla="*/ 47 w 62"/>
                  <a:gd name="T47" fmla="*/ 33 h 62"/>
                  <a:gd name="T48" fmla="*/ 53 w 62"/>
                  <a:gd name="T49" fmla="*/ 33 h 62"/>
                  <a:gd name="T50" fmla="*/ 53 w 62"/>
                  <a:gd name="T51" fmla="*/ 29 h 62"/>
                  <a:gd name="T52" fmla="*/ 47 w 62"/>
                  <a:gd name="T53" fmla="*/ 29 h 62"/>
                  <a:gd name="T54" fmla="*/ 47 w 62"/>
                  <a:gd name="T55" fmla="*/ 33 h 62"/>
                  <a:gd name="T56" fmla="*/ 29 w 62"/>
                  <a:gd name="T57" fmla="*/ 9 h 62"/>
                  <a:gd name="T58" fmla="*/ 29 w 62"/>
                  <a:gd name="T59" fmla="*/ 15 h 62"/>
                  <a:gd name="T60" fmla="*/ 33 w 62"/>
                  <a:gd name="T61" fmla="*/ 15 h 62"/>
                  <a:gd name="T62" fmla="*/ 33 w 62"/>
                  <a:gd name="T63" fmla="*/ 9 h 62"/>
                  <a:gd name="T64" fmla="*/ 29 w 62"/>
                  <a:gd name="T65" fmla="*/ 9 h 62"/>
                  <a:gd name="T66" fmla="*/ 29 w 62"/>
                  <a:gd name="T67" fmla="*/ 47 h 62"/>
                  <a:gd name="T68" fmla="*/ 29 w 62"/>
                  <a:gd name="T69" fmla="*/ 53 h 62"/>
                  <a:gd name="T70" fmla="*/ 33 w 62"/>
                  <a:gd name="T71" fmla="*/ 53 h 62"/>
                  <a:gd name="T72" fmla="*/ 33 w 62"/>
                  <a:gd name="T73" fmla="*/ 47 h 62"/>
                  <a:gd name="T74" fmla="*/ 29 w 62"/>
                  <a:gd name="T75" fmla="*/ 47 h 62"/>
                  <a:gd name="T76" fmla="*/ 31 w 62"/>
                  <a:gd name="T77" fmla="*/ 6 h 62"/>
                  <a:gd name="T78" fmla="*/ 6 w 62"/>
                  <a:gd name="T79" fmla="*/ 31 h 62"/>
                  <a:gd name="T80" fmla="*/ 31 w 62"/>
                  <a:gd name="T81" fmla="*/ 56 h 62"/>
                  <a:gd name="T82" fmla="*/ 56 w 62"/>
                  <a:gd name="T83" fmla="*/ 31 h 62"/>
                  <a:gd name="T84" fmla="*/ 31 w 62"/>
                  <a:gd name="T85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2" h="62">
                    <a:moveTo>
                      <a:pt x="31" y="0"/>
                    </a:move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  <a:moveTo>
                      <a:pt x="31" y="36"/>
                    </a:moveTo>
                    <a:cubicBezTo>
                      <a:pt x="34" y="32"/>
                      <a:pt x="34" y="32"/>
                      <a:pt x="34" y="32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6" y="18"/>
                      <a:pt x="46" y="17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4" y="15"/>
                      <a:pt x="43" y="15"/>
                      <a:pt x="42" y="16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3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20" y="26"/>
                      <a:pt x="21" y="2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1" y="36"/>
                      <a:pt x="31" y="36"/>
                      <a:pt x="31" y="36"/>
                    </a:cubicBezTo>
                    <a:close/>
                    <a:moveTo>
                      <a:pt x="9" y="33"/>
                    </a:move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lose/>
                    <a:moveTo>
                      <a:pt x="47" y="33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33"/>
                      <a:pt x="47" y="33"/>
                      <a:pt x="47" y="33"/>
                    </a:cubicBezTo>
                    <a:close/>
                    <a:moveTo>
                      <a:pt x="29" y="9"/>
                    </a:moveTo>
                    <a:cubicBezTo>
                      <a:pt x="29" y="15"/>
                      <a:pt x="29" y="15"/>
                      <a:pt x="29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29" y="9"/>
                      <a:pt x="29" y="9"/>
                      <a:pt x="29" y="9"/>
                    </a:cubicBezTo>
                    <a:close/>
                    <a:moveTo>
                      <a:pt x="29" y="47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29" y="47"/>
                      <a:pt x="29" y="47"/>
                      <a:pt x="29" y="47"/>
                    </a:cubicBezTo>
                    <a:close/>
                    <a:moveTo>
                      <a:pt x="31" y="6"/>
                    </a:moveTo>
                    <a:cubicBezTo>
                      <a:pt x="17" y="6"/>
                      <a:pt x="6" y="17"/>
                      <a:pt x="6" y="31"/>
                    </a:cubicBezTo>
                    <a:cubicBezTo>
                      <a:pt x="6" y="45"/>
                      <a:pt x="17" y="56"/>
                      <a:pt x="31" y="56"/>
                    </a:cubicBezTo>
                    <a:cubicBezTo>
                      <a:pt x="45" y="56"/>
                      <a:pt x="56" y="45"/>
                      <a:pt x="56" y="31"/>
                    </a:cubicBezTo>
                    <a:cubicBezTo>
                      <a:pt x="56" y="17"/>
                      <a:pt x="45" y="6"/>
                      <a:pt x="31" y="6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6" name="Freeform 1473"/>
              <p:cNvSpPr>
                <a:spLocks noEditPoints="1"/>
              </p:cNvSpPr>
              <p:nvPr/>
            </p:nvSpPr>
            <p:spPr bwMode="auto">
              <a:xfrm>
                <a:off x="1866" y="1400"/>
                <a:ext cx="69" cy="70"/>
              </a:xfrm>
              <a:custGeom>
                <a:avLst/>
                <a:gdLst>
                  <a:gd name="T0" fmla="*/ 30 w 59"/>
                  <a:gd name="T1" fmla="*/ 0 h 59"/>
                  <a:gd name="T2" fmla="*/ 59 w 59"/>
                  <a:gd name="T3" fmla="*/ 29 h 59"/>
                  <a:gd name="T4" fmla="*/ 30 w 59"/>
                  <a:gd name="T5" fmla="*/ 59 h 59"/>
                  <a:gd name="T6" fmla="*/ 0 w 59"/>
                  <a:gd name="T7" fmla="*/ 29 h 59"/>
                  <a:gd name="T8" fmla="*/ 30 w 59"/>
                  <a:gd name="T9" fmla="*/ 0 h 59"/>
                  <a:gd name="T10" fmla="*/ 42 w 59"/>
                  <a:gd name="T11" fmla="*/ 29 h 59"/>
                  <a:gd name="T12" fmla="*/ 33 w 59"/>
                  <a:gd name="T13" fmla="*/ 22 h 59"/>
                  <a:gd name="T14" fmla="*/ 23 w 59"/>
                  <a:gd name="T15" fmla="*/ 15 h 59"/>
                  <a:gd name="T16" fmla="*/ 23 w 59"/>
                  <a:gd name="T17" fmla="*/ 29 h 59"/>
                  <a:gd name="T18" fmla="*/ 23 w 59"/>
                  <a:gd name="T19" fmla="*/ 44 h 59"/>
                  <a:gd name="T20" fmla="*/ 33 w 59"/>
                  <a:gd name="T21" fmla="*/ 36 h 59"/>
                  <a:gd name="T22" fmla="*/ 42 w 59"/>
                  <a:gd name="T23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30" y="0"/>
                    </a:moveTo>
                    <a:cubicBezTo>
                      <a:pt x="46" y="0"/>
                      <a:pt x="59" y="13"/>
                      <a:pt x="59" y="29"/>
                    </a:cubicBezTo>
                    <a:cubicBezTo>
                      <a:pt x="59" y="45"/>
                      <a:pt x="46" y="59"/>
                      <a:pt x="30" y="59"/>
                    </a:cubicBezTo>
                    <a:cubicBezTo>
                      <a:pt x="13" y="59"/>
                      <a:pt x="0" y="45"/>
                      <a:pt x="0" y="29"/>
                    </a:cubicBezTo>
                    <a:cubicBezTo>
                      <a:pt x="0" y="13"/>
                      <a:pt x="13" y="0"/>
                      <a:pt x="30" y="0"/>
                    </a:cubicBezTo>
                    <a:close/>
                    <a:moveTo>
                      <a:pt x="42" y="29"/>
                    </a:moveTo>
                    <a:cubicBezTo>
                      <a:pt x="33" y="22"/>
                      <a:pt x="33" y="22"/>
                      <a:pt x="33" y="22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3" y="36"/>
                      <a:pt x="33" y="36"/>
                      <a:pt x="33" y="36"/>
                    </a:cubicBezTo>
                    <a:lnTo>
                      <a:pt x="42" y="29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7" name="Freeform 1474"/>
              <p:cNvSpPr>
                <a:spLocks noEditPoints="1"/>
              </p:cNvSpPr>
              <p:nvPr/>
            </p:nvSpPr>
            <p:spPr bwMode="auto">
              <a:xfrm>
                <a:off x="2267" y="1791"/>
                <a:ext cx="42" cy="77"/>
              </a:xfrm>
              <a:custGeom>
                <a:avLst/>
                <a:gdLst>
                  <a:gd name="T0" fmla="*/ 3 w 36"/>
                  <a:gd name="T1" fmla="*/ 0 h 65"/>
                  <a:gd name="T2" fmla="*/ 33 w 36"/>
                  <a:gd name="T3" fmla="*/ 0 h 65"/>
                  <a:gd name="T4" fmla="*/ 36 w 36"/>
                  <a:gd name="T5" fmla="*/ 3 h 65"/>
                  <a:gd name="T6" fmla="*/ 36 w 36"/>
                  <a:gd name="T7" fmla="*/ 62 h 65"/>
                  <a:gd name="T8" fmla="*/ 33 w 36"/>
                  <a:gd name="T9" fmla="*/ 65 h 65"/>
                  <a:gd name="T10" fmla="*/ 3 w 36"/>
                  <a:gd name="T11" fmla="*/ 65 h 65"/>
                  <a:gd name="T12" fmla="*/ 0 w 36"/>
                  <a:gd name="T13" fmla="*/ 62 h 65"/>
                  <a:gd name="T14" fmla="*/ 0 w 36"/>
                  <a:gd name="T15" fmla="*/ 3 h 65"/>
                  <a:gd name="T16" fmla="*/ 3 w 36"/>
                  <a:gd name="T17" fmla="*/ 0 h 65"/>
                  <a:gd name="T18" fmla="*/ 3 w 36"/>
                  <a:gd name="T19" fmla="*/ 4 h 65"/>
                  <a:gd name="T20" fmla="*/ 3 w 36"/>
                  <a:gd name="T21" fmla="*/ 50 h 65"/>
                  <a:gd name="T22" fmla="*/ 33 w 36"/>
                  <a:gd name="T23" fmla="*/ 50 h 65"/>
                  <a:gd name="T24" fmla="*/ 33 w 36"/>
                  <a:gd name="T25" fmla="*/ 4 h 65"/>
                  <a:gd name="T26" fmla="*/ 3 w 36"/>
                  <a:gd name="T27" fmla="*/ 4 h 65"/>
                  <a:gd name="T28" fmla="*/ 5 w 36"/>
                  <a:gd name="T29" fmla="*/ 57 h 65"/>
                  <a:gd name="T30" fmla="*/ 5 w 36"/>
                  <a:gd name="T31" fmla="*/ 60 h 65"/>
                  <a:gd name="T32" fmla="*/ 12 w 36"/>
                  <a:gd name="T33" fmla="*/ 60 h 65"/>
                  <a:gd name="T34" fmla="*/ 12 w 36"/>
                  <a:gd name="T35" fmla="*/ 57 h 65"/>
                  <a:gd name="T36" fmla="*/ 5 w 36"/>
                  <a:gd name="T37" fmla="*/ 57 h 65"/>
                  <a:gd name="T38" fmla="*/ 24 w 36"/>
                  <a:gd name="T39" fmla="*/ 57 h 65"/>
                  <a:gd name="T40" fmla="*/ 24 w 36"/>
                  <a:gd name="T41" fmla="*/ 60 h 65"/>
                  <a:gd name="T42" fmla="*/ 31 w 36"/>
                  <a:gd name="T43" fmla="*/ 60 h 65"/>
                  <a:gd name="T44" fmla="*/ 31 w 36"/>
                  <a:gd name="T45" fmla="*/ 57 h 65"/>
                  <a:gd name="T46" fmla="*/ 24 w 36"/>
                  <a:gd name="T47" fmla="*/ 57 h 65"/>
                  <a:gd name="T48" fmla="*/ 18 w 36"/>
                  <a:gd name="T49" fmla="*/ 56 h 65"/>
                  <a:gd name="T50" fmla="*/ 16 w 36"/>
                  <a:gd name="T51" fmla="*/ 59 h 65"/>
                  <a:gd name="T52" fmla="*/ 18 w 36"/>
                  <a:gd name="T53" fmla="*/ 61 h 65"/>
                  <a:gd name="T54" fmla="*/ 20 w 36"/>
                  <a:gd name="T55" fmla="*/ 59 h 65"/>
                  <a:gd name="T56" fmla="*/ 18 w 36"/>
                  <a:gd name="T57" fmla="*/ 5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65">
                    <a:moveTo>
                      <a:pt x="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5" y="0"/>
                      <a:pt x="36" y="1"/>
                      <a:pt x="36" y="3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4"/>
                      <a:pt x="35" y="65"/>
                      <a:pt x="33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" y="65"/>
                      <a:pt x="0" y="64"/>
                      <a:pt x="0" y="6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  <a:moveTo>
                      <a:pt x="3" y="4"/>
                    </a:moveTo>
                    <a:cubicBezTo>
                      <a:pt x="3" y="50"/>
                      <a:pt x="3" y="50"/>
                      <a:pt x="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" y="4"/>
                      <a:pt x="3" y="4"/>
                      <a:pt x="3" y="4"/>
                    </a:cubicBezTo>
                    <a:close/>
                    <a:moveTo>
                      <a:pt x="5" y="57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5" y="57"/>
                      <a:pt x="5" y="57"/>
                      <a:pt x="5" y="57"/>
                    </a:cubicBezTo>
                    <a:close/>
                    <a:moveTo>
                      <a:pt x="24" y="57"/>
                    </a:moveTo>
                    <a:cubicBezTo>
                      <a:pt x="24" y="60"/>
                      <a:pt x="24" y="60"/>
                      <a:pt x="24" y="6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24" y="57"/>
                      <a:pt x="24" y="57"/>
                      <a:pt x="24" y="57"/>
                    </a:cubicBezTo>
                    <a:close/>
                    <a:moveTo>
                      <a:pt x="18" y="56"/>
                    </a:moveTo>
                    <a:cubicBezTo>
                      <a:pt x="17" y="56"/>
                      <a:pt x="16" y="57"/>
                      <a:pt x="16" y="59"/>
                    </a:cubicBezTo>
                    <a:cubicBezTo>
                      <a:pt x="16" y="60"/>
                      <a:pt x="17" y="61"/>
                      <a:pt x="18" y="61"/>
                    </a:cubicBezTo>
                    <a:cubicBezTo>
                      <a:pt x="19" y="61"/>
                      <a:pt x="20" y="60"/>
                      <a:pt x="20" y="59"/>
                    </a:cubicBezTo>
                    <a:cubicBezTo>
                      <a:pt x="20" y="57"/>
                      <a:pt x="19" y="56"/>
                      <a:pt x="18" y="56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8" name="Freeform 1475"/>
              <p:cNvSpPr>
                <a:spLocks noEditPoints="1"/>
              </p:cNvSpPr>
              <p:nvPr/>
            </p:nvSpPr>
            <p:spPr bwMode="auto">
              <a:xfrm>
                <a:off x="2094" y="1575"/>
                <a:ext cx="63" cy="63"/>
              </a:xfrm>
              <a:custGeom>
                <a:avLst/>
                <a:gdLst>
                  <a:gd name="T0" fmla="*/ 0 w 63"/>
                  <a:gd name="T1" fmla="*/ 0 h 63"/>
                  <a:gd name="T2" fmla="*/ 41 w 63"/>
                  <a:gd name="T3" fmla="*/ 0 h 63"/>
                  <a:gd name="T4" fmla="*/ 41 w 63"/>
                  <a:gd name="T5" fmla="*/ 17 h 63"/>
                  <a:gd name="T6" fmla="*/ 63 w 63"/>
                  <a:gd name="T7" fmla="*/ 17 h 63"/>
                  <a:gd name="T8" fmla="*/ 63 w 63"/>
                  <a:gd name="T9" fmla="*/ 63 h 63"/>
                  <a:gd name="T10" fmla="*/ 21 w 63"/>
                  <a:gd name="T11" fmla="*/ 63 h 63"/>
                  <a:gd name="T12" fmla="*/ 21 w 63"/>
                  <a:gd name="T13" fmla="*/ 45 h 63"/>
                  <a:gd name="T14" fmla="*/ 0 w 63"/>
                  <a:gd name="T15" fmla="*/ 45 h 63"/>
                  <a:gd name="T16" fmla="*/ 0 w 63"/>
                  <a:gd name="T17" fmla="*/ 0 h 63"/>
                  <a:gd name="T18" fmla="*/ 0 w 63"/>
                  <a:gd name="T19" fmla="*/ 0 h 63"/>
                  <a:gd name="T20" fmla="*/ 41 w 63"/>
                  <a:gd name="T21" fmla="*/ 21 h 63"/>
                  <a:gd name="T22" fmla="*/ 39 w 63"/>
                  <a:gd name="T23" fmla="*/ 21 h 63"/>
                  <a:gd name="T24" fmla="*/ 23 w 63"/>
                  <a:gd name="T25" fmla="*/ 21 h 63"/>
                  <a:gd name="T26" fmla="*/ 23 w 63"/>
                  <a:gd name="T27" fmla="*/ 21 h 63"/>
                  <a:gd name="T28" fmla="*/ 23 w 63"/>
                  <a:gd name="T29" fmla="*/ 36 h 63"/>
                  <a:gd name="T30" fmla="*/ 23 w 63"/>
                  <a:gd name="T31" fmla="*/ 45 h 63"/>
                  <a:gd name="T32" fmla="*/ 23 w 63"/>
                  <a:gd name="T33" fmla="*/ 52 h 63"/>
                  <a:gd name="T34" fmla="*/ 23 w 63"/>
                  <a:gd name="T35" fmla="*/ 52 h 63"/>
                  <a:gd name="T36" fmla="*/ 59 w 63"/>
                  <a:gd name="T37" fmla="*/ 52 h 63"/>
                  <a:gd name="T38" fmla="*/ 59 w 63"/>
                  <a:gd name="T39" fmla="*/ 52 h 63"/>
                  <a:gd name="T40" fmla="*/ 59 w 63"/>
                  <a:gd name="T41" fmla="*/ 21 h 63"/>
                  <a:gd name="T42" fmla="*/ 59 w 63"/>
                  <a:gd name="T43" fmla="*/ 21 h 63"/>
                  <a:gd name="T44" fmla="*/ 41 w 63"/>
                  <a:gd name="T45" fmla="*/ 21 h 63"/>
                  <a:gd name="T46" fmla="*/ 41 w 63"/>
                  <a:gd name="T47" fmla="*/ 21 h 63"/>
                  <a:gd name="T48" fmla="*/ 39 w 63"/>
                  <a:gd name="T49" fmla="*/ 17 h 63"/>
                  <a:gd name="T50" fmla="*/ 39 w 63"/>
                  <a:gd name="T51" fmla="*/ 4 h 63"/>
                  <a:gd name="T52" fmla="*/ 38 w 63"/>
                  <a:gd name="T53" fmla="*/ 4 h 63"/>
                  <a:gd name="T54" fmla="*/ 2 w 63"/>
                  <a:gd name="T55" fmla="*/ 4 h 63"/>
                  <a:gd name="T56" fmla="*/ 2 w 63"/>
                  <a:gd name="T57" fmla="*/ 36 h 63"/>
                  <a:gd name="T58" fmla="*/ 21 w 63"/>
                  <a:gd name="T59" fmla="*/ 36 h 63"/>
                  <a:gd name="T60" fmla="*/ 21 w 63"/>
                  <a:gd name="T61" fmla="*/ 17 h 63"/>
                  <a:gd name="T62" fmla="*/ 39 w 63"/>
                  <a:gd name="T63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41" y="0"/>
                    </a:lnTo>
                    <a:lnTo>
                      <a:pt x="41" y="17"/>
                    </a:lnTo>
                    <a:lnTo>
                      <a:pt x="63" y="17"/>
                    </a:lnTo>
                    <a:lnTo>
                      <a:pt x="63" y="63"/>
                    </a:lnTo>
                    <a:lnTo>
                      <a:pt x="21" y="63"/>
                    </a:lnTo>
                    <a:lnTo>
                      <a:pt x="21" y="45"/>
                    </a:lnTo>
                    <a:lnTo>
                      <a:pt x="0" y="4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1" y="21"/>
                    </a:moveTo>
                    <a:lnTo>
                      <a:pt x="39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3" y="36"/>
                    </a:lnTo>
                    <a:lnTo>
                      <a:pt x="23" y="45"/>
                    </a:lnTo>
                    <a:lnTo>
                      <a:pt x="23" y="52"/>
                    </a:lnTo>
                    <a:lnTo>
                      <a:pt x="23" y="52"/>
                    </a:lnTo>
                    <a:lnTo>
                      <a:pt x="59" y="52"/>
                    </a:lnTo>
                    <a:lnTo>
                      <a:pt x="59" y="52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41" y="21"/>
                    </a:lnTo>
                    <a:lnTo>
                      <a:pt x="41" y="21"/>
                    </a:lnTo>
                    <a:close/>
                    <a:moveTo>
                      <a:pt x="39" y="17"/>
                    </a:moveTo>
                    <a:lnTo>
                      <a:pt x="39" y="4"/>
                    </a:lnTo>
                    <a:lnTo>
                      <a:pt x="38" y="4"/>
                    </a:lnTo>
                    <a:lnTo>
                      <a:pt x="2" y="4"/>
                    </a:lnTo>
                    <a:lnTo>
                      <a:pt x="2" y="36"/>
                    </a:lnTo>
                    <a:lnTo>
                      <a:pt x="21" y="36"/>
                    </a:lnTo>
                    <a:lnTo>
                      <a:pt x="21" y="17"/>
                    </a:lnTo>
                    <a:lnTo>
                      <a:pt x="39" y="17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79" name="Freeform 1476"/>
              <p:cNvSpPr>
                <a:spLocks noEditPoints="1"/>
              </p:cNvSpPr>
              <p:nvPr/>
            </p:nvSpPr>
            <p:spPr bwMode="auto">
              <a:xfrm>
                <a:off x="2121" y="1599"/>
                <a:ext cx="30" cy="26"/>
              </a:xfrm>
              <a:custGeom>
                <a:avLst/>
                <a:gdLst>
                  <a:gd name="T0" fmla="*/ 6 w 25"/>
                  <a:gd name="T1" fmla="*/ 0 h 22"/>
                  <a:gd name="T2" fmla="*/ 9 w 25"/>
                  <a:gd name="T3" fmla="*/ 3 h 22"/>
                  <a:gd name="T4" fmla="*/ 6 w 25"/>
                  <a:gd name="T5" fmla="*/ 6 h 22"/>
                  <a:gd name="T6" fmla="*/ 2 w 25"/>
                  <a:gd name="T7" fmla="*/ 3 h 22"/>
                  <a:gd name="T8" fmla="*/ 6 w 25"/>
                  <a:gd name="T9" fmla="*/ 0 h 22"/>
                  <a:gd name="T10" fmla="*/ 8 w 25"/>
                  <a:gd name="T11" fmla="*/ 11 h 22"/>
                  <a:gd name="T12" fmla="*/ 13 w 25"/>
                  <a:gd name="T13" fmla="*/ 16 h 22"/>
                  <a:gd name="T14" fmla="*/ 20 w 25"/>
                  <a:gd name="T15" fmla="*/ 7 h 22"/>
                  <a:gd name="T16" fmla="*/ 25 w 25"/>
                  <a:gd name="T17" fmla="*/ 15 h 22"/>
                  <a:gd name="T18" fmla="*/ 25 w 25"/>
                  <a:gd name="T19" fmla="*/ 22 h 22"/>
                  <a:gd name="T20" fmla="*/ 0 w 25"/>
                  <a:gd name="T21" fmla="*/ 22 h 22"/>
                  <a:gd name="T22" fmla="*/ 8 w 25"/>
                  <a:gd name="T23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2">
                    <a:moveTo>
                      <a:pt x="6" y="0"/>
                    </a:move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  <a:cubicBezTo>
                      <a:pt x="4" y="6"/>
                      <a:pt x="2" y="5"/>
                      <a:pt x="2" y="3"/>
                    </a:cubicBezTo>
                    <a:cubicBezTo>
                      <a:pt x="2" y="1"/>
                      <a:pt x="4" y="0"/>
                      <a:pt x="6" y="0"/>
                    </a:cubicBezTo>
                    <a:close/>
                    <a:moveTo>
                      <a:pt x="8" y="11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8" y="11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0" name="Freeform 1477"/>
              <p:cNvSpPr>
                <a:spLocks/>
              </p:cNvSpPr>
              <p:nvPr/>
            </p:nvSpPr>
            <p:spPr bwMode="auto">
              <a:xfrm>
                <a:off x="2159" y="1989"/>
                <a:ext cx="125" cy="106"/>
              </a:xfrm>
              <a:custGeom>
                <a:avLst/>
                <a:gdLst>
                  <a:gd name="T0" fmla="*/ 53 w 106"/>
                  <a:gd name="T1" fmla="*/ 0 h 89"/>
                  <a:gd name="T2" fmla="*/ 80 w 106"/>
                  <a:gd name="T3" fmla="*/ 21 h 89"/>
                  <a:gd name="T4" fmla="*/ 106 w 106"/>
                  <a:gd name="T5" fmla="*/ 42 h 89"/>
                  <a:gd name="T6" fmla="*/ 91 w 106"/>
                  <a:gd name="T7" fmla="*/ 42 h 89"/>
                  <a:gd name="T8" fmla="*/ 91 w 106"/>
                  <a:gd name="T9" fmla="*/ 89 h 89"/>
                  <a:gd name="T10" fmla="*/ 67 w 106"/>
                  <a:gd name="T11" fmla="*/ 89 h 89"/>
                  <a:gd name="T12" fmla="*/ 67 w 106"/>
                  <a:gd name="T13" fmla="*/ 63 h 89"/>
                  <a:gd name="T14" fmla="*/ 53 w 106"/>
                  <a:gd name="T15" fmla="*/ 49 h 89"/>
                  <a:gd name="T16" fmla="*/ 53 w 106"/>
                  <a:gd name="T17" fmla="*/ 49 h 89"/>
                  <a:gd name="T18" fmla="*/ 40 w 106"/>
                  <a:gd name="T19" fmla="*/ 63 h 89"/>
                  <a:gd name="T20" fmla="*/ 40 w 106"/>
                  <a:gd name="T21" fmla="*/ 89 h 89"/>
                  <a:gd name="T22" fmla="*/ 14 w 106"/>
                  <a:gd name="T23" fmla="*/ 89 h 89"/>
                  <a:gd name="T24" fmla="*/ 14 w 106"/>
                  <a:gd name="T25" fmla="*/ 42 h 89"/>
                  <a:gd name="T26" fmla="*/ 0 w 106"/>
                  <a:gd name="T27" fmla="*/ 42 h 89"/>
                  <a:gd name="T28" fmla="*/ 20 w 106"/>
                  <a:gd name="T29" fmla="*/ 27 h 89"/>
                  <a:gd name="T30" fmla="*/ 20 w 106"/>
                  <a:gd name="T31" fmla="*/ 8 h 89"/>
                  <a:gd name="T32" fmla="*/ 31 w 106"/>
                  <a:gd name="T33" fmla="*/ 8 h 89"/>
                  <a:gd name="T34" fmla="*/ 31 w 106"/>
                  <a:gd name="T35" fmla="*/ 18 h 89"/>
                  <a:gd name="T36" fmla="*/ 53 w 106"/>
                  <a:gd name="T3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89">
                    <a:moveTo>
                      <a:pt x="53" y="0"/>
                    </a:moveTo>
                    <a:cubicBezTo>
                      <a:pt x="80" y="21"/>
                      <a:pt x="80" y="21"/>
                      <a:pt x="80" y="21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55"/>
                      <a:pt x="61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46" y="49"/>
                      <a:pt x="40" y="55"/>
                      <a:pt x="40" y="63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1" name="Freeform 1478"/>
              <p:cNvSpPr>
                <a:spLocks noEditPoints="1"/>
              </p:cNvSpPr>
              <p:nvPr/>
            </p:nvSpPr>
            <p:spPr bwMode="auto">
              <a:xfrm>
                <a:off x="1695" y="1953"/>
                <a:ext cx="64" cy="64"/>
              </a:xfrm>
              <a:custGeom>
                <a:avLst/>
                <a:gdLst>
                  <a:gd name="T0" fmla="*/ 43 w 54"/>
                  <a:gd name="T1" fmla="*/ 32 h 54"/>
                  <a:gd name="T2" fmla="*/ 43 w 54"/>
                  <a:gd name="T3" fmla="*/ 32 h 54"/>
                  <a:gd name="T4" fmla="*/ 43 w 54"/>
                  <a:gd name="T5" fmla="*/ 27 h 54"/>
                  <a:gd name="T6" fmla="*/ 17 w 54"/>
                  <a:gd name="T7" fmla="*/ 0 h 54"/>
                  <a:gd name="T8" fmla="*/ 9 w 54"/>
                  <a:gd name="T9" fmla="*/ 3 h 54"/>
                  <a:gd name="T10" fmla="*/ 38 w 54"/>
                  <a:gd name="T11" fmla="*/ 32 h 54"/>
                  <a:gd name="T12" fmla="*/ 43 w 54"/>
                  <a:gd name="T13" fmla="*/ 32 h 54"/>
                  <a:gd name="T14" fmla="*/ 54 w 54"/>
                  <a:gd name="T15" fmla="*/ 54 h 54"/>
                  <a:gd name="T16" fmla="*/ 30 w 54"/>
                  <a:gd name="T17" fmla="*/ 45 h 54"/>
                  <a:gd name="T18" fmla="*/ 32 w 54"/>
                  <a:gd name="T19" fmla="*/ 44 h 54"/>
                  <a:gd name="T20" fmla="*/ 33 w 54"/>
                  <a:gd name="T21" fmla="*/ 44 h 54"/>
                  <a:gd name="T22" fmla="*/ 40 w 54"/>
                  <a:gd name="T23" fmla="*/ 46 h 54"/>
                  <a:gd name="T24" fmla="*/ 46 w 54"/>
                  <a:gd name="T25" fmla="*/ 40 h 54"/>
                  <a:gd name="T26" fmla="*/ 43 w 54"/>
                  <a:gd name="T27" fmla="*/ 33 h 54"/>
                  <a:gd name="T28" fmla="*/ 44 w 54"/>
                  <a:gd name="T29" fmla="*/ 32 h 54"/>
                  <a:gd name="T30" fmla="*/ 45 w 54"/>
                  <a:gd name="T31" fmla="*/ 30 h 54"/>
                  <a:gd name="T32" fmla="*/ 54 w 54"/>
                  <a:gd name="T33" fmla="*/ 54 h 54"/>
                  <a:gd name="T34" fmla="*/ 31 w 54"/>
                  <a:gd name="T35" fmla="*/ 44 h 54"/>
                  <a:gd name="T36" fmla="*/ 26 w 54"/>
                  <a:gd name="T37" fmla="*/ 44 h 54"/>
                  <a:gd name="T38" fmla="*/ 0 w 54"/>
                  <a:gd name="T39" fmla="*/ 17 h 54"/>
                  <a:gd name="T40" fmla="*/ 2 w 54"/>
                  <a:gd name="T41" fmla="*/ 10 h 54"/>
                  <a:gd name="T42" fmla="*/ 31 w 54"/>
                  <a:gd name="T43" fmla="*/ 39 h 54"/>
                  <a:gd name="T44" fmla="*/ 31 w 54"/>
                  <a:gd name="T45" fmla="*/ 44 h 54"/>
                  <a:gd name="T46" fmla="*/ 31 w 54"/>
                  <a:gd name="T47" fmla="*/ 44 h 54"/>
                  <a:gd name="T48" fmla="*/ 37 w 54"/>
                  <a:gd name="T49" fmla="*/ 38 h 54"/>
                  <a:gd name="T50" fmla="*/ 32 w 54"/>
                  <a:gd name="T51" fmla="*/ 38 h 54"/>
                  <a:gd name="T52" fmla="*/ 3 w 54"/>
                  <a:gd name="T53" fmla="*/ 9 h 54"/>
                  <a:gd name="T54" fmla="*/ 8 w 54"/>
                  <a:gd name="T55" fmla="*/ 4 h 54"/>
                  <a:gd name="T56" fmla="*/ 37 w 54"/>
                  <a:gd name="T57" fmla="*/ 33 h 54"/>
                  <a:gd name="T58" fmla="*/ 37 w 54"/>
                  <a:gd name="T59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4">
                    <a:moveTo>
                      <a:pt x="43" y="32"/>
                    </a:moveTo>
                    <a:cubicBezTo>
                      <a:pt x="43" y="32"/>
                      <a:pt x="43" y="32"/>
                      <a:pt x="43" y="32"/>
                    </a:cubicBezTo>
                    <a:cubicBezTo>
                      <a:pt x="45" y="30"/>
                      <a:pt x="45" y="28"/>
                      <a:pt x="43" y="27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40" y="33"/>
                      <a:pt x="42" y="33"/>
                      <a:pt x="43" y="32"/>
                    </a:cubicBezTo>
                    <a:close/>
                    <a:moveTo>
                      <a:pt x="54" y="54"/>
                    </a:moveTo>
                    <a:cubicBezTo>
                      <a:pt x="30" y="45"/>
                      <a:pt x="30" y="45"/>
                      <a:pt x="30" y="45"/>
                    </a:cubicBezTo>
                    <a:cubicBezTo>
                      <a:pt x="31" y="45"/>
                      <a:pt x="31" y="45"/>
                      <a:pt x="32" y="44"/>
                    </a:cubicBezTo>
                    <a:cubicBezTo>
                      <a:pt x="32" y="44"/>
                      <a:pt x="32" y="44"/>
                      <a:pt x="33" y="44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4" y="33"/>
                      <a:pt x="44" y="32"/>
                      <a:pt x="44" y="32"/>
                    </a:cubicBezTo>
                    <a:cubicBezTo>
                      <a:pt x="45" y="32"/>
                      <a:pt x="45" y="31"/>
                      <a:pt x="45" y="30"/>
                    </a:cubicBezTo>
                    <a:cubicBezTo>
                      <a:pt x="54" y="54"/>
                      <a:pt x="54" y="54"/>
                      <a:pt x="54" y="54"/>
                    </a:cubicBezTo>
                    <a:close/>
                    <a:moveTo>
                      <a:pt x="31" y="44"/>
                    </a:moveTo>
                    <a:cubicBezTo>
                      <a:pt x="30" y="45"/>
                      <a:pt x="28" y="45"/>
                      <a:pt x="26" y="4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3" y="40"/>
                      <a:pt x="33" y="42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lose/>
                    <a:moveTo>
                      <a:pt x="37" y="38"/>
                    </a:moveTo>
                    <a:cubicBezTo>
                      <a:pt x="36" y="39"/>
                      <a:pt x="34" y="39"/>
                      <a:pt x="32" y="3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9" y="34"/>
                      <a:pt x="39" y="36"/>
                      <a:pt x="37" y="38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2" name="Freeform 1479"/>
              <p:cNvSpPr>
                <a:spLocks noEditPoints="1"/>
              </p:cNvSpPr>
              <p:nvPr/>
            </p:nvSpPr>
            <p:spPr bwMode="auto">
              <a:xfrm>
                <a:off x="2175" y="1726"/>
                <a:ext cx="58" cy="55"/>
              </a:xfrm>
              <a:custGeom>
                <a:avLst/>
                <a:gdLst>
                  <a:gd name="T0" fmla="*/ 24 w 49"/>
                  <a:gd name="T1" fmla="*/ 1 h 47"/>
                  <a:gd name="T2" fmla="*/ 37 w 49"/>
                  <a:gd name="T3" fmla="*/ 11 h 47"/>
                  <a:gd name="T4" fmla="*/ 27 w 49"/>
                  <a:gd name="T5" fmla="*/ 23 h 47"/>
                  <a:gd name="T6" fmla="*/ 14 w 49"/>
                  <a:gd name="T7" fmla="*/ 13 h 47"/>
                  <a:gd name="T8" fmla="*/ 24 w 49"/>
                  <a:gd name="T9" fmla="*/ 1 h 47"/>
                  <a:gd name="T10" fmla="*/ 1 w 49"/>
                  <a:gd name="T11" fmla="*/ 33 h 47"/>
                  <a:gd name="T12" fmla="*/ 7 w 49"/>
                  <a:gd name="T13" fmla="*/ 33 h 47"/>
                  <a:gd name="T14" fmla="*/ 7 w 49"/>
                  <a:gd name="T15" fmla="*/ 26 h 47"/>
                  <a:gd name="T16" fmla="*/ 8 w 49"/>
                  <a:gd name="T17" fmla="*/ 25 h 47"/>
                  <a:gd name="T18" fmla="*/ 12 w 49"/>
                  <a:gd name="T19" fmla="*/ 24 h 47"/>
                  <a:gd name="T20" fmla="*/ 13 w 49"/>
                  <a:gd name="T21" fmla="*/ 25 h 47"/>
                  <a:gd name="T22" fmla="*/ 14 w 49"/>
                  <a:gd name="T23" fmla="*/ 32 h 47"/>
                  <a:gd name="T24" fmla="*/ 20 w 49"/>
                  <a:gd name="T25" fmla="*/ 31 h 47"/>
                  <a:gd name="T26" fmla="*/ 22 w 49"/>
                  <a:gd name="T27" fmla="*/ 33 h 47"/>
                  <a:gd name="T28" fmla="*/ 22 w 49"/>
                  <a:gd name="T29" fmla="*/ 36 h 47"/>
                  <a:gd name="T30" fmla="*/ 21 w 49"/>
                  <a:gd name="T31" fmla="*/ 38 h 47"/>
                  <a:gd name="T32" fmla="*/ 15 w 49"/>
                  <a:gd name="T33" fmla="*/ 38 h 47"/>
                  <a:gd name="T34" fmla="*/ 16 w 49"/>
                  <a:gd name="T35" fmla="*/ 45 h 47"/>
                  <a:gd name="T36" fmla="*/ 14 w 49"/>
                  <a:gd name="T37" fmla="*/ 46 h 47"/>
                  <a:gd name="T38" fmla="*/ 11 w 49"/>
                  <a:gd name="T39" fmla="*/ 47 h 47"/>
                  <a:gd name="T40" fmla="*/ 9 w 49"/>
                  <a:gd name="T41" fmla="*/ 46 h 47"/>
                  <a:gd name="T42" fmla="*/ 8 w 49"/>
                  <a:gd name="T43" fmla="*/ 39 h 47"/>
                  <a:gd name="T44" fmla="*/ 2 w 49"/>
                  <a:gd name="T45" fmla="*/ 40 h 47"/>
                  <a:gd name="T46" fmla="*/ 0 w 49"/>
                  <a:gd name="T47" fmla="*/ 38 h 47"/>
                  <a:gd name="T48" fmla="*/ 0 w 49"/>
                  <a:gd name="T49" fmla="*/ 35 h 47"/>
                  <a:gd name="T50" fmla="*/ 1 w 49"/>
                  <a:gd name="T51" fmla="*/ 33 h 47"/>
                  <a:gd name="T52" fmla="*/ 22 w 49"/>
                  <a:gd name="T53" fmla="*/ 27 h 47"/>
                  <a:gd name="T54" fmla="*/ 17 w 49"/>
                  <a:gd name="T55" fmla="*/ 29 h 47"/>
                  <a:gd name="T56" fmla="*/ 20 w 49"/>
                  <a:gd name="T57" fmla="*/ 29 h 47"/>
                  <a:gd name="T58" fmla="*/ 24 w 49"/>
                  <a:gd name="T59" fmla="*/ 32 h 47"/>
                  <a:gd name="T60" fmla="*/ 24 w 49"/>
                  <a:gd name="T61" fmla="*/ 35 h 47"/>
                  <a:gd name="T62" fmla="*/ 21 w 49"/>
                  <a:gd name="T63" fmla="*/ 40 h 47"/>
                  <a:gd name="T64" fmla="*/ 17 w 49"/>
                  <a:gd name="T65" fmla="*/ 40 h 47"/>
                  <a:gd name="T66" fmla="*/ 18 w 49"/>
                  <a:gd name="T67" fmla="*/ 45 h 47"/>
                  <a:gd name="T68" fmla="*/ 17 w 49"/>
                  <a:gd name="T69" fmla="*/ 46 h 47"/>
                  <a:gd name="T70" fmla="*/ 49 w 49"/>
                  <a:gd name="T71" fmla="*/ 42 h 47"/>
                  <a:gd name="T72" fmla="*/ 48 w 49"/>
                  <a:gd name="T73" fmla="*/ 39 h 47"/>
                  <a:gd name="T74" fmla="*/ 32 w 49"/>
                  <a:gd name="T75" fmla="*/ 26 h 47"/>
                  <a:gd name="T76" fmla="*/ 22 w 49"/>
                  <a:gd name="T77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47">
                    <a:moveTo>
                      <a:pt x="24" y="1"/>
                    </a:moveTo>
                    <a:cubicBezTo>
                      <a:pt x="30" y="0"/>
                      <a:pt x="36" y="5"/>
                      <a:pt x="37" y="11"/>
                    </a:cubicBezTo>
                    <a:cubicBezTo>
                      <a:pt x="37" y="17"/>
                      <a:pt x="33" y="22"/>
                      <a:pt x="27" y="23"/>
                    </a:cubicBezTo>
                    <a:cubicBezTo>
                      <a:pt x="21" y="24"/>
                      <a:pt x="15" y="20"/>
                      <a:pt x="14" y="13"/>
                    </a:cubicBezTo>
                    <a:cubicBezTo>
                      <a:pt x="14" y="7"/>
                      <a:pt x="18" y="2"/>
                      <a:pt x="24" y="1"/>
                    </a:cubicBezTo>
                    <a:close/>
                    <a:moveTo>
                      <a:pt x="1" y="33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5"/>
                      <a:pt x="7" y="25"/>
                      <a:pt x="8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3" y="25"/>
                      <a:pt x="13" y="25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1"/>
                      <a:pt x="22" y="32"/>
                      <a:pt x="22" y="33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7"/>
                      <a:pt x="22" y="38"/>
                      <a:pt x="21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6"/>
                      <a:pt x="15" y="46"/>
                      <a:pt x="14" y="46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0" y="47"/>
                      <a:pt x="9" y="46"/>
                      <a:pt x="9" y="46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1" y="33"/>
                    </a:cubicBezTo>
                    <a:close/>
                    <a:moveTo>
                      <a:pt x="22" y="27"/>
                    </a:moveTo>
                    <a:cubicBezTo>
                      <a:pt x="20" y="28"/>
                      <a:pt x="18" y="28"/>
                      <a:pt x="17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2" y="29"/>
                      <a:pt x="24" y="30"/>
                      <a:pt x="24" y="32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5" y="38"/>
                      <a:pt x="23" y="39"/>
                      <a:pt x="21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8" y="46"/>
                      <a:pt x="17" y="46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7" y="31"/>
                      <a:pt x="40" y="25"/>
                      <a:pt x="32" y="26"/>
                    </a:cubicBezTo>
                    <a:lnTo>
                      <a:pt x="22" y="27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3" name="Freeform 1480"/>
              <p:cNvSpPr>
                <a:spLocks noEditPoints="1"/>
              </p:cNvSpPr>
              <p:nvPr/>
            </p:nvSpPr>
            <p:spPr bwMode="auto">
              <a:xfrm>
                <a:off x="1864" y="1567"/>
                <a:ext cx="77" cy="84"/>
              </a:xfrm>
              <a:custGeom>
                <a:avLst/>
                <a:gdLst>
                  <a:gd name="T0" fmla="*/ 64 w 65"/>
                  <a:gd name="T1" fmla="*/ 24 h 71"/>
                  <a:gd name="T2" fmla="*/ 41 w 65"/>
                  <a:gd name="T3" fmla="*/ 50 h 71"/>
                  <a:gd name="T4" fmla="*/ 15 w 65"/>
                  <a:gd name="T5" fmla="*/ 28 h 71"/>
                  <a:gd name="T6" fmla="*/ 38 w 65"/>
                  <a:gd name="T7" fmla="*/ 1 h 71"/>
                  <a:gd name="T8" fmla="*/ 64 w 65"/>
                  <a:gd name="T9" fmla="*/ 24 h 71"/>
                  <a:gd name="T10" fmla="*/ 28 w 65"/>
                  <a:gd name="T11" fmla="*/ 52 h 71"/>
                  <a:gd name="T12" fmla="*/ 15 w 65"/>
                  <a:gd name="T13" fmla="*/ 41 h 71"/>
                  <a:gd name="T14" fmla="*/ 1 w 65"/>
                  <a:gd name="T15" fmla="*/ 59 h 71"/>
                  <a:gd name="T16" fmla="*/ 1 w 65"/>
                  <a:gd name="T17" fmla="*/ 63 h 71"/>
                  <a:gd name="T18" fmla="*/ 9 w 65"/>
                  <a:gd name="T19" fmla="*/ 70 h 71"/>
                  <a:gd name="T20" fmla="*/ 14 w 65"/>
                  <a:gd name="T21" fmla="*/ 69 h 71"/>
                  <a:gd name="T22" fmla="*/ 28 w 65"/>
                  <a:gd name="T23" fmla="*/ 52 h 71"/>
                  <a:gd name="T24" fmla="*/ 50 w 65"/>
                  <a:gd name="T25" fmla="*/ 34 h 71"/>
                  <a:gd name="T26" fmla="*/ 53 w 65"/>
                  <a:gd name="T27" fmla="*/ 25 h 71"/>
                  <a:gd name="T28" fmla="*/ 48 w 65"/>
                  <a:gd name="T29" fmla="*/ 15 h 71"/>
                  <a:gd name="T30" fmla="*/ 38 w 65"/>
                  <a:gd name="T31" fmla="*/ 12 h 71"/>
                  <a:gd name="T32" fmla="*/ 29 w 65"/>
                  <a:gd name="T33" fmla="*/ 17 h 71"/>
                  <a:gd name="T34" fmla="*/ 26 w 65"/>
                  <a:gd name="T35" fmla="*/ 27 h 71"/>
                  <a:gd name="T36" fmla="*/ 31 w 65"/>
                  <a:gd name="T37" fmla="*/ 36 h 71"/>
                  <a:gd name="T38" fmla="*/ 40 w 65"/>
                  <a:gd name="T39" fmla="*/ 39 h 71"/>
                  <a:gd name="T40" fmla="*/ 50 w 65"/>
                  <a:gd name="T41" fmla="*/ 34 h 71"/>
                  <a:gd name="T42" fmla="*/ 38 w 65"/>
                  <a:gd name="T43" fmla="*/ 14 h 71"/>
                  <a:gd name="T44" fmla="*/ 38 w 65"/>
                  <a:gd name="T45" fmla="*/ 18 h 71"/>
                  <a:gd name="T46" fmla="*/ 46 w 65"/>
                  <a:gd name="T47" fmla="*/ 23 h 71"/>
                  <a:gd name="T48" fmla="*/ 50 w 65"/>
                  <a:gd name="T49" fmla="*/ 23 h 71"/>
                  <a:gd name="T50" fmla="*/ 38 w 65"/>
                  <a:gd name="T51" fmla="*/ 14 h 71"/>
                  <a:gd name="T52" fmla="*/ 59 w 65"/>
                  <a:gd name="T53" fmla="*/ 24 h 71"/>
                  <a:gd name="T54" fmla="*/ 52 w 65"/>
                  <a:gd name="T55" fmla="*/ 11 h 71"/>
                  <a:gd name="T56" fmla="*/ 38 w 65"/>
                  <a:gd name="T57" fmla="*/ 7 h 71"/>
                  <a:gd name="T58" fmla="*/ 25 w 65"/>
                  <a:gd name="T59" fmla="*/ 13 h 71"/>
                  <a:gd name="T60" fmla="*/ 20 w 65"/>
                  <a:gd name="T61" fmla="*/ 27 h 71"/>
                  <a:gd name="T62" fmla="*/ 27 w 65"/>
                  <a:gd name="T63" fmla="*/ 40 h 71"/>
                  <a:gd name="T64" fmla="*/ 41 w 65"/>
                  <a:gd name="T65" fmla="*/ 45 h 71"/>
                  <a:gd name="T66" fmla="*/ 54 w 65"/>
                  <a:gd name="T67" fmla="*/ 38 h 71"/>
                  <a:gd name="T68" fmla="*/ 59 w 65"/>
                  <a:gd name="T69" fmla="*/ 2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" h="71">
                    <a:moveTo>
                      <a:pt x="64" y="24"/>
                    </a:moveTo>
                    <a:cubicBezTo>
                      <a:pt x="65" y="37"/>
                      <a:pt x="55" y="49"/>
                      <a:pt x="41" y="50"/>
                    </a:cubicBezTo>
                    <a:cubicBezTo>
                      <a:pt x="28" y="51"/>
                      <a:pt x="16" y="41"/>
                      <a:pt x="15" y="28"/>
                    </a:cubicBezTo>
                    <a:cubicBezTo>
                      <a:pt x="14" y="14"/>
                      <a:pt x="24" y="2"/>
                      <a:pt x="38" y="1"/>
                    </a:cubicBezTo>
                    <a:cubicBezTo>
                      <a:pt x="51" y="0"/>
                      <a:pt x="63" y="10"/>
                      <a:pt x="64" y="24"/>
                    </a:cubicBezTo>
                    <a:close/>
                    <a:moveTo>
                      <a:pt x="28" y="52"/>
                    </a:moveTo>
                    <a:cubicBezTo>
                      <a:pt x="23" y="50"/>
                      <a:pt x="18" y="46"/>
                      <a:pt x="15" y="41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60"/>
                      <a:pt x="0" y="62"/>
                      <a:pt x="1" y="63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71"/>
                      <a:pt x="13" y="71"/>
                      <a:pt x="14" y="69"/>
                    </a:cubicBezTo>
                    <a:cubicBezTo>
                      <a:pt x="28" y="52"/>
                      <a:pt x="28" y="52"/>
                      <a:pt x="28" y="52"/>
                    </a:cubicBezTo>
                    <a:close/>
                    <a:moveTo>
                      <a:pt x="50" y="34"/>
                    </a:moveTo>
                    <a:cubicBezTo>
                      <a:pt x="52" y="32"/>
                      <a:pt x="53" y="28"/>
                      <a:pt x="53" y="25"/>
                    </a:cubicBezTo>
                    <a:cubicBezTo>
                      <a:pt x="53" y="21"/>
                      <a:pt x="51" y="18"/>
                      <a:pt x="48" y="15"/>
                    </a:cubicBezTo>
                    <a:cubicBezTo>
                      <a:pt x="46" y="13"/>
                      <a:pt x="42" y="12"/>
                      <a:pt x="38" y="12"/>
                    </a:cubicBezTo>
                    <a:cubicBezTo>
                      <a:pt x="35" y="12"/>
                      <a:pt x="31" y="14"/>
                      <a:pt x="29" y="17"/>
                    </a:cubicBezTo>
                    <a:cubicBezTo>
                      <a:pt x="27" y="19"/>
                      <a:pt x="26" y="23"/>
                      <a:pt x="26" y="27"/>
                    </a:cubicBezTo>
                    <a:cubicBezTo>
                      <a:pt x="26" y="30"/>
                      <a:pt x="28" y="34"/>
                      <a:pt x="31" y="36"/>
                    </a:cubicBezTo>
                    <a:cubicBezTo>
                      <a:pt x="33" y="38"/>
                      <a:pt x="37" y="39"/>
                      <a:pt x="40" y="39"/>
                    </a:cubicBezTo>
                    <a:cubicBezTo>
                      <a:pt x="44" y="39"/>
                      <a:pt x="47" y="37"/>
                      <a:pt x="50" y="34"/>
                    </a:cubicBezTo>
                    <a:close/>
                    <a:moveTo>
                      <a:pt x="38" y="14"/>
                    </a:moveTo>
                    <a:cubicBezTo>
                      <a:pt x="38" y="18"/>
                      <a:pt x="38" y="18"/>
                      <a:pt x="38" y="18"/>
                    </a:cubicBezTo>
                    <a:cubicBezTo>
                      <a:pt x="44" y="18"/>
                      <a:pt x="45" y="19"/>
                      <a:pt x="46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17"/>
                      <a:pt x="44" y="14"/>
                      <a:pt x="38" y="14"/>
                    </a:cubicBezTo>
                    <a:close/>
                    <a:moveTo>
                      <a:pt x="59" y="24"/>
                    </a:moveTo>
                    <a:cubicBezTo>
                      <a:pt x="58" y="19"/>
                      <a:pt x="56" y="14"/>
                      <a:pt x="52" y="11"/>
                    </a:cubicBezTo>
                    <a:cubicBezTo>
                      <a:pt x="48" y="8"/>
                      <a:pt x="43" y="6"/>
                      <a:pt x="38" y="7"/>
                    </a:cubicBezTo>
                    <a:cubicBezTo>
                      <a:pt x="33" y="7"/>
                      <a:pt x="28" y="9"/>
                      <a:pt x="25" y="13"/>
                    </a:cubicBezTo>
                    <a:cubicBezTo>
                      <a:pt x="22" y="17"/>
                      <a:pt x="20" y="22"/>
                      <a:pt x="20" y="27"/>
                    </a:cubicBezTo>
                    <a:cubicBezTo>
                      <a:pt x="21" y="32"/>
                      <a:pt x="23" y="37"/>
                      <a:pt x="27" y="40"/>
                    </a:cubicBezTo>
                    <a:cubicBezTo>
                      <a:pt x="31" y="43"/>
                      <a:pt x="36" y="45"/>
                      <a:pt x="41" y="45"/>
                    </a:cubicBezTo>
                    <a:cubicBezTo>
                      <a:pt x="46" y="44"/>
                      <a:pt x="51" y="42"/>
                      <a:pt x="54" y="38"/>
                    </a:cubicBezTo>
                    <a:cubicBezTo>
                      <a:pt x="57" y="34"/>
                      <a:pt x="59" y="30"/>
                      <a:pt x="59" y="24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4" name="Freeform 1481"/>
              <p:cNvSpPr>
                <a:spLocks noEditPoints="1"/>
              </p:cNvSpPr>
              <p:nvPr/>
            </p:nvSpPr>
            <p:spPr bwMode="auto">
              <a:xfrm>
                <a:off x="1821" y="1779"/>
                <a:ext cx="85" cy="70"/>
              </a:xfrm>
              <a:custGeom>
                <a:avLst/>
                <a:gdLst>
                  <a:gd name="T0" fmla="*/ 19 w 72"/>
                  <a:gd name="T1" fmla="*/ 5 h 59"/>
                  <a:gd name="T2" fmla="*/ 43 w 72"/>
                  <a:gd name="T3" fmla="*/ 0 h 59"/>
                  <a:gd name="T4" fmla="*/ 44 w 72"/>
                  <a:gd name="T5" fmla="*/ 1 h 59"/>
                  <a:gd name="T6" fmla="*/ 45 w 72"/>
                  <a:gd name="T7" fmla="*/ 4 h 59"/>
                  <a:gd name="T8" fmla="*/ 19 w 72"/>
                  <a:gd name="T9" fmla="*/ 10 h 59"/>
                  <a:gd name="T10" fmla="*/ 18 w 72"/>
                  <a:gd name="T11" fmla="*/ 6 h 59"/>
                  <a:gd name="T12" fmla="*/ 19 w 72"/>
                  <a:gd name="T13" fmla="*/ 5 h 59"/>
                  <a:gd name="T14" fmla="*/ 34 w 72"/>
                  <a:gd name="T15" fmla="*/ 18 h 59"/>
                  <a:gd name="T16" fmla="*/ 50 w 72"/>
                  <a:gd name="T17" fmla="*/ 29 h 59"/>
                  <a:gd name="T18" fmla="*/ 39 w 72"/>
                  <a:gd name="T19" fmla="*/ 45 h 59"/>
                  <a:gd name="T20" fmla="*/ 23 w 72"/>
                  <a:gd name="T21" fmla="*/ 34 h 59"/>
                  <a:gd name="T22" fmla="*/ 34 w 72"/>
                  <a:gd name="T23" fmla="*/ 18 h 59"/>
                  <a:gd name="T24" fmla="*/ 34 w 72"/>
                  <a:gd name="T25" fmla="*/ 20 h 59"/>
                  <a:gd name="T26" fmla="*/ 35 w 72"/>
                  <a:gd name="T27" fmla="*/ 24 h 59"/>
                  <a:gd name="T28" fmla="*/ 44 w 72"/>
                  <a:gd name="T29" fmla="*/ 30 h 59"/>
                  <a:gd name="T30" fmla="*/ 48 w 72"/>
                  <a:gd name="T31" fmla="*/ 29 h 59"/>
                  <a:gd name="T32" fmla="*/ 34 w 72"/>
                  <a:gd name="T33" fmla="*/ 20 h 59"/>
                  <a:gd name="T34" fmla="*/ 3 w 72"/>
                  <a:gd name="T35" fmla="*/ 14 h 59"/>
                  <a:gd name="T36" fmla="*/ 0 w 72"/>
                  <a:gd name="T37" fmla="*/ 18 h 59"/>
                  <a:gd name="T38" fmla="*/ 1 w 72"/>
                  <a:gd name="T39" fmla="*/ 25 h 59"/>
                  <a:gd name="T40" fmla="*/ 6 w 72"/>
                  <a:gd name="T41" fmla="*/ 49 h 59"/>
                  <a:gd name="T42" fmla="*/ 7 w 72"/>
                  <a:gd name="T43" fmla="*/ 56 h 59"/>
                  <a:gd name="T44" fmla="*/ 12 w 72"/>
                  <a:gd name="T45" fmla="*/ 59 h 59"/>
                  <a:gd name="T46" fmla="*/ 69 w 72"/>
                  <a:gd name="T47" fmla="*/ 47 h 59"/>
                  <a:gd name="T48" fmla="*/ 72 w 72"/>
                  <a:gd name="T49" fmla="*/ 43 h 59"/>
                  <a:gd name="T50" fmla="*/ 71 w 72"/>
                  <a:gd name="T51" fmla="*/ 37 h 59"/>
                  <a:gd name="T52" fmla="*/ 66 w 72"/>
                  <a:gd name="T53" fmla="*/ 12 h 59"/>
                  <a:gd name="T54" fmla="*/ 65 w 72"/>
                  <a:gd name="T55" fmla="*/ 5 h 59"/>
                  <a:gd name="T56" fmla="*/ 60 w 72"/>
                  <a:gd name="T57" fmla="*/ 3 h 59"/>
                  <a:gd name="T58" fmla="*/ 3 w 72"/>
                  <a:gd name="T59" fmla="*/ 14 h 59"/>
                  <a:gd name="T60" fmla="*/ 7 w 72"/>
                  <a:gd name="T61" fmla="*/ 18 h 59"/>
                  <a:gd name="T62" fmla="*/ 11 w 72"/>
                  <a:gd name="T63" fmla="*/ 20 h 59"/>
                  <a:gd name="T64" fmla="*/ 8 w 72"/>
                  <a:gd name="T65" fmla="*/ 23 h 59"/>
                  <a:gd name="T66" fmla="*/ 5 w 72"/>
                  <a:gd name="T67" fmla="*/ 21 h 59"/>
                  <a:gd name="T68" fmla="*/ 7 w 72"/>
                  <a:gd name="T69" fmla="*/ 18 h 59"/>
                  <a:gd name="T70" fmla="*/ 33 w 72"/>
                  <a:gd name="T71" fmla="*/ 14 h 59"/>
                  <a:gd name="T72" fmla="*/ 19 w 72"/>
                  <a:gd name="T73" fmla="*/ 35 h 59"/>
                  <a:gd name="T74" fmla="*/ 40 w 72"/>
                  <a:gd name="T75" fmla="*/ 49 h 59"/>
                  <a:gd name="T76" fmla="*/ 53 w 72"/>
                  <a:gd name="T77" fmla="*/ 28 h 59"/>
                  <a:gd name="T78" fmla="*/ 33 w 72"/>
                  <a:gd name="T79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" h="59">
                    <a:moveTo>
                      <a:pt x="19" y="5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4" y="1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9" y="5"/>
                    </a:cubicBezTo>
                    <a:close/>
                    <a:moveTo>
                      <a:pt x="34" y="18"/>
                    </a:moveTo>
                    <a:cubicBezTo>
                      <a:pt x="41" y="17"/>
                      <a:pt x="48" y="22"/>
                      <a:pt x="50" y="29"/>
                    </a:cubicBezTo>
                    <a:cubicBezTo>
                      <a:pt x="51" y="36"/>
                      <a:pt x="46" y="44"/>
                      <a:pt x="39" y="45"/>
                    </a:cubicBezTo>
                    <a:cubicBezTo>
                      <a:pt x="31" y="47"/>
                      <a:pt x="24" y="42"/>
                      <a:pt x="23" y="34"/>
                    </a:cubicBezTo>
                    <a:cubicBezTo>
                      <a:pt x="21" y="27"/>
                      <a:pt x="26" y="20"/>
                      <a:pt x="34" y="18"/>
                    </a:cubicBezTo>
                    <a:close/>
                    <a:moveTo>
                      <a:pt x="34" y="20"/>
                    </a:moveTo>
                    <a:cubicBezTo>
                      <a:pt x="35" y="24"/>
                      <a:pt x="35" y="24"/>
                      <a:pt x="35" y="24"/>
                    </a:cubicBezTo>
                    <a:cubicBezTo>
                      <a:pt x="39" y="23"/>
                      <a:pt x="43" y="26"/>
                      <a:pt x="44" y="30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3"/>
                      <a:pt x="40" y="19"/>
                      <a:pt x="34" y="20"/>
                    </a:cubicBezTo>
                    <a:close/>
                    <a:moveTo>
                      <a:pt x="3" y="14"/>
                    </a:moveTo>
                    <a:cubicBezTo>
                      <a:pt x="1" y="14"/>
                      <a:pt x="0" y="16"/>
                      <a:pt x="0" y="18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8"/>
                      <a:pt x="10" y="59"/>
                      <a:pt x="12" y="59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7"/>
                      <a:pt x="72" y="45"/>
                      <a:pt x="72" y="43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5"/>
                      <a:pt x="65" y="5"/>
                      <a:pt x="65" y="5"/>
                    </a:cubicBezTo>
                    <a:cubicBezTo>
                      <a:pt x="64" y="4"/>
                      <a:pt x="62" y="2"/>
                      <a:pt x="60" y="3"/>
                    </a:cubicBezTo>
                    <a:cubicBezTo>
                      <a:pt x="3" y="14"/>
                      <a:pt x="3" y="14"/>
                      <a:pt x="3" y="14"/>
                    </a:cubicBezTo>
                    <a:close/>
                    <a:moveTo>
                      <a:pt x="7" y="18"/>
                    </a:moveTo>
                    <a:cubicBezTo>
                      <a:pt x="9" y="17"/>
                      <a:pt x="10" y="18"/>
                      <a:pt x="11" y="20"/>
                    </a:cubicBezTo>
                    <a:cubicBezTo>
                      <a:pt x="11" y="21"/>
                      <a:pt x="10" y="23"/>
                      <a:pt x="8" y="23"/>
                    </a:cubicBezTo>
                    <a:cubicBezTo>
                      <a:pt x="7" y="23"/>
                      <a:pt x="6" y="22"/>
                      <a:pt x="5" y="21"/>
                    </a:cubicBezTo>
                    <a:cubicBezTo>
                      <a:pt x="5" y="19"/>
                      <a:pt x="6" y="18"/>
                      <a:pt x="7" y="18"/>
                    </a:cubicBezTo>
                    <a:close/>
                    <a:moveTo>
                      <a:pt x="33" y="14"/>
                    </a:moveTo>
                    <a:cubicBezTo>
                      <a:pt x="23" y="16"/>
                      <a:pt x="17" y="25"/>
                      <a:pt x="19" y="35"/>
                    </a:cubicBezTo>
                    <a:cubicBezTo>
                      <a:pt x="21" y="45"/>
                      <a:pt x="30" y="51"/>
                      <a:pt x="40" y="49"/>
                    </a:cubicBezTo>
                    <a:cubicBezTo>
                      <a:pt x="49" y="47"/>
                      <a:pt x="55" y="38"/>
                      <a:pt x="53" y="28"/>
                    </a:cubicBezTo>
                    <a:cubicBezTo>
                      <a:pt x="52" y="19"/>
                      <a:pt x="42" y="12"/>
                      <a:pt x="33" y="14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5" name="Freeform 1482"/>
              <p:cNvSpPr>
                <a:spLocks noEditPoints="1"/>
              </p:cNvSpPr>
              <p:nvPr/>
            </p:nvSpPr>
            <p:spPr bwMode="auto">
              <a:xfrm>
                <a:off x="1782" y="2427"/>
                <a:ext cx="43" cy="56"/>
              </a:xfrm>
              <a:custGeom>
                <a:avLst/>
                <a:gdLst>
                  <a:gd name="T0" fmla="*/ 26 w 37"/>
                  <a:gd name="T1" fmla="*/ 23 h 47"/>
                  <a:gd name="T2" fmla="*/ 19 w 37"/>
                  <a:gd name="T3" fmla="*/ 27 h 47"/>
                  <a:gd name="T4" fmla="*/ 12 w 37"/>
                  <a:gd name="T5" fmla="*/ 24 h 47"/>
                  <a:gd name="T6" fmla="*/ 7 w 37"/>
                  <a:gd name="T7" fmla="*/ 23 h 47"/>
                  <a:gd name="T8" fmla="*/ 7 w 37"/>
                  <a:gd name="T9" fmla="*/ 15 h 47"/>
                  <a:gd name="T10" fmla="*/ 19 w 37"/>
                  <a:gd name="T11" fmla="*/ 0 h 47"/>
                  <a:gd name="T12" fmla="*/ 30 w 37"/>
                  <a:gd name="T13" fmla="*/ 15 h 47"/>
                  <a:gd name="T14" fmla="*/ 30 w 37"/>
                  <a:gd name="T15" fmla="*/ 23 h 47"/>
                  <a:gd name="T16" fmla="*/ 26 w 37"/>
                  <a:gd name="T17" fmla="*/ 23 h 47"/>
                  <a:gd name="T18" fmla="*/ 25 w 37"/>
                  <a:gd name="T19" fmla="*/ 8 h 47"/>
                  <a:gd name="T20" fmla="*/ 11 w 37"/>
                  <a:gd name="T21" fmla="*/ 14 h 47"/>
                  <a:gd name="T22" fmla="*/ 11 w 37"/>
                  <a:gd name="T23" fmla="*/ 15 h 47"/>
                  <a:gd name="T24" fmla="*/ 19 w 37"/>
                  <a:gd name="T25" fmla="*/ 26 h 47"/>
                  <a:gd name="T26" fmla="*/ 27 w 37"/>
                  <a:gd name="T27" fmla="*/ 15 h 47"/>
                  <a:gd name="T28" fmla="*/ 25 w 37"/>
                  <a:gd name="T29" fmla="*/ 8 h 47"/>
                  <a:gd name="T30" fmla="*/ 28 w 37"/>
                  <a:gd name="T31" fmla="*/ 25 h 47"/>
                  <a:gd name="T32" fmla="*/ 19 w 37"/>
                  <a:gd name="T33" fmla="*/ 30 h 47"/>
                  <a:gd name="T34" fmla="*/ 9 w 37"/>
                  <a:gd name="T35" fmla="*/ 25 h 47"/>
                  <a:gd name="T36" fmla="*/ 0 w 37"/>
                  <a:gd name="T37" fmla="*/ 46 h 47"/>
                  <a:gd name="T38" fmla="*/ 0 w 37"/>
                  <a:gd name="T39" fmla="*/ 47 h 47"/>
                  <a:gd name="T40" fmla="*/ 37 w 37"/>
                  <a:gd name="T41" fmla="*/ 47 h 47"/>
                  <a:gd name="T42" fmla="*/ 37 w 37"/>
                  <a:gd name="T43" fmla="*/ 46 h 47"/>
                  <a:gd name="T44" fmla="*/ 28 w 37"/>
                  <a:gd name="T45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47">
                    <a:moveTo>
                      <a:pt x="26" y="23"/>
                    </a:moveTo>
                    <a:cubicBezTo>
                      <a:pt x="24" y="26"/>
                      <a:pt x="21" y="27"/>
                      <a:pt x="19" y="27"/>
                    </a:cubicBezTo>
                    <a:cubicBezTo>
                      <a:pt x="16" y="27"/>
                      <a:pt x="14" y="26"/>
                      <a:pt x="12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7"/>
                      <a:pt x="12" y="0"/>
                      <a:pt x="19" y="0"/>
                    </a:cubicBezTo>
                    <a:cubicBezTo>
                      <a:pt x="25" y="0"/>
                      <a:pt x="30" y="7"/>
                      <a:pt x="30" y="15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8"/>
                    </a:moveTo>
                    <a:cubicBezTo>
                      <a:pt x="20" y="10"/>
                      <a:pt x="20" y="14"/>
                      <a:pt x="11" y="14"/>
                    </a:cubicBezTo>
                    <a:cubicBezTo>
                      <a:pt x="11" y="14"/>
                      <a:pt x="11" y="15"/>
                      <a:pt x="11" y="15"/>
                    </a:cubicBezTo>
                    <a:cubicBezTo>
                      <a:pt x="11" y="21"/>
                      <a:pt x="14" y="26"/>
                      <a:pt x="19" y="26"/>
                    </a:cubicBezTo>
                    <a:cubicBezTo>
                      <a:pt x="23" y="26"/>
                      <a:pt x="27" y="21"/>
                      <a:pt x="27" y="15"/>
                    </a:cubicBezTo>
                    <a:cubicBezTo>
                      <a:pt x="27" y="13"/>
                      <a:pt x="26" y="10"/>
                      <a:pt x="25" y="8"/>
                    </a:cubicBezTo>
                    <a:close/>
                    <a:moveTo>
                      <a:pt x="28" y="25"/>
                    </a:moveTo>
                    <a:cubicBezTo>
                      <a:pt x="26" y="28"/>
                      <a:pt x="22" y="30"/>
                      <a:pt x="19" y="30"/>
                    </a:cubicBezTo>
                    <a:cubicBezTo>
                      <a:pt x="15" y="30"/>
                      <a:pt x="12" y="28"/>
                      <a:pt x="9" y="25"/>
                    </a:cubicBezTo>
                    <a:cubicBezTo>
                      <a:pt x="4" y="29"/>
                      <a:pt x="0" y="37"/>
                      <a:pt x="0" y="46"/>
                    </a:cubicBezTo>
                    <a:cubicBezTo>
                      <a:pt x="0" y="46"/>
                      <a:pt x="0" y="46"/>
                      <a:pt x="0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37"/>
                      <a:pt x="33" y="29"/>
                      <a:pt x="28" y="25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6" name="Freeform 1483"/>
              <p:cNvSpPr>
                <a:spLocks noEditPoints="1"/>
              </p:cNvSpPr>
              <p:nvPr/>
            </p:nvSpPr>
            <p:spPr bwMode="auto">
              <a:xfrm>
                <a:off x="1673" y="2601"/>
                <a:ext cx="36" cy="38"/>
              </a:xfrm>
              <a:custGeom>
                <a:avLst/>
                <a:gdLst>
                  <a:gd name="T0" fmla="*/ 15 w 31"/>
                  <a:gd name="T1" fmla="*/ 0 h 32"/>
                  <a:gd name="T2" fmla="*/ 17 w 31"/>
                  <a:gd name="T3" fmla="*/ 1 h 32"/>
                  <a:gd name="T4" fmla="*/ 18 w 31"/>
                  <a:gd name="T5" fmla="*/ 3 h 32"/>
                  <a:gd name="T6" fmla="*/ 18 w 31"/>
                  <a:gd name="T7" fmla="*/ 4 h 32"/>
                  <a:gd name="T8" fmla="*/ 21 w 31"/>
                  <a:gd name="T9" fmla="*/ 5 h 32"/>
                  <a:gd name="T10" fmla="*/ 22 w 31"/>
                  <a:gd name="T11" fmla="*/ 5 h 32"/>
                  <a:gd name="T12" fmla="*/ 25 w 31"/>
                  <a:gd name="T13" fmla="*/ 4 h 32"/>
                  <a:gd name="T14" fmla="*/ 27 w 31"/>
                  <a:gd name="T15" fmla="*/ 7 h 32"/>
                  <a:gd name="T16" fmla="*/ 26 w 31"/>
                  <a:gd name="T17" fmla="*/ 9 h 32"/>
                  <a:gd name="T18" fmla="*/ 26 w 31"/>
                  <a:gd name="T19" fmla="*/ 10 h 32"/>
                  <a:gd name="T20" fmla="*/ 27 w 31"/>
                  <a:gd name="T21" fmla="*/ 13 h 32"/>
                  <a:gd name="T22" fmla="*/ 28 w 31"/>
                  <a:gd name="T23" fmla="*/ 13 h 32"/>
                  <a:gd name="T24" fmla="*/ 31 w 31"/>
                  <a:gd name="T25" fmla="*/ 14 h 32"/>
                  <a:gd name="T26" fmla="*/ 31 w 31"/>
                  <a:gd name="T27" fmla="*/ 16 h 32"/>
                  <a:gd name="T28" fmla="*/ 30 w 31"/>
                  <a:gd name="T29" fmla="*/ 19 h 32"/>
                  <a:gd name="T30" fmla="*/ 28 w 31"/>
                  <a:gd name="T31" fmla="*/ 19 h 32"/>
                  <a:gd name="T32" fmla="*/ 27 w 31"/>
                  <a:gd name="T33" fmla="*/ 19 h 32"/>
                  <a:gd name="T34" fmla="*/ 25 w 31"/>
                  <a:gd name="T35" fmla="*/ 22 h 32"/>
                  <a:gd name="T36" fmla="*/ 26 w 31"/>
                  <a:gd name="T37" fmla="*/ 23 h 32"/>
                  <a:gd name="T38" fmla="*/ 27 w 31"/>
                  <a:gd name="T39" fmla="*/ 26 h 32"/>
                  <a:gd name="T40" fmla="*/ 25 w 31"/>
                  <a:gd name="T41" fmla="*/ 28 h 32"/>
                  <a:gd name="T42" fmla="*/ 23 w 31"/>
                  <a:gd name="T43" fmla="*/ 27 h 32"/>
                  <a:gd name="T44" fmla="*/ 22 w 31"/>
                  <a:gd name="T45" fmla="*/ 27 h 32"/>
                  <a:gd name="T46" fmla="*/ 19 w 31"/>
                  <a:gd name="T47" fmla="*/ 27 h 32"/>
                  <a:gd name="T48" fmla="*/ 19 w 31"/>
                  <a:gd name="T49" fmla="*/ 29 h 32"/>
                  <a:gd name="T50" fmla="*/ 18 w 31"/>
                  <a:gd name="T51" fmla="*/ 32 h 32"/>
                  <a:gd name="T52" fmla="*/ 15 w 31"/>
                  <a:gd name="T53" fmla="*/ 32 h 32"/>
                  <a:gd name="T54" fmla="*/ 13 w 31"/>
                  <a:gd name="T55" fmla="*/ 32 h 32"/>
                  <a:gd name="T56" fmla="*/ 13 w 31"/>
                  <a:gd name="T57" fmla="*/ 29 h 32"/>
                  <a:gd name="T58" fmla="*/ 13 w 31"/>
                  <a:gd name="T59" fmla="*/ 28 h 32"/>
                  <a:gd name="T60" fmla="*/ 10 w 31"/>
                  <a:gd name="T61" fmla="*/ 26 h 32"/>
                  <a:gd name="T62" fmla="*/ 9 w 31"/>
                  <a:gd name="T63" fmla="*/ 27 h 32"/>
                  <a:gd name="T64" fmla="*/ 6 w 31"/>
                  <a:gd name="T65" fmla="*/ 28 h 32"/>
                  <a:gd name="T66" fmla="*/ 3 w 31"/>
                  <a:gd name="T67" fmla="*/ 25 h 32"/>
                  <a:gd name="T68" fmla="*/ 4 w 31"/>
                  <a:gd name="T69" fmla="*/ 23 h 32"/>
                  <a:gd name="T70" fmla="*/ 5 w 31"/>
                  <a:gd name="T71" fmla="*/ 22 h 32"/>
                  <a:gd name="T72" fmla="*/ 4 w 31"/>
                  <a:gd name="T73" fmla="*/ 19 h 32"/>
                  <a:gd name="T74" fmla="*/ 3 w 31"/>
                  <a:gd name="T75" fmla="*/ 18 h 32"/>
                  <a:gd name="T76" fmla="*/ 0 w 31"/>
                  <a:gd name="T77" fmla="*/ 18 h 32"/>
                  <a:gd name="T78" fmla="*/ 0 w 31"/>
                  <a:gd name="T79" fmla="*/ 16 h 32"/>
                  <a:gd name="T80" fmla="*/ 0 w 31"/>
                  <a:gd name="T81" fmla="*/ 14 h 32"/>
                  <a:gd name="T82" fmla="*/ 2 w 31"/>
                  <a:gd name="T83" fmla="*/ 14 h 32"/>
                  <a:gd name="T84" fmla="*/ 4 w 31"/>
                  <a:gd name="T85" fmla="*/ 13 h 32"/>
                  <a:gd name="T86" fmla="*/ 5 w 31"/>
                  <a:gd name="T87" fmla="*/ 11 h 32"/>
                  <a:gd name="T88" fmla="*/ 5 w 31"/>
                  <a:gd name="T89" fmla="*/ 9 h 32"/>
                  <a:gd name="T90" fmla="*/ 3 w 31"/>
                  <a:gd name="T91" fmla="*/ 7 h 32"/>
                  <a:gd name="T92" fmla="*/ 6 w 31"/>
                  <a:gd name="T93" fmla="*/ 4 h 32"/>
                  <a:gd name="T94" fmla="*/ 8 w 31"/>
                  <a:gd name="T95" fmla="*/ 5 h 32"/>
                  <a:gd name="T96" fmla="*/ 9 w 31"/>
                  <a:gd name="T97" fmla="*/ 5 h 32"/>
                  <a:gd name="T98" fmla="*/ 12 w 31"/>
                  <a:gd name="T99" fmla="*/ 4 h 32"/>
                  <a:gd name="T100" fmla="*/ 12 w 31"/>
                  <a:gd name="T101" fmla="*/ 3 h 32"/>
                  <a:gd name="T102" fmla="*/ 13 w 31"/>
                  <a:gd name="T103" fmla="*/ 1 h 32"/>
                  <a:gd name="T104" fmla="*/ 15 w 31"/>
                  <a:gd name="T105" fmla="*/ 0 h 32"/>
                  <a:gd name="T106" fmla="*/ 15 w 31"/>
                  <a:gd name="T107" fmla="*/ 6 h 32"/>
                  <a:gd name="T108" fmla="*/ 9 w 31"/>
                  <a:gd name="T109" fmla="*/ 9 h 32"/>
                  <a:gd name="T110" fmla="*/ 6 w 31"/>
                  <a:gd name="T111" fmla="*/ 16 h 32"/>
                  <a:gd name="T112" fmla="*/ 9 w 31"/>
                  <a:gd name="T113" fmla="*/ 23 h 32"/>
                  <a:gd name="T114" fmla="*/ 15 w 31"/>
                  <a:gd name="T115" fmla="*/ 26 h 32"/>
                  <a:gd name="T116" fmla="*/ 22 w 31"/>
                  <a:gd name="T117" fmla="*/ 23 h 32"/>
                  <a:gd name="T118" fmla="*/ 25 w 31"/>
                  <a:gd name="T119" fmla="*/ 16 h 32"/>
                  <a:gd name="T120" fmla="*/ 22 w 31"/>
                  <a:gd name="T121" fmla="*/ 9 h 32"/>
                  <a:gd name="T122" fmla="*/ 15 w 31"/>
                  <a:gd name="T123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" h="32">
                    <a:moveTo>
                      <a:pt x="15" y="0"/>
                    </a:moveTo>
                    <a:cubicBezTo>
                      <a:pt x="16" y="0"/>
                      <a:pt x="17" y="0"/>
                      <a:pt x="17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2" y="5"/>
                      <a:pt x="22" y="5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5"/>
                      <a:pt x="27" y="5"/>
                      <a:pt x="27" y="7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10"/>
                      <a:pt x="26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8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5"/>
                      <a:pt x="31" y="15"/>
                      <a:pt x="31" y="16"/>
                    </a:cubicBezTo>
                    <a:cubicBezTo>
                      <a:pt x="31" y="17"/>
                      <a:pt x="31" y="18"/>
                      <a:pt x="30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7" y="19"/>
                      <a:pt x="27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3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6"/>
                      <a:pt x="22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8"/>
                      <a:pt x="19" y="28"/>
                      <a:pt x="19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2"/>
                      <a:pt x="16" y="32"/>
                      <a:pt x="15" y="32"/>
                    </a:cubicBezTo>
                    <a:cubicBezTo>
                      <a:pt x="15" y="32"/>
                      <a:pt x="14" y="32"/>
                      <a:pt x="13" y="3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8"/>
                      <a:pt x="13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9" y="27"/>
                      <a:pt x="9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7"/>
                      <a:pt x="4" y="26"/>
                      <a:pt x="3" y="25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3" y="18"/>
                      <a:pt x="3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0"/>
                      <a:pt x="15" y="0"/>
                      <a:pt x="15" y="0"/>
                    </a:cubicBezTo>
                    <a:close/>
                    <a:moveTo>
                      <a:pt x="15" y="6"/>
                    </a:moveTo>
                    <a:cubicBezTo>
                      <a:pt x="13" y="6"/>
                      <a:pt x="10" y="7"/>
                      <a:pt x="9" y="9"/>
                    </a:cubicBezTo>
                    <a:cubicBezTo>
                      <a:pt x="7" y="11"/>
                      <a:pt x="6" y="13"/>
                      <a:pt x="6" y="16"/>
                    </a:cubicBezTo>
                    <a:cubicBezTo>
                      <a:pt x="6" y="19"/>
                      <a:pt x="7" y="21"/>
                      <a:pt x="9" y="23"/>
                    </a:cubicBezTo>
                    <a:cubicBezTo>
                      <a:pt x="10" y="25"/>
                      <a:pt x="13" y="26"/>
                      <a:pt x="15" y="26"/>
                    </a:cubicBezTo>
                    <a:cubicBezTo>
                      <a:pt x="18" y="26"/>
                      <a:pt x="20" y="25"/>
                      <a:pt x="22" y="23"/>
                    </a:cubicBezTo>
                    <a:cubicBezTo>
                      <a:pt x="24" y="21"/>
                      <a:pt x="25" y="19"/>
                      <a:pt x="25" y="16"/>
                    </a:cubicBezTo>
                    <a:cubicBezTo>
                      <a:pt x="25" y="13"/>
                      <a:pt x="24" y="11"/>
                      <a:pt x="22" y="9"/>
                    </a:cubicBezTo>
                    <a:cubicBezTo>
                      <a:pt x="20" y="7"/>
                      <a:pt x="18" y="6"/>
                      <a:pt x="15" y="6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7" name="Freeform 1484"/>
              <p:cNvSpPr>
                <a:spLocks noEditPoints="1"/>
              </p:cNvSpPr>
              <p:nvPr/>
            </p:nvSpPr>
            <p:spPr bwMode="auto">
              <a:xfrm>
                <a:off x="1681" y="2609"/>
                <a:ext cx="20" cy="22"/>
              </a:xfrm>
              <a:custGeom>
                <a:avLst/>
                <a:gdLst>
                  <a:gd name="T0" fmla="*/ 15 w 17"/>
                  <a:gd name="T1" fmla="*/ 3 h 18"/>
                  <a:gd name="T2" fmla="*/ 8 w 17"/>
                  <a:gd name="T3" fmla="*/ 0 h 18"/>
                  <a:gd name="T4" fmla="*/ 2 w 17"/>
                  <a:gd name="T5" fmla="*/ 3 h 18"/>
                  <a:gd name="T6" fmla="*/ 0 w 17"/>
                  <a:gd name="T7" fmla="*/ 9 h 18"/>
                  <a:gd name="T8" fmla="*/ 2 w 17"/>
                  <a:gd name="T9" fmla="*/ 16 h 18"/>
                  <a:gd name="T10" fmla="*/ 8 w 17"/>
                  <a:gd name="T11" fmla="*/ 18 h 18"/>
                  <a:gd name="T12" fmla="*/ 15 w 17"/>
                  <a:gd name="T13" fmla="*/ 16 h 18"/>
                  <a:gd name="T14" fmla="*/ 17 w 17"/>
                  <a:gd name="T15" fmla="*/ 9 h 18"/>
                  <a:gd name="T16" fmla="*/ 15 w 17"/>
                  <a:gd name="T17" fmla="*/ 3 h 18"/>
                  <a:gd name="T18" fmla="*/ 8 w 17"/>
                  <a:gd name="T19" fmla="*/ 4 h 18"/>
                  <a:gd name="T20" fmla="*/ 13 w 17"/>
                  <a:gd name="T21" fmla="*/ 9 h 18"/>
                  <a:gd name="T22" fmla="*/ 8 w 17"/>
                  <a:gd name="T23" fmla="*/ 14 h 18"/>
                  <a:gd name="T24" fmla="*/ 4 w 17"/>
                  <a:gd name="T25" fmla="*/ 9 h 18"/>
                  <a:gd name="T26" fmla="*/ 8 w 17"/>
                  <a:gd name="T2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8">
                    <a:moveTo>
                      <a:pt x="15" y="3"/>
                    </a:moveTo>
                    <a:cubicBezTo>
                      <a:pt x="13" y="1"/>
                      <a:pt x="11" y="0"/>
                      <a:pt x="8" y="0"/>
                    </a:cubicBezTo>
                    <a:cubicBezTo>
                      <a:pt x="6" y="0"/>
                      <a:pt x="4" y="1"/>
                      <a:pt x="2" y="3"/>
                    </a:cubicBezTo>
                    <a:cubicBezTo>
                      <a:pt x="0" y="4"/>
                      <a:pt x="0" y="7"/>
                      <a:pt x="0" y="9"/>
                    </a:cubicBezTo>
                    <a:cubicBezTo>
                      <a:pt x="0" y="12"/>
                      <a:pt x="0" y="14"/>
                      <a:pt x="2" y="16"/>
                    </a:cubicBezTo>
                    <a:cubicBezTo>
                      <a:pt x="4" y="17"/>
                      <a:pt x="6" y="18"/>
                      <a:pt x="8" y="18"/>
                    </a:cubicBezTo>
                    <a:cubicBezTo>
                      <a:pt x="11" y="18"/>
                      <a:pt x="13" y="17"/>
                      <a:pt x="15" y="16"/>
                    </a:cubicBezTo>
                    <a:cubicBezTo>
                      <a:pt x="16" y="14"/>
                      <a:pt x="17" y="12"/>
                      <a:pt x="17" y="9"/>
                    </a:cubicBezTo>
                    <a:cubicBezTo>
                      <a:pt x="17" y="7"/>
                      <a:pt x="16" y="4"/>
                      <a:pt x="15" y="3"/>
                    </a:cubicBezTo>
                    <a:close/>
                    <a:moveTo>
                      <a:pt x="8" y="4"/>
                    </a:moveTo>
                    <a:cubicBezTo>
                      <a:pt x="11" y="4"/>
                      <a:pt x="13" y="6"/>
                      <a:pt x="13" y="9"/>
                    </a:cubicBezTo>
                    <a:cubicBezTo>
                      <a:pt x="13" y="12"/>
                      <a:pt x="11" y="14"/>
                      <a:pt x="8" y="14"/>
                    </a:cubicBezTo>
                    <a:cubicBezTo>
                      <a:pt x="6" y="14"/>
                      <a:pt x="4" y="12"/>
                      <a:pt x="4" y="9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8" name="Freeform 1485"/>
              <p:cNvSpPr>
                <a:spLocks/>
              </p:cNvSpPr>
              <p:nvPr/>
            </p:nvSpPr>
            <p:spPr bwMode="auto">
              <a:xfrm>
                <a:off x="1980" y="2407"/>
                <a:ext cx="42" cy="40"/>
              </a:xfrm>
              <a:custGeom>
                <a:avLst/>
                <a:gdLst>
                  <a:gd name="T0" fmla="*/ 28 w 35"/>
                  <a:gd name="T1" fmla="*/ 22 h 34"/>
                  <a:gd name="T2" fmla="*/ 31 w 35"/>
                  <a:gd name="T3" fmla="*/ 23 h 34"/>
                  <a:gd name="T4" fmla="*/ 31 w 35"/>
                  <a:gd name="T5" fmla="*/ 8 h 34"/>
                  <a:gd name="T6" fmla="*/ 13 w 35"/>
                  <a:gd name="T7" fmla="*/ 10 h 34"/>
                  <a:gd name="T8" fmla="*/ 13 w 35"/>
                  <a:gd name="T9" fmla="*/ 28 h 34"/>
                  <a:gd name="T10" fmla="*/ 13 w 35"/>
                  <a:gd name="T11" fmla="*/ 29 h 34"/>
                  <a:gd name="T12" fmla="*/ 6 w 35"/>
                  <a:gd name="T13" fmla="*/ 34 h 34"/>
                  <a:gd name="T14" fmla="*/ 0 w 35"/>
                  <a:gd name="T15" fmla="*/ 29 h 34"/>
                  <a:gd name="T16" fmla="*/ 6 w 35"/>
                  <a:gd name="T17" fmla="*/ 23 h 34"/>
                  <a:gd name="T18" fmla="*/ 9 w 35"/>
                  <a:gd name="T19" fmla="*/ 24 h 34"/>
                  <a:gd name="T20" fmla="*/ 9 w 35"/>
                  <a:gd name="T21" fmla="*/ 4 h 34"/>
                  <a:gd name="T22" fmla="*/ 34 w 35"/>
                  <a:gd name="T23" fmla="*/ 0 h 34"/>
                  <a:gd name="T24" fmla="*/ 34 w 35"/>
                  <a:gd name="T25" fmla="*/ 8 h 34"/>
                  <a:gd name="T26" fmla="*/ 35 w 35"/>
                  <a:gd name="T27" fmla="*/ 27 h 34"/>
                  <a:gd name="T28" fmla="*/ 34 w 35"/>
                  <a:gd name="T29" fmla="*/ 27 h 34"/>
                  <a:gd name="T30" fmla="*/ 28 w 35"/>
                  <a:gd name="T31" fmla="*/ 32 h 34"/>
                  <a:gd name="T32" fmla="*/ 21 w 35"/>
                  <a:gd name="T33" fmla="*/ 27 h 34"/>
                  <a:gd name="T34" fmla="*/ 28 w 35"/>
                  <a:gd name="T35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4">
                    <a:moveTo>
                      <a:pt x="28" y="22"/>
                    </a:moveTo>
                    <a:cubicBezTo>
                      <a:pt x="29" y="22"/>
                      <a:pt x="30" y="22"/>
                      <a:pt x="31" y="23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9"/>
                      <a:pt x="13" y="29"/>
                    </a:cubicBezTo>
                    <a:cubicBezTo>
                      <a:pt x="13" y="32"/>
                      <a:pt x="10" y="34"/>
                      <a:pt x="6" y="34"/>
                    </a:cubicBezTo>
                    <a:cubicBezTo>
                      <a:pt x="3" y="34"/>
                      <a:pt x="0" y="32"/>
                      <a:pt x="0" y="29"/>
                    </a:cubicBezTo>
                    <a:cubicBezTo>
                      <a:pt x="0" y="26"/>
                      <a:pt x="4" y="23"/>
                      <a:pt x="6" y="23"/>
                    </a:cubicBezTo>
                    <a:cubicBezTo>
                      <a:pt x="9" y="23"/>
                      <a:pt x="8" y="23"/>
                      <a:pt x="9" y="2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30"/>
                      <a:pt x="31" y="32"/>
                      <a:pt x="28" y="32"/>
                    </a:cubicBezTo>
                    <a:cubicBezTo>
                      <a:pt x="24" y="32"/>
                      <a:pt x="21" y="30"/>
                      <a:pt x="21" y="27"/>
                    </a:cubicBezTo>
                    <a:cubicBezTo>
                      <a:pt x="21" y="24"/>
                      <a:pt x="24" y="22"/>
                      <a:pt x="28" y="22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89" name="Freeform 1486"/>
              <p:cNvSpPr>
                <a:spLocks noEditPoints="1"/>
              </p:cNvSpPr>
              <p:nvPr/>
            </p:nvSpPr>
            <p:spPr bwMode="auto">
              <a:xfrm>
                <a:off x="2030" y="2387"/>
                <a:ext cx="54" cy="52"/>
              </a:xfrm>
              <a:custGeom>
                <a:avLst/>
                <a:gdLst>
                  <a:gd name="T0" fmla="*/ 37 w 54"/>
                  <a:gd name="T1" fmla="*/ 16 h 52"/>
                  <a:gd name="T2" fmla="*/ 54 w 54"/>
                  <a:gd name="T3" fmla="*/ 20 h 52"/>
                  <a:gd name="T4" fmla="*/ 43 w 54"/>
                  <a:gd name="T5" fmla="*/ 34 h 52"/>
                  <a:gd name="T6" fmla="*/ 45 w 54"/>
                  <a:gd name="T7" fmla="*/ 52 h 52"/>
                  <a:gd name="T8" fmla="*/ 27 w 54"/>
                  <a:gd name="T9" fmla="*/ 45 h 52"/>
                  <a:gd name="T10" fmla="*/ 11 w 54"/>
                  <a:gd name="T11" fmla="*/ 52 h 52"/>
                  <a:gd name="T12" fmla="*/ 13 w 54"/>
                  <a:gd name="T13" fmla="*/ 34 h 52"/>
                  <a:gd name="T14" fmla="*/ 0 w 54"/>
                  <a:gd name="T15" fmla="*/ 20 h 52"/>
                  <a:gd name="T16" fmla="*/ 19 w 54"/>
                  <a:gd name="T17" fmla="*/ 16 h 52"/>
                  <a:gd name="T18" fmla="*/ 27 w 54"/>
                  <a:gd name="T19" fmla="*/ 0 h 52"/>
                  <a:gd name="T20" fmla="*/ 37 w 54"/>
                  <a:gd name="T21" fmla="*/ 16 h 52"/>
                  <a:gd name="T22" fmla="*/ 37 w 54"/>
                  <a:gd name="T23" fmla="*/ 16 h 52"/>
                  <a:gd name="T24" fmla="*/ 35 w 54"/>
                  <a:gd name="T25" fmla="*/ 18 h 52"/>
                  <a:gd name="T26" fmla="*/ 27 w 54"/>
                  <a:gd name="T27" fmla="*/ 5 h 52"/>
                  <a:gd name="T28" fmla="*/ 20 w 54"/>
                  <a:gd name="T29" fmla="*/ 18 h 52"/>
                  <a:gd name="T30" fmla="*/ 5 w 54"/>
                  <a:gd name="T31" fmla="*/ 21 h 52"/>
                  <a:gd name="T32" fmla="*/ 15 w 54"/>
                  <a:gd name="T33" fmla="*/ 33 h 52"/>
                  <a:gd name="T34" fmla="*/ 13 w 54"/>
                  <a:gd name="T35" fmla="*/ 48 h 52"/>
                  <a:gd name="T36" fmla="*/ 27 w 54"/>
                  <a:gd name="T37" fmla="*/ 41 h 52"/>
                  <a:gd name="T38" fmla="*/ 41 w 54"/>
                  <a:gd name="T39" fmla="*/ 48 h 52"/>
                  <a:gd name="T40" fmla="*/ 40 w 54"/>
                  <a:gd name="T41" fmla="*/ 33 h 52"/>
                  <a:gd name="T42" fmla="*/ 51 w 54"/>
                  <a:gd name="T43" fmla="*/ 21 h 52"/>
                  <a:gd name="T44" fmla="*/ 35 w 54"/>
                  <a:gd name="T45" fmla="*/ 18 h 52"/>
                  <a:gd name="T46" fmla="*/ 35 w 54"/>
                  <a:gd name="T47" fmla="*/ 18 h 52"/>
                  <a:gd name="T48" fmla="*/ 27 w 54"/>
                  <a:gd name="T49" fmla="*/ 8 h 52"/>
                  <a:gd name="T50" fmla="*/ 21 w 54"/>
                  <a:gd name="T51" fmla="*/ 20 h 52"/>
                  <a:gd name="T52" fmla="*/ 8 w 54"/>
                  <a:gd name="T53" fmla="*/ 22 h 52"/>
                  <a:gd name="T54" fmla="*/ 17 w 54"/>
                  <a:gd name="T55" fmla="*/ 32 h 52"/>
                  <a:gd name="T56" fmla="*/ 15 w 54"/>
                  <a:gd name="T57" fmla="*/ 45 h 52"/>
                  <a:gd name="T58" fmla="*/ 27 w 54"/>
                  <a:gd name="T59" fmla="*/ 39 h 52"/>
                  <a:gd name="T60" fmla="*/ 39 w 54"/>
                  <a:gd name="T61" fmla="*/ 45 h 52"/>
                  <a:gd name="T62" fmla="*/ 38 w 54"/>
                  <a:gd name="T63" fmla="*/ 32 h 52"/>
                  <a:gd name="T64" fmla="*/ 47 w 54"/>
                  <a:gd name="T65" fmla="*/ 22 h 52"/>
                  <a:gd name="T66" fmla="*/ 34 w 54"/>
                  <a:gd name="T67" fmla="*/ 20 h 52"/>
                  <a:gd name="T68" fmla="*/ 27 w 54"/>
                  <a:gd name="T69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" h="52">
                    <a:moveTo>
                      <a:pt x="37" y="16"/>
                    </a:moveTo>
                    <a:lnTo>
                      <a:pt x="54" y="20"/>
                    </a:lnTo>
                    <a:lnTo>
                      <a:pt x="43" y="34"/>
                    </a:lnTo>
                    <a:lnTo>
                      <a:pt x="45" y="52"/>
                    </a:lnTo>
                    <a:lnTo>
                      <a:pt x="27" y="45"/>
                    </a:lnTo>
                    <a:lnTo>
                      <a:pt x="11" y="52"/>
                    </a:lnTo>
                    <a:lnTo>
                      <a:pt x="13" y="34"/>
                    </a:lnTo>
                    <a:lnTo>
                      <a:pt x="0" y="20"/>
                    </a:lnTo>
                    <a:lnTo>
                      <a:pt x="19" y="16"/>
                    </a:lnTo>
                    <a:lnTo>
                      <a:pt x="27" y="0"/>
                    </a:lnTo>
                    <a:lnTo>
                      <a:pt x="37" y="16"/>
                    </a:lnTo>
                    <a:lnTo>
                      <a:pt x="37" y="16"/>
                    </a:lnTo>
                    <a:close/>
                    <a:moveTo>
                      <a:pt x="35" y="18"/>
                    </a:moveTo>
                    <a:lnTo>
                      <a:pt x="27" y="5"/>
                    </a:lnTo>
                    <a:lnTo>
                      <a:pt x="20" y="18"/>
                    </a:lnTo>
                    <a:lnTo>
                      <a:pt x="5" y="21"/>
                    </a:lnTo>
                    <a:lnTo>
                      <a:pt x="15" y="33"/>
                    </a:lnTo>
                    <a:lnTo>
                      <a:pt x="13" y="48"/>
                    </a:lnTo>
                    <a:lnTo>
                      <a:pt x="27" y="41"/>
                    </a:lnTo>
                    <a:lnTo>
                      <a:pt x="41" y="48"/>
                    </a:lnTo>
                    <a:lnTo>
                      <a:pt x="40" y="33"/>
                    </a:lnTo>
                    <a:lnTo>
                      <a:pt x="51" y="21"/>
                    </a:lnTo>
                    <a:lnTo>
                      <a:pt x="35" y="18"/>
                    </a:lnTo>
                    <a:lnTo>
                      <a:pt x="35" y="18"/>
                    </a:lnTo>
                    <a:close/>
                    <a:moveTo>
                      <a:pt x="27" y="8"/>
                    </a:moveTo>
                    <a:lnTo>
                      <a:pt x="21" y="20"/>
                    </a:lnTo>
                    <a:lnTo>
                      <a:pt x="8" y="22"/>
                    </a:lnTo>
                    <a:lnTo>
                      <a:pt x="17" y="32"/>
                    </a:lnTo>
                    <a:lnTo>
                      <a:pt x="15" y="45"/>
                    </a:lnTo>
                    <a:lnTo>
                      <a:pt x="27" y="39"/>
                    </a:lnTo>
                    <a:lnTo>
                      <a:pt x="39" y="45"/>
                    </a:lnTo>
                    <a:lnTo>
                      <a:pt x="38" y="32"/>
                    </a:lnTo>
                    <a:lnTo>
                      <a:pt x="47" y="22"/>
                    </a:lnTo>
                    <a:lnTo>
                      <a:pt x="34" y="20"/>
                    </a:lnTo>
                    <a:lnTo>
                      <a:pt x="27" y="8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0" name="Freeform 1487"/>
              <p:cNvSpPr>
                <a:spLocks/>
              </p:cNvSpPr>
              <p:nvPr/>
            </p:nvSpPr>
            <p:spPr bwMode="auto">
              <a:xfrm>
                <a:off x="2177" y="1560"/>
                <a:ext cx="43" cy="44"/>
              </a:xfrm>
              <a:custGeom>
                <a:avLst/>
                <a:gdLst>
                  <a:gd name="T0" fmla="*/ 30 w 37"/>
                  <a:gd name="T1" fmla="*/ 24 h 37"/>
                  <a:gd name="T2" fmla="*/ 34 w 37"/>
                  <a:gd name="T3" fmla="*/ 25 h 37"/>
                  <a:gd name="T4" fmla="*/ 34 w 37"/>
                  <a:gd name="T5" fmla="*/ 9 h 37"/>
                  <a:gd name="T6" fmla="*/ 14 w 37"/>
                  <a:gd name="T7" fmla="*/ 11 h 37"/>
                  <a:gd name="T8" fmla="*/ 14 w 37"/>
                  <a:gd name="T9" fmla="*/ 31 h 37"/>
                  <a:gd name="T10" fmla="*/ 14 w 37"/>
                  <a:gd name="T11" fmla="*/ 31 h 37"/>
                  <a:gd name="T12" fmla="*/ 7 w 37"/>
                  <a:gd name="T13" fmla="*/ 37 h 37"/>
                  <a:gd name="T14" fmla="*/ 0 w 37"/>
                  <a:gd name="T15" fmla="*/ 31 h 37"/>
                  <a:gd name="T16" fmla="*/ 7 w 37"/>
                  <a:gd name="T17" fmla="*/ 26 h 37"/>
                  <a:gd name="T18" fmla="*/ 10 w 37"/>
                  <a:gd name="T19" fmla="*/ 26 h 37"/>
                  <a:gd name="T20" fmla="*/ 10 w 37"/>
                  <a:gd name="T21" fmla="*/ 5 h 37"/>
                  <a:gd name="T22" fmla="*/ 37 w 37"/>
                  <a:gd name="T23" fmla="*/ 0 h 37"/>
                  <a:gd name="T24" fmla="*/ 37 w 37"/>
                  <a:gd name="T25" fmla="*/ 9 h 37"/>
                  <a:gd name="T26" fmla="*/ 37 w 37"/>
                  <a:gd name="T27" fmla="*/ 30 h 37"/>
                  <a:gd name="T28" fmla="*/ 37 w 37"/>
                  <a:gd name="T29" fmla="*/ 30 h 37"/>
                  <a:gd name="T30" fmla="*/ 30 w 37"/>
                  <a:gd name="T31" fmla="*/ 35 h 37"/>
                  <a:gd name="T32" fmla="*/ 23 w 37"/>
                  <a:gd name="T33" fmla="*/ 30 h 37"/>
                  <a:gd name="T34" fmla="*/ 30 w 37"/>
                  <a:gd name="T35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" h="37">
                    <a:moveTo>
                      <a:pt x="30" y="24"/>
                    </a:moveTo>
                    <a:cubicBezTo>
                      <a:pt x="32" y="24"/>
                      <a:pt x="33" y="24"/>
                      <a:pt x="34" y="25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5"/>
                      <a:pt x="11" y="37"/>
                      <a:pt x="7" y="37"/>
                    </a:cubicBezTo>
                    <a:cubicBezTo>
                      <a:pt x="3" y="37"/>
                      <a:pt x="0" y="35"/>
                      <a:pt x="0" y="31"/>
                    </a:cubicBezTo>
                    <a:cubicBezTo>
                      <a:pt x="0" y="28"/>
                      <a:pt x="4" y="26"/>
                      <a:pt x="7" y="26"/>
                    </a:cubicBezTo>
                    <a:cubicBezTo>
                      <a:pt x="10" y="26"/>
                      <a:pt x="9" y="26"/>
                      <a:pt x="10" y="2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3"/>
                      <a:pt x="34" y="35"/>
                      <a:pt x="30" y="35"/>
                    </a:cubicBezTo>
                    <a:cubicBezTo>
                      <a:pt x="26" y="35"/>
                      <a:pt x="23" y="33"/>
                      <a:pt x="23" y="30"/>
                    </a:cubicBezTo>
                    <a:cubicBezTo>
                      <a:pt x="23" y="26"/>
                      <a:pt x="26" y="24"/>
                      <a:pt x="30" y="24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1" name="Freeform 1488"/>
              <p:cNvSpPr>
                <a:spLocks noEditPoints="1"/>
              </p:cNvSpPr>
              <p:nvPr/>
            </p:nvSpPr>
            <p:spPr bwMode="auto">
              <a:xfrm>
                <a:off x="1759" y="1780"/>
                <a:ext cx="52" cy="52"/>
              </a:xfrm>
              <a:custGeom>
                <a:avLst/>
                <a:gdLst>
                  <a:gd name="T0" fmla="*/ 7 w 44"/>
                  <a:gd name="T1" fmla="*/ 8 h 44"/>
                  <a:gd name="T2" fmla="*/ 11 w 44"/>
                  <a:gd name="T3" fmla="*/ 14 h 44"/>
                  <a:gd name="T4" fmla="*/ 15 w 44"/>
                  <a:gd name="T5" fmla="*/ 10 h 44"/>
                  <a:gd name="T6" fmla="*/ 17 w 44"/>
                  <a:gd name="T7" fmla="*/ 8 h 44"/>
                  <a:gd name="T8" fmla="*/ 21 w 44"/>
                  <a:gd name="T9" fmla="*/ 14 h 44"/>
                  <a:gd name="T10" fmla="*/ 26 w 44"/>
                  <a:gd name="T11" fmla="*/ 10 h 44"/>
                  <a:gd name="T12" fmla="*/ 27 w 44"/>
                  <a:gd name="T13" fmla="*/ 8 h 44"/>
                  <a:gd name="T14" fmla="*/ 31 w 44"/>
                  <a:gd name="T15" fmla="*/ 14 h 44"/>
                  <a:gd name="T16" fmla="*/ 36 w 44"/>
                  <a:gd name="T17" fmla="*/ 10 h 44"/>
                  <a:gd name="T18" fmla="*/ 37 w 44"/>
                  <a:gd name="T19" fmla="*/ 8 h 44"/>
                  <a:gd name="T20" fmla="*/ 44 w 44"/>
                  <a:gd name="T21" fmla="*/ 38 h 44"/>
                  <a:gd name="T22" fmla="*/ 6 w 44"/>
                  <a:gd name="T23" fmla="*/ 44 h 44"/>
                  <a:gd name="T24" fmla="*/ 0 w 44"/>
                  <a:gd name="T25" fmla="*/ 14 h 44"/>
                  <a:gd name="T26" fmla="*/ 11 w 44"/>
                  <a:gd name="T27" fmla="*/ 34 h 44"/>
                  <a:gd name="T28" fmla="*/ 17 w 44"/>
                  <a:gd name="T29" fmla="*/ 39 h 44"/>
                  <a:gd name="T30" fmla="*/ 22 w 44"/>
                  <a:gd name="T31" fmla="*/ 34 h 44"/>
                  <a:gd name="T32" fmla="*/ 19 w 44"/>
                  <a:gd name="T33" fmla="*/ 30 h 44"/>
                  <a:gd name="T34" fmla="*/ 20 w 44"/>
                  <a:gd name="T35" fmla="*/ 23 h 44"/>
                  <a:gd name="T36" fmla="*/ 14 w 44"/>
                  <a:gd name="T37" fmla="*/ 22 h 44"/>
                  <a:gd name="T38" fmla="*/ 11 w 44"/>
                  <a:gd name="T39" fmla="*/ 26 h 44"/>
                  <a:gd name="T40" fmla="*/ 15 w 44"/>
                  <a:gd name="T41" fmla="*/ 25 h 44"/>
                  <a:gd name="T42" fmla="*/ 18 w 44"/>
                  <a:gd name="T43" fmla="*/ 25 h 44"/>
                  <a:gd name="T44" fmla="*/ 18 w 44"/>
                  <a:gd name="T45" fmla="*/ 28 h 44"/>
                  <a:gd name="T46" fmla="*/ 15 w 44"/>
                  <a:gd name="T47" fmla="*/ 31 h 44"/>
                  <a:gd name="T48" fmla="*/ 18 w 44"/>
                  <a:gd name="T49" fmla="*/ 31 h 44"/>
                  <a:gd name="T50" fmla="*/ 18 w 44"/>
                  <a:gd name="T51" fmla="*/ 36 h 44"/>
                  <a:gd name="T52" fmla="*/ 15 w 44"/>
                  <a:gd name="T53" fmla="*/ 36 h 44"/>
                  <a:gd name="T54" fmla="*/ 11 w 44"/>
                  <a:gd name="T55" fmla="*/ 34 h 44"/>
                  <a:gd name="T56" fmla="*/ 33 w 44"/>
                  <a:gd name="T57" fmla="*/ 22 h 44"/>
                  <a:gd name="T58" fmla="*/ 28 w 44"/>
                  <a:gd name="T59" fmla="*/ 24 h 44"/>
                  <a:gd name="T60" fmla="*/ 25 w 44"/>
                  <a:gd name="T61" fmla="*/ 29 h 44"/>
                  <a:gd name="T62" fmla="*/ 29 w 44"/>
                  <a:gd name="T63" fmla="*/ 39 h 44"/>
                  <a:gd name="T64" fmla="*/ 41 w 44"/>
                  <a:gd name="T65" fmla="*/ 18 h 44"/>
                  <a:gd name="T66" fmla="*/ 3 w 44"/>
                  <a:gd name="T67" fmla="*/ 38 h 44"/>
                  <a:gd name="T68" fmla="*/ 36 w 44"/>
                  <a:gd name="T69" fmla="*/ 42 h 44"/>
                  <a:gd name="T70" fmla="*/ 41 w 44"/>
                  <a:gd name="T71" fmla="*/ 18 h 44"/>
                  <a:gd name="T72" fmla="*/ 9 w 44"/>
                  <a:gd name="T73" fmla="*/ 1 h 44"/>
                  <a:gd name="T74" fmla="*/ 11 w 44"/>
                  <a:gd name="T75" fmla="*/ 12 h 44"/>
                  <a:gd name="T76" fmla="*/ 13 w 44"/>
                  <a:gd name="T77" fmla="*/ 10 h 44"/>
                  <a:gd name="T78" fmla="*/ 12 w 44"/>
                  <a:gd name="T79" fmla="*/ 0 h 44"/>
                  <a:gd name="T80" fmla="*/ 31 w 44"/>
                  <a:gd name="T81" fmla="*/ 0 h 44"/>
                  <a:gd name="T82" fmla="*/ 30 w 44"/>
                  <a:gd name="T83" fmla="*/ 10 h 44"/>
                  <a:gd name="T84" fmla="*/ 32 w 44"/>
                  <a:gd name="T85" fmla="*/ 12 h 44"/>
                  <a:gd name="T86" fmla="*/ 33 w 44"/>
                  <a:gd name="T87" fmla="*/ 1 h 44"/>
                  <a:gd name="T88" fmla="*/ 31 w 44"/>
                  <a:gd name="T89" fmla="*/ 0 h 44"/>
                  <a:gd name="T90" fmla="*/ 19 w 44"/>
                  <a:gd name="T91" fmla="*/ 1 h 44"/>
                  <a:gd name="T92" fmla="*/ 21 w 44"/>
                  <a:gd name="T93" fmla="*/ 12 h 44"/>
                  <a:gd name="T94" fmla="*/ 23 w 44"/>
                  <a:gd name="T95" fmla="*/ 10 h 44"/>
                  <a:gd name="T96" fmla="*/ 22 w 44"/>
                  <a:gd name="T9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" h="44">
                    <a:moveTo>
                      <a:pt x="6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2"/>
                      <a:pt x="9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4" y="14"/>
                      <a:pt x="15" y="12"/>
                      <a:pt x="15" y="10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2"/>
                      <a:pt x="19" y="14"/>
                      <a:pt x="21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4"/>
                      <a:pt x="26" y="12"/>
                      <a:pt x="26" y="1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2"/>
                      <a:pt x="29" y="14"/>
                      <a:pt x="31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4"/>
                      <a:pt x="36" y="12"/>
                      <a:pt x="36" y="10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41" y="8"/>
                      <a:pt x="44" y="10"/>
                      <a:pt x="44" y="14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41"/>
                      <a:pt x="41" y="44"/>
                      <a:pt x="37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3" y="44"/>
                      <a:pt x="0" y="41"/>
                      <a:pt x="0" y="3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0"/>
                      <a:pt x="3" y="8"/>
                      <a:pt x="6" y="8"/>
                    </a:cubicBezTo>
                    <a:close/>
                    <a:moveTo>
                      <a:pt x="11" y="34"/>
                    </a:moveTo>
                    <a:cubicBezTo>
                      <a:pt x="11" y="36"/>
                      <a:pt x="12" y="37"/>
                      <a:pt x="13" y="38"/>
                    </a:cubicBezTo>
                    <a:cubicBezTo>
                      <a:pt x="14" y="39"/>
                      <a:pt x="15" y="39"/>
                      <a:pt x="17" y="39"/>
                    </a:cubicBezTo>
                    <a:cubicBezTo>
                      <a:pt x="18" y="39"/>
                      <a:pt x="20" y="38"/>
                      <a:pt x="21" y="37"/>
                    </a:cubicBezTo>
                    <a:cubicBezTo>
                      <a:pt x="22" y="36"/>
                      <a:pt x="22" y="35"/>
                      <a:pt x="22" y="34"/>
                    </a:cubicBezTo>
                    <a:cubicBezTo>
                      <a:pt x="22" y="33"/>
                      <a:pt x="22" y="32"/>
                      <a:pt x="21" y="31"/>
                    </a:cubicBezTo>
                    <a:cubicBezTo>
                      <a:pt x="21" y="30"/>
                      <a:pt x="20" y="30"/>
                      <a:pt x="19" y="30"/>
                    </a:cubicBezTo>
                    <a:cubicBezTo>
                      <a:pt x="21" y="29"/>
                      <a:pt x="22" y="27"/>
                      <a:pt x="22" y="26"/>
                    </a:cubicBezTo>
                    <a:cubicBezTo>
                      <a:pt x="22" y="25"/>
                      <a:pt x="21" y="24"/>
                      <a:pt x="20" y="23"/>
                    </a:cubicBezTo>
                    <a:cubicBezTo>
                      <a:pt x="19" y="22"/>
                      <a:pt x="18" y="22"/>
                      <a:pt x="16" y="22"/>
                    </a:cubicBezTo>
                    <a:cubicBezTo>
                      <a:pt x="16" y="22"/>
                      <a:pt x="15" y="22"/>
                      <a:pt x="14" y="22"/>
                    </a:cubicBezTo>
                    <a:cubicBezTo>
                      <a:pt x="13" y="22"/>
                      <a:pt x="13" y="23"/>
                      <a:pt x="12" y="24"/>
                    </a:cubicBezTo>
                    <a:cubicBezTo>
                      <a:pt x="12" y="24"/>
                      <a:pt x="11" y="25"/>
                      <a:pt x="11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6"/>
                      <a:pt x="15" y="25"/>
                      <a:pt x="15" y="25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8" y="25"/>
                    </a:cubicBezTo>
                    <a:cubicBezTo>
                      <a:pt x="18" y="25"/>
                      <a:pt x="18" y="26"/>
                      <a:pt x="18" y="26"/>
                    </a:cubicBezTo>
                    <a:cubicBezTo>
                      <a:pt x="18" y="27"/>
                      <a:pt x="18" y="27"/>
                      <a:pt x="18" y="28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1"/>
                      <a:pt x="16" y="31"/>
                      <a:pt x="17" y="31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2"/>
                      <a:pt x="19" y="33"/>
                      <a:pt x="19" y="33"/>
                    </a:cubicBezTo>
                    <a:cubicBezTo>
                      <a:pt x="19" y="34"/>
                      <a:pt x="19" y="35"/>
                      <a:pt x="18" y="36"/>
                    </a:cubicBezTo>
                    <a:cubicBezTo>
                      <a:pt x="18" y="36"/>
                      <a:pt x="17" y="36"/>
                      <a:pt x="17" y="36"/>
                    </a:cubicBezTo>
                    <a:cubicBezTo>
                      <a:pt x="16" y="36"/>
                      <a:pt x="15" y="36"/>
                      <a:pt x="15" y="36"/>
                    </a:cubicBezTo>
                    <a:cubicBezTo>
                      <a:pt x="15" y="35"/>
                      <a:pt x="14" y="35"/>
                      <a:pt x="14" y="34"/>
                    </a:cubicBezTo>
                    <a:cubicBezTo>
                      <a:pt x="11" y="34"/>
                      <a:pt x="11" y="34"/>
                      <a:pt x="11" y="34"/>
                    </a:cubicBezTo>
                    <a:close/>
                    <a:moveTo>
                      <a:pt x="33" y="39"/>
                    </a:moveTo>
                    <a:cubicBezTo>
                      <a:pt x="33" y="22"/>
                      <a:pt x="33" y="22"/>
                      <a:pt x="33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29" y="24"/>
                      <a:pt x="28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7" y="28"/>
                      <a:pt x="28" y="28"/>
                      <a:pt x="29" y="26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3" y="39"/>
                      <a:pt x="33" y="39"/>
                      <a:pt x="33" y="39"/>
                    </a:cubicBezTo>
                    <a:close/>
                    <a:moveTo>
                      <a:pt x="41" y="18"/>
                    </a:moveTo>
                    <a:cubicBezTo>
                      <a:pt x="3" y="18"/>
                      <a:pt x="3" y="18"/>
                      <a:pt x="3" y="1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40"/>
                      <a:pt x="5" y="42"/>
                      <a:pt x="7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9" y="42"/>
                      <a:pt x="41" y="40"/>
                      <a:pt x="41" y="38"/>
                    </a:cubicBezTo>
                    <a:cubicBezTo>
                      <a:pt x="41" y="18"/>
                      <a:pt x="41" y="18"/>
                      <a:pt x="41" y="18"/>
                    </a:cubicBezTo>
                    <a:close/>
                    <a:moveTo>
                      <a:pt x="11" y="0"/>
                    </a:moveTo>
                    <a:cubicBezTo>
                      <a:pt x="10" y="0"/>
                      <a:pt x="9" y="0"/>
                      <a:pt x="9" y="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1"/>
                      <a:pt x="13" y="1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lose/>
                    <a:moveTo>
                      <a:pt x="31" y="0"/>
                    </a:moveTo>
                    <a:cubicBezTo>
                      <a:pt x="30" y="0"/>
                      <a:pt x="30" y="0"/>
                      <a:pt x="30" y="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1"/>
                      <a:pt x="30" y="12"/>
                      <a:pt x="31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2"/>
                      <a:pt x="33" y="11"/>
                      <a:pt x="33" y="1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lose/>
                    <a:moveTo>
                      <a:pt x="21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20" y="12"/>
                      <a:pt x="21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2" name="Freeform 1489"/>
              <p:cNvSpPr>
                <a:spLocks noEditPoints="1"/>
              </p:cNvSpPr>
              <p:nvPr/>
            </p:nvSpPr>
            <p:spPr bwMode="auto">
              <a:xfrm>
                <a:off x="1756" y="1579"/>
                <a:ext cx="108" cy="54"/>
              </a:xfrm>
              <a:custGeom>
                <a:avLst/>
                <a:gdLst>
                  <a:gd name="T0" fmla="*/ 64 w 92"/>
                  <a:gd name="T1" fmla="*/ 19 h 46"/>
                  <a:gd name="T2" fmla="*/ 64 w 92"/>
                  <a:gd name="T3" fmla="*/ 19 h 46"/>
                  <a:gd name="T4" fmla="*/ 60 w 92"/>
                  <a:gd name="T5" fmla="*/ 13 h 46"/>
                  <a:gd name="T6" fmla="*/ 11 w 92"/>
                  <a:gd name="T7" fmla="*/ 0 h 46"/>
                  <a:gd name="T8" fmla="*/ 4 w 92"/>
                  <a:gd name="T9" fmla="*/ 8 h 46"/>
                  <a:gd name="T10" fmla="*/ 58 w 92"/>
                  <a:gd name="T11" fmla="*/ 23 h 46"/>
                  <a:gd name="T12" fmla="*/ 64 w 92"/>
                  <a:gd name="T13" fmla="*/ 19 h 46"/>
                  <a:gd name="T14" fmla="*/ 92 w 92"/>
                  <a:gd name="T15" fmla="*/ 39 h 46"/>
                  <a:gd name="T16" fmla="*/ 57 w 92"/>
                  <a:gd name="T17" fmla="*/ 45 h 46"/>
                  <a:gd name="T18" fmla="*/ 59 w 92"/>
                  <a:gd name="T19" fmla="*/ 42 h 46"/>
                  <a:gd name="T20" fmla="*/ 59 w 92"/>
                  <a:gd name="T21" fmla="*/ 41 h 46"/>
                  <a:gd name="T22" fmla="*/ 70 w 92"/>
                  <a:gd name="T23" fmla="*/ 39 h 46"/>
                  <a:gd name="T24" fmla="*/ 73 w 92"/>
                  <a:gd name="T25" fmla="*/ 28 h 46"/>
                  <a:gd name="T26" fmla="*/ 65 w 92"/>
                  <a:gd name="T27" fmla="*/ 21 h 46"/>
                  <a:gd name="T28" fmla="*/ 65 w 92"/>
                  <a:gd name="T29" fmla="*/ 20 h 46"/>
                  <a:gd name="T30" fmla="*/ 65 w 92"/>
                  <a:gd name="T31" fmla="*/ 17 h 46"/>
                  <a:gd name="T32" fmla="*/ 92 w 92"/>
                  <a:gd name="T33" fmla="*/ 39 h 46"/>
                  <a:gd name="T34" fmla="*/ 58 w 92"/>
                  <a:gd name="T35" fmla="*/ 42 h 46"/>
                  <a:gd name="T36" fmla="*/ 52 w 92"/>
                  <a:gd name="T37" fmla="*/ 45 h 46"/>
                  <a:gd name="T38" fmla="*/ 1 w 92"/>
                  <a:gd name="T39" fmla="*/ 31 h 46"/>
                  <a:gd name="T40" fmla="*/ 0 w 92"/>
                  <a:gd name="T41" fmla="*/ 21 h 46"/>
                  <a:gd name="T42" fmla="*/ 54 w 92"/>
                  <a:gd name="T43" fmla="*/ 36 h 46"/>
                  <a:gd name="T44" fmla="*/ 58 w 92"/>
                  <a:gd name="T45" fmla="*/ 42 h 46"/>
                  <a:gd name="T46" fmla="*/ 58 w 92"/>
                  <a:gd name="T47" fmla="*/ 42 h 46"/>
                  <a:gd name="T48" fmla="*/ 61 w 92"/>
                  <a:gd name="T49" fmla="*/ 30 h 46"/>
                  <a:gd name="T50" fmla="*/ 55 w 92"/>
                  <a:gd name="T51" fmla="*/ 34 h 46"/>
                  <a:gd name="T52" fmla="*/ 1 w 92"/>
                  <a:gd name="T53" fmla="*/ 19 h 46"/>
                  <a:gd name="T54" fmla="*/ 3 w 92"/>
                  <a:gd name="T55" fmla="*/ 10 h 46"/>
                  <a:gd name="T56" fmla="*/ 57 w 92"/>
                  <a:gd name="T57" fmla="*/ 24 h 46"/>
                  <a:gd name="T58" fmla="*/ 61 w 92"/>
                  <a:gd name="T5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2" h="46">
                    <a:moveTo>
                      <a:pt x="64" y="19"/>
                    </a:move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17"/>
                      <a:pt x="63" y="14"/>
                      <a:pt x="60" y="1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60" y="23"/>
                      <a:pt x="63" y="22"/>
                      <a:pt x="64" y="19"/>
                    </a:cubicBezTo>
                    <a:close/>
                    <a:moveTo>
                      <a:pt x="92" y="39"/>
                    </a:moveTo>
                    <a:cubicBezTo>
                      <a:pt x="57" y="45"/>
                      <a:pt x="57" y="45"/>
                      <a:pt x="57" y="45"/>
                    </a:cubicBezTo>
                    <a:cubicBezTo>
                      <a:pt x="58" y="44"/>
                      <a:pt x="59" y="43"/>
                      <a:pt x="59" y="42"/>
                    </a:cubicBezTo>
                    <a:cubicBezTo>
                      <a:pt x="59" y="42"/>
                      <a:pt x="59" y="41"/>
                      <a:pt x="59" y="41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9"/>
                      <a:pt x="65" y="18"/>
                      <a:pt x="65" y="17"/>
                    </a:cubicBezTo>
                    <a:cubicBezTo>
                      <a:pt x="92" y="39"/>
                      <a:pt x="92" y="39"/>
                      <a:pt x="92" y="39"/>
                    </a:cubicBezTo>
                    <a:close/>
                    <a:moveTo>
                      <a:pt x="58" y="42"/>
                    </a:moveTo>
                    <a:cubicBezTo>
                      <a:pt x="57" y="44"/>
                      <a:pt x="54" y="46"/>
                      <a:pt x="52" y="45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7" y="36"/>
                      <a:pt x="58" y="39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lose/>
                    <a:moveTo>
                      <a:pt x="61" y="30"/>
                    </a:moveTo>
                    <a:cubicBezTo>
                      <a:pt x="60" y="33"/>
                      <a:pt x="57" y="35"/>
                      <a:pt x="55" y="34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0" y="25"/>
                      <a:pt x="61" y="28"/>
                      <a:pt x="61" y="3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3" name="Freeform 1490"/>
              <p:cNvSpPr>
                <a:spLocks noEditPoints="1"/>
              </p:cNvSpPr>
              <p:nvPr/>
            </p:nvSpPr>
            <p:spPr bwMode="auto">
              <a:xfrm>
                <a:off x="1563" y="2015"/>
                <a:ext cx="44" cy="50"/>
              </a:xfrm>
              <a:custGeom>
                <a:avLst/>
                <a:gdLst>
                  <a:gd name="T0" fmla="*/ 33 w 37"/>
                  <a:gd name="T1" fmla="*/ 30 h 42"/>
                  <a:gd name="T2" fmla="*/ 16 w 37"/>
                  <a:gd name="T3" fmla="*/ 3 h 42"/>
                  <a:gd name="T4" fmla="*/ 16 w 37"/>
                  <a:gd name="T5" fmla="*/ 3 h 42"/>
                  <a:gd name="T6" fmla="*/ 22 w 37"/>
                  <a:gd name="T7" fmla="*/ 4 h 42"/>
                  <a:gd name="T8" fmla="*/ 22 w 37"/>
                  <a:gd name="T9" fmla="*/ 5 h 42"/>
                  <a:gd name="T10" fmla="*/ 34 w 37"/>
                  <a:gd name="T11" fmla="*/ 24 h 42"/>
                  <a:gd name="T12" fmla="*/ 33 w 37"/>
                  <a:gd name="T13" fmla="*/ 30 h 42"/>
                  <a:gd name="T14" fmla="*/ 32 w 37"/>
                  <a:gd name="T15" fmla="*/ 16 h 42"/>
                  <a:gd name="T16" fmla="*/ 37 w 37"/>
                  <a:gd name="T17" fmla="*/ 12 h 42"/>
                  <a:gd name="T18" fmla="*/ 33 w 37"/>
                  <a:gd name="T19" fmla="*/ 7 h 42"/>
                  <a:gd name="T20" fmla="*/ 28 w 37"/>
                  <a:gd name="T21" fmla="*/ 10 h 42"/>
                  <a:gd name="T22" fmla="*/ 32 w 37"/>
                  <a:gd name="T23" fmla="*/ 16 h 42"/>
                  <a:gd name="T24" fmla="*/ 31 w 37"/>
                  <a:gd name="T25" fmla="*/ 42 h 42"/>
                  <a:gd name="T26" fmla="*/ 32 w 37"/>
                  <a:gd name="T27" fmla="*/ 36 h 42"/>
                  <a:gd name="T28" fmla="*/ 10 w 37"/>
                  <a:gd name="T29" fmla="*/ 2 h 42"/>
                  <a:gd name="T30" fmla="*/ 10 w 37"/>
                  <a:gd name="T31" fmla="*/ 2 h 42"/>
                  <a:gd name="T32" fmla="*/ 4 w 37"/>
                  <a:gd name="T33" fmla="*/ 0 h 42"/>
                  <a:gd name="T34" fmla="*/ 4 w 37"/>
                  <a:gd name="T35" fmla="*/ 1 h 42"/>
                  <a:gd name="T36" fmla="*/ 31 w 37"/>
                  <a:gd name="T3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42">
                    <a:moveTo>
                      <a:pt x="33" y="30"/>
                    </a:moveTo>
                    <a:cubicBezTo>
                      <a:pt x="21" y="27"/>
                      <a:pt x="13" y="15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5"/>
                    </a:cubicBezTo>
                    <a:cubicBezTo>
                      <a:pt x="20" y="13"/>
                      <a:pt x="26" y="22"/>
                      <a:pt x="34" y="24"/>
                    </a:cubicBezTo>
                    <a:cubicBezTo>
                      <a:pt x="33" y="30"/>
                      <a:pt x="33" y="30"/>
                      <a:pt x="33" y="30"/>
                    </a:cubicBezTo>
                    <a:close/>
                    <a:moveTo>
                      <a:pt x="32" y="16"/>
                    </a:moveTo>
                    <a:cubicBezTo>
                      <a:pt x="34" y="16"/>
                      <a:pt x="36" y="15"/>
                      <a:pt x="37" y="12"/>
                    </a:cubicBezTo>
                    <a:cubicBezTo>
                      <a:pt x="37" y="10"/>
                      <a:pt x="36" y="7"/>
                      <a:pt x="33" y="7"/>
                    </a:cubicBezTo>
                    <a:cubicBezTo>
                      <a:pt x="31" y="6"/>
                      <a:pt x="29" y="8"/>
                      <a:pt x="28" y="10"/>
                    </a:cubicBezTo>
                    <a:cubicBezTo>
                      <a:pt x="28" y="13"/>
                      <a:pt x="29" y="15"/>
                      <a:pt x="32" y="16"/>
                    </a:cubicBezTo>
                    <a:close/>
                    <a:moveTo>
                      <a:pt x="31" y="42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16" y="33"/>
                      <a:pt x="6" y="18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0" y="20"/>
                      <a:pt x="12" y="38"/>
                      <a:pt x="31" y="42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4" name="Freeform 1491"/>
              <p:cNvSpPr>
                <a:spLocks/>
              </p:cNvSpPr>
              <p:nvPr/>
            </p:nvSpPr>
            <p:spPr bwMode="auto">
              <a:xfrm>
                <a:off x="1721" y="2390"/>
                <a:ext cx="32" cy="28"/>
              </a:xfrm>
              <a:custGeom>
                <a:avLst/>
                <a:gdLst>
                  <a:gd name="T0" fmla="*/ 13 w 27"/>
                  <a:gd name="T1" fmla="*/ 4 h 23"/>
                  <a:gd name="T2" fmla="*/ 20 w 27"/>
                  <a:gd name="T3" fmla="*/ 0 h 23"/>
                  <a:gd name="T4" fmla="*/ 27 w 27"/>
                  <a:gd name="T5" fmla="*/ 6 h 23"/>
                  <a:gd name="T6" fmla="*/ 13 w 27"/>
                  <a:gd name="T7" fmla="*/ 23 h 23"/>
                  <a:gd name="T8" fmla="*/ 0 w 27"/>
                  <a:gd name="T9" fmla="*/ 6 h 23"/>
                  <a:gd name="T10" fmla="*/ 6 w 27"/>
                  <a:gd name="T11" fmla="*/ 0 h 23"/>
                  <a:gd name="T12" fmla="*/ 13 w 27"/>
                  <a:gd name="T13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3">
                    <a:moveTo>
                      <a:pt x="13" y="4"/>
                    </a:moveTo>
                    <a:cubicBezTo>
                      <a:pt x="15" y="2"/>
                      <a:pt x="17" y="0"/>
                      <a:pt x="20" y="0"/>
                    </a:cubicBezTo>
                    <a:cubicBezTo>
                      <a:pt x="24" y="0"/>
                      <a:pt x="27" y="3"/>
                      <a:pt x="27" y="6"/>
                    </a:cubicBezTo>
                    <a:cubicBezTo>
                      <a:pt x="27" y="12"/>
                      <a:pt x="20" y="17"/>
                      <a:pt x="13" y="23"/>
                    </a:cubicBezTo>
                    <a:cubicBezTo>
                      <a:pt x="6" y="17"/>
                      <a:pt x="0" y="12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1" y="2"/>
                      <a:pt x="13" y="4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5" name="Freeform 1492"/>
              <p:cNvSpPr>
                <a:spLocks noEditPoints="1"/>
              </p:cNvSpPr>
              <p:nvPr/>
            </p:nvSpPr>
            <p:spPr bwMode="auto">
              <a:xfrm>
                <a:off x="1681" y="2450"/>
                <a:ext cx="26" cy="24"/>
              </a:xfrm>
              <a:custGeom>
                <a:avLst/>
                <a:gdLst>
                  <a:gd name="T0" fmla="*/ 11 w 22"/>
                  <a:gd name="T1" fmla="*/ 0 h 21"/>
                  <a:gd name="T2" fmla="*/ 22 w 22"/>
                  <a:gd name="T3" fmla="*/ 10 h 21"/>
                  <a:gd name="T4" fmla="*/ 11 w 22"/>
                  <a:gd name="T5" fmla="*/ 21 h 21"/>
                  <a:gd name="T6" fmla="*/ 0 w 22"/>
                  <a:gd name="T7" fmla="*/ 10 h 21"/>
                  <a:gd name="T8" fmla="*/ 11 w 22"/>
                  <a:gd name="T9" fmla="*/ 0 h 21"/>
                  <a:gd name="T10" fmla="*/ 16 w 22"/>
                  <a:gd name="T11" fmla="*/ 10 h 21"/>
                  <a:gd name="T12" fmla="*/ 12 w 22"/>
                  <a:gd name="T13" fmla="*/ 8 h 21"/>
                  <a:gd name="T14" fmla="*/ 9 w 22"/>
                  <a:gd name="T15" fmla="*/ 5 h 21"/>
                  <a:gd name="T16" fmla="*/ 9 w 22"/>
                  <a:gd name="T17" fmla="*/ 10 h 21"/>
                  <a:gd name="T18" fmla="*/ 9 w 22"/>
                  <a:gd name="T19" fmla="*/ 16 h 21"/>
                  <a:gd name="T20" fmla="*/ 12 w 22"/>
                  <a:gd name="T21" fmla="*/ 13 h 21"/>
                  <a:gd name="T22" fmla="*/ 16 w 22"/>
                  <a:gd name="T23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21">
                    <a:moveTo>
                      <a:pt x="11" y="0"/>
                    </a:moveTo>
                    <a:cubicBezTo>
                      <a:pt x="17" y="0"/>
                      <a:pt x="22" y="4"/>
                      <a:pt x="22" y="10"/>
                    </a:cubicBezTo>
                    <a:cubicBezTo>
                      <a:pt x="22" y="16"/>
                      <a:pt x="17" y="21"/>
                      <a:pt x="11" y="21"/>
                    </a:cubicBezTo>
                    <a:cubicBezTo>
                      <a:pt x="5" y="21"/>
                      <a:pt x="0" y="16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lose/>
                    <a:moveTo>
                      <a:pt x="16" y="10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6" name="Freeform 1493"/>
              <p:cNvSpPr>
                <a:spLocks noEditPoints="1"/>
              </p:cNvSpPr>
              <p:nvPr/>
            </p:nvSpPr>
            <p:spPr bwMode="auto">
              <a:xfrm>
                <a:off x="2303" y="1915"/>
                <a:ext cx="59" cy="35"/>
              </a:xfrm>
              <a:custGeom>
                <a:avLst/>
                <a:gdLst>
                  <a:gd name="T0" fmla="*/ 15 w 50"/>
                  <a:gd name="T1" fmla="*/ 30 h 30"/>
                  <a:gd name="T2" fmla="*/ 15 w 50"/>
                  <a:gd name="T3" fmla="*/ 30 h 30"/>
                  <a:gd name="T4" fmla="*/ 0 w 50"/>
                  <a:gd name="T5" fmla="*/ 30 h 30"/>
                  <a:gd name="T6" fmla="*/ 0 w 50"/>
                  <a:gd name="T7" fmla="*/ 26 h 30"/>
                  <a:gd name="T8" fmla="*/ 10 w 50"/>
                  <a:gd name="T9" fmla="*/ 21 h 30"/>
                  <a:gd name="T10" fmla="*/ 10 w 50"/>
                  <a:gd name="T11" fmla="*/ 9 h 30"/>
                  <a:gd name="T12" fmla="*/ 10 w 50"/>
                  <a:gd name="T13" fmla="*/ 9 h 30"/>
                  <a:gd name="T14" fmla="*/ 9 w 50"/>
                  <a:gd name="T15" fmla="*/ 7 h 30"/>
                  <a:gd name="T16" fmla="*/ 15 w 50"/>
                  <a:gd name="T17" fmla="*/ 0 h 30"/>
                  <a:gd name="T18" fmla="*/ 15 w 50"/>
                  <a:gd name="T19" fmla="*/ 0 h 30"/>
                  <a:gd name="T20" fmla="*/ 15 w 50"/>
                  <a:gd name="T21" fmla="*/ 0 h 30"/>
                  <a:gd name="T22" fmla="*/ 15 w 50"/>
                  <a:gd name="T23" fmla="*/ 0 h 30"/>
                  <a:gd name="T24" fmla="*/ 15 w 50"/>
                  <a:gd name="T25" fmla="*/ 0 h 30"/>
                  <a:gd name="T26" fmla="*/ 21 w 50"/>
                  <a:gd name="T27" fmla="*/ 7 h 30"/>
                  <a:gd name="T28" fmla="*/ 20 w 50"/>
                  <a:gd name="T29" fmla="*/ 9 h 30"/>
                  <a:gd name="T30" fmla="*/ 20 w 50"/>
                  <a:gd name="T31" fmla="*/ 9 h 30"/>
                  <a:gd name="T32" fmla="*/ 20 w 50"/>
                  <a:gd name="T33" fmla="*/ 21 h 30"/>
                  <a:gd name="T34" fmla="*/ 21 w 50"/>
                  <a:gd name="T35" fmla="*/ 22 h 30"/>
                  <a:gd name="T36" fmla="*/ 18 w 50"/>
                  <a:gd name="T37" fmla="*/ 26 h 30"/>
                  <a:gd name="T38" fmla="*/ 18 w 50"/>
                  <a:gd name="T39" fmla="*/ 30 h 30"/>
                  <a:gd name="T40" fmla="*/ 15 w 50"/>
                  <a:gd name="T41" fmla="*/ 30 h 30"/>
                  <a:gd name="T42" fmla="*/ 35 w 50"/>
                  <a:gd name="T43" fmla="*/ 30 h 30"/>
                  <a:gd name="T44" fmla="*/ 50 w 50"/>
                  <a:gd name="T45" fmla="*/ 30 h 30"/>
                  <a:gd name="T46" fmla="*/ 50 w 50"/>
                  <a:gd name="T47" fmla="*/ 26 h 30"/>
                  <a:gd name="T48" fmla="*/ 41 w 50"/>
                  <a:gd name="T49" fmla="*/ 21 h 30"/>
                  <a:gd name="T50" fmla="*/ 41 w 50"/>
                  <a:gd name="T51" fmla="*/ 9 h 30"/>
                  <a:gd name="T52" fmla="*/ 41 w 50"/>
                  <a:gd name="T53" fmla="*/ 9 h 30"/>
                  <a:gd name="T54" fmla="*/ 41 w 50"/>
                  <a:gd name="T55" fmla="*/ 7 h 30"/>
                  <a:gd name="T56" fmla="*/ 35 w 50"/>
                  <a:gd name="T57" fmla="*/ 0 h 30"/>
                  <a:gd name="T58" fmla="*/ 35 w 50"/>
                  <a:gd name="T59" fmla="*/ 0 h 30"/>
                  <a:gd name="T60" fmla="*/ 35 w 50"/>
                  <a:gd name="T61" fmla="*/ 0 h 30"/>
                  <a:gd name="T62" fmla="*/ 35 w 50"/>
                  <a:gd name="T63" fmla="*/ 0 h 30"/>
                  <a:gd name="T64" fmla="*/ 35 w 50"/>
                  <a:gd name="T65" fmla="*/ 0 h 30"/>
                  <a:gd name="T66" fmla="*/ 30 w 50"/>
                  <a:gd name="T67" fmla="*/ 7 h 30"/>
                  <a:gd name="T68" fmla="*/ 30 w 50"/>
                  <a:gd name="T69" fmla="*/ 9 h 30"/>
                  <a:gd name="T70" fmla="*/ 30 w 50"/>
                  <a:gd name="T71" fmla="*/ 9 h 30"/>
                  <a:gd name="T72" fmla="*/ 30 w 50"/>
                  <a:gd name="T73" fmla="*/ 21 h 30"/>
                  <a:gd name="T74" fmla="*/ 20 w 50"/>
                  <a:gd name="T75" fmla="*/ 26 h 30"/>
                  <a:gd name="T76" fmla="*/ 20 w 50"/>
                  <a:gd name="T77" fmla="*/ 30 h 30"/>
                  <a:gd name="T78" fmla="*/ 35 w 50"/>
                  <a:gd name="T7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30">
                    <a:moveTo>
                      <a:pt x="15" y="30"/>
                    </a:moveTo>
                    <a:cubicBezTo>
                      <a:pt x="15" y="30"/>
                      <a:pt x="15" y="30"/>
                      <a:pt x="15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3"/>
                      <a:pt x="8" y="23"/>
                      <a:pt x="10" y="21"/>
                    </a:cubicBezTo>
                    <a:cubicBezTo>
                      <a:pt x="13" y="17"/>
                      <a:pt x="10" y="13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4"/>
                      <a:pt x="12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1" y="4"/>
                      <a:pt x="21" y="7"/>
                    </a:cubicBezTo>
                    <a:cubicBezTo>
                      <a:pt x="21" y="8"/>
                      <a:pt x="20" y="8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3"/>
                      <a:pt x="17" y="17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23"/>
                      <a:pt x="18" y="24"/>
                      <a:pt x="18" y="26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5" y="30"/>
                      <a:pt x="15" y="30"/>
                      <a:pt x="15" y="30"/>
                    </a:cubicBezTo>
                    <a:close/>
                    <a:moveTo>
                      <a:pt x="35" y="30"/>
                    </a:moveTo>
                    <a:cubicBezTo>
                      <a:pt x="50" y="30"/>
                      <a:pt x="50" y="30"/>
                      <a:pt x="50" y="30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3"/>
                      <a:pt x="42" y="23"/>
                      <a:pt x="41" y="21"/>
                    </a:cubicBezTo>
                    <a:cubicBezTo>
                      <a:pt x="37" y="17"/>
                      <a:pt x="40" y="13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8"/>
                      <a:pt x="41" y="8"/>
                      <a:pt x="41" y="7"/>
                    </a:cubicBezTo>
                    <a:cubicBezTo>
                      <a:pt x="41" y="4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0"/>
                      <a:pt x="30" y="4"/>
                      <a:pt x="30" y="7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13"/>
                      <a:pt x="34" y="17"/>
                      <a:pt x="30" y="21"/>
                    </a:cubicBezTo>
                    <a:cubicBezTo>
                      <a:pt x="29" y="23"/>
                      <a:pt x="21" y="23"/>
                      <a:pt x="20" y="26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5" y="30"/>
                      <a:pt x="35" y="30"/>
                      <a:pt x="35" y="3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7" name="Freeform 1494"/>
              <p:cNvSpPr>
                <a:spLocks noEditPoints="1"/>
              </p:cNvSpPr>
              <p:nvPr/>
            </p:nvSpPr>
            <p:spPr bwMode="auto">
              <a:xfrm>
                <a:off x="2122" y="1978"/>
                <a:ext cx="43" cy="53"/>
              </a:xfrm>
              <a:custGeom>
                <a:avLst/>
                <a:gdLst>
                  <a:gd name="T0" fmla="*/ 27 w 36"/>
                  <a:gd name="T1" fmla="*/ 24 h 45"/>
                  <a:gd name="T2" fmla="*/ 36 w 36"/>
                  <a:gd name="T3" fmla="*/ 44 h 45"/>
                  <a:gd name="T4" fmla="*/ 36 w 36"/>
                  <a:gd name="T5" fmla="*/ 45 h 45"/>
                  <a:gd name="T6" fmla="*/ 0 w 36"/>
                  <a:gd name="T7" fmla="*/ 45 h 45"/>
                  <a:gd name="T8" fmla="*/ 0 w 36"/>
                  <a:gd name="T9" fmla="*/ 44 h 45"/>
                  <a:gd name="T10" fmla="*/ 9 w 36"/>
                  <a:gd name="T11" fmla="*/ 24 h 45"/>
                  <a:gd name="T12" fmla="*/ 9 w 36"/>
                  <a:gd name="T13" fmla="*/ 24 h 45"/>
                  <a:gd name="T14" fmla="*/ 9 w 36"/>
                  <a:gd name="T15" fmla="*/ 24 h 45"/>
                  <a:gd name="T16" fmla="*/ 10 w 36"/>
                  <a:gd name="T17" fmla="*/ 26 h 45"/>
                  <a:gd name="T18" fmla="*/ 10 w 36"/>
                  <a:gd name="T19" fmla="*/ 26 h 45"/>
                  <a:gd name="T20" fmla="*/ 10 w 36"/>
                  <a:gd name="T21" fmla="*/ 26 h 45"/>
                  <a:gd name="T22" fmla="*/ 17 w 36"/>
                  <a:gd name="T23" fmla="*/ 29 h 45"/>
                  <a:gd name="T24" fmla="*/ 17 w 36"/>
                  <a:gd name="T25" fmla="*/ 29 h 45"/>
                  <a:gd name="T26" fmla="*/ 17 w 36"/>
                  <a:gd name="T27" fmla="*/ 29 h 45"/>
                  <a:gd name="T28" fmla="*/ 18 w 36"/>
                  <a:gd name="T29" fmla="*/ 29 h 45"/>
                  <a:gd name="T30" fmla="*/ 27 w 36"/>
                  <a:gd name="T31" fmla="*/ 24 h 45"/>
                  <a:gd name="T32" fmla="*/ 18 w 36"/>
                  <a:gd name="T33" fmla="*/ 0 h 45"/>
                  <a:gd name="T34" fmla="*/ 9 w 36"/>
                  <a:gd name="T35" fmla="*/ 18 h 45"/>
                  <a:gd name="T36" fmla="*/ 18 w 36"/>
                  <a:gd name="T37" fmla="*/ 26 h 45"/>
                  <a:gd name="T38" fmla="*/ 26 w 36"/>
                  <a:gd name="T39" fmla="*/ 18 h 45"/>
                  <a:gd name="T40" fmla="*/ 18 w 36"/>
                  <a:gd name="T41" fmla="*/ 0 h 45"/>
                  <a:gd name="T42" fmla="*/ 24 w 36"/>
                  <a:gd name="T43" fmla="*/ 7 h 45"/>
                  <a:gd name="T44" fmla="*/ 10 w 36"/>
                  <a:gd name="T45" fmla="*/ 10 h 45"/>
                  <a:gd name="T46" fmla="*/ 10 w 36"/>
                  <a:gd name="T47" fmla="*/ 15 h 45"/>
                  <a:gd name="T48" fmla="*/ 18 w 36"/>
                  <a:gd name="T49" fmla="*/ 25 h 45"/>
                  <a:gd name="T50" fmla="*/ 26 w 36"/>
                  <a:gd name="T51" fmla="*/ 15 h 45"/>
                  <a:gd name="T52" fmla="*/ 24 w 36"/>
                  <a:gd name="T5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5">
                    <a:moveTo>
                      <a:pt x="27" y="24"/>
                    </a:moveTo>
                    <a:cubicBezTo>
                      <a:pt x="32" y="28"/>
                      <a:pt x="36" y="36"/>
                      <a:pt x="36" y="44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4"/>
                    </a:cubicBezTo>
                    <a:cubicBezTo>
                      <a:pt x="0" y="36"/>
                      <a:pt x="3" y="28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8"/>
                      <a:pt x="15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21" y="29"/>
                      <a:pt x="25" y="27"/>
                      <a:pt x="27" y="24"/>
                    </a:cubicBezTo>
                    <a:close/>
                    <a:moveTo>
                      <a:pt x="18" y="0"/>
                    </a:moveTo>
                    <a:cubicBezTo>
                      <a:pt x="7" y="0"/>
                      <a:pt x="6" y="10"/>
                      <a:pt x="9" y="18"/>
                    </a:cubicBezTo>
                    <a:cubicBezTo>
                      <a:pt x="10" y="23"/>
                      <a:pt x="14" y="26"/>
                      <a:pt x="18" y="26"/>
                    </a:cubicBezTo>
                    <a:cubicBezTo>
                      <a:pt x="22" y="26"/>
                      <a:pt x="26" y="23"/>
                      <a:pt x="26" y="18"/>
                    </a:cubicBezTo>
                    <a:cubicBezTo>
                      <a:pt x="28" y="9"/>
                      <a:pt x="28" y="0"/>
                      <a:pt x="18" y="0"/>
                    </a:cubicBezTo>
                    <a:close/>
                    <a:moveTo>
                      <a:pt x="24" y="7"/>
                    </a:moveTo>
                    <a:cubicBezTo>
                      <a:pt x="20" y="9"/>
                      <a:pt x="17" y="11"/>
                      <a:pt x="10" y="10"/>
                    </a:cubicBezTo>
                    <a:cubicBezTo>
                      <a:pt x="10" y="11"/>
                      <a:pt x="10" y="14"/>
                      <a:pt x="10" y="15"/>
                    </a:cubicBezTo>
                    <a:cubicBezTo>
                      <a:pt x="10" y="20"/>
                      <a:pt x="13" y="25"/>
                      <a:pt x="18" y="25"/>
                    </a:cubicBezTo>
                    <a:cubicBezTo>
                      <a:pt x="22" y="25"/>
                      <a:pt x="26" y="20"/>
                      <a:pt x="26" y="15"/>
                    </a:cubicBezTo>
                    <a:cubicBezTo>
                      <a:pt x="25" y="9"/>
                      <a:pt x="25" y="8"/>
                      <a:pt x="24" y="7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8" name="Freeform 1495"/>
              <p:cNvSpPr>
                <a:spLocks noEditPoints="1"/>
              </p:cNvSpPr>
              <p:nvPr/>
            </p:nvSpPr>
            <p:spPr bwMode="auto">
              <a:xfrm>
                <a:off x="2080" y="2112"/>
                <a:ext cx="41" cy="44"/>
              </a:xfrm>
              <a:custGeom>
                <a:avLst/>
                <a:gdLst>
                  <a:gd name="T0" fmla="*/ 12 w 35"/>
                  <a:gd name="T1" fmla="*/ 29 h 37"/>
                  <a:gd name="T2" fmla="*/ 15 w 35"/>
                  <a:gd name="T3" fmla="*/ 33 h 37"/>
                  <a:gd name="T4" fmla="*/ 12 w 35"/>
                  <a:gd name="T5" fmla="*/ 37 h 37"/>
                  <a:gd name="T6" fmla="*/ 8 w 35"/>
                  <a:gd name="T7" fmla="*/ 33 h 37"/>
                  <a:gd name="T8" fmla="*/ 12 w 35"/>
                  <a:gd name="T9" fmla="*/ 29 h 37"/>
                  <a:gd name="T10" fmla="*/ 29 w 35"/>
                  <a:gd name="T11" fmla="*/ 30 h 37"/>
                  <a:gd name="T12" fmla="*/ 32 w 35"/>
                  <a:gd name="T13" fmla="*/ 34 h 37"/>
                  <a:gd name="T14" fmla="*/ 29 w 35"/>
                  <a:gd name="T15" fmla="*/ 37 h 37"/>
                  <a:gd name="T16" fmla="*/ 25 w 35"/>
                  <a:gd name="T17" fmla="*/ 34 h 37"/>
                  <a:gd name="T18" fmla="*/ 29 w 35"/>
                  <a:gd name="T19" fmla="*/ 30 h 37"/>
                  <a:gd name="T20" fmla="*/ 0 w 35"/>
                  <a:gd name="T21" fmla="*/ 0 h 37"/>
                  <a:gd name="T22" fmla="*/ 7 w 35"/>
                  <a:gd name="T23" fmla="*/ 0 h 37"/>
                  <a:gd name="T24" fmla="*/ 8 w 35"/>
                  <a:gd name="T25" fmla="*/ 5 h 37"/>
                  <a:gd name="T26" fmla="*/ 35 w 35"/>
                  <a:gd name="T27" fmla="*/ 5 h 37"/>
                  <a:gd name="T28" fmla="*/ 34 w 35"/>
                  <a:gd name="T29" fmla="*/ 16 h 37"/>
                  <a:gd name="T30" fmla="*/ 11 w 35"/>
                  <a:gd name="T31" fmla="*/ 21 h 37"/>
                  <a:gd name="T32" fmla="*/ 11 w 35"/>
                  <a:gd name="T33" fmla="*/ 24 h 37"/>
                  <a:gd name="T34" fmla="*/ 34 w 35"/>
                  <a:gd name="T35" fmla="*/ 24 h 37"/>
                  <a:gd name="T36" fmla="*/ 34 w 35"/>
                  <a:gd name="T37" fmla="*/ 27 h 37"/>
                  <a:gd name="T38" fmla="*/ 9 w 35"/>
                  <a:gd name="T39" fmla="*/ 27 h 37"/>
                  <a:gd name="T40" fmla="*/ 8 w 35"/>
                  <a:gd name="T41" fmla="*/ 19 h 37"/>
                  <a:gd name="T42" fmla="*/ 4 w 35"/>
                  <a:gd name="T43" fmla="*/ 3 h 37"/>
                  <a:gd name="T44" fmla="*/ 2 w 35"/>
                  <a:gd name="T45" fmla="*/ 3 h 37"/>
                  <a:gd name="T46" fmla="*/ 0 w 35"/>
                  <a:gd name="T4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5" h="37">
                    <a:moveTo>
                      <a:pt x="12" y="29"/>
                    </a:moveTo>
                    <a:cubicBezTo>
                      <a:pt x="14" y="29"/>
                      <a:pt x="15" y="31"/>
                      <a:pt x="15" y="33"/>
                    </a:cubicBezTo>
                    <a:cubicBezTo>
                      <a:pt x="15" y="35"/>
                      <a:pt x="14" y="37"/>
                      <a:pt x="12" y="37"/>
                    </a:cubicBezTo>
                    <a:cubicBezTo>
                      <a:pt x="9" y="37"/>
                      <a:pt x="8" y="35"/>
                      <a:pt x="8" y="33"/>
                    </a:cubicBezTo>
                    <a:cubicBezTo>
                      <a:pt x="8" y="31"/>
                      <a:pt x="9" y="29"/>
                      <a:pt x="12" y="29"/>
                    </a:cubicBezTo>
                    <a:close/>
                    <a:moveTo>
                      <a:pt x="29" y="30"/>
                    </a:moveTo>
                    <a:cubicBezTo>
                      <a:pt x="31" y="30"/>
                      <a:pt x="32" y="31"/>
                      <a:pt x="32" y="34"/>
                    </a:cubicBezTo>
                    <a:cubicBezTo>
                      <a:pt x="32" y="36"/>
                      <a:pt x="31" y="37"/>
                      <a:pt x="29" y="37"/>
                    </a:cubicBezTo>
                    <a:cubicBezTo>
                      <a:pt x="26" y="37"/>
                      <a:pt x="25" y="36"/>
                      <a:pt x="25" y="34"/>
                    </a:cubicBezTo>
                    <a:cubicBezTo>
                      <a:pt x="25" y="31"/>
                      <a:pt x="26" y="30"/>
                      <a:pt x="29" y="30"/>
                    </a:cubicBezTo>
                    <a:close/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1"/>
                      <a:pt x="9" y="24"/>
                      <a:pt x="11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7"/>
                      <a:pt x="5" y="20"/>
                      <a:pt x="8" y="19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99" name="Freeform 1496"/>
              <p:cNvSpPr>
                <a:spLocks noEditPoints="1"/>
              </p:cNvSpPr>
              <p:nvPr/>
            </p:nvSpPr>
            <p:spPr bwMode="auto">
              <a:xfrm>
                <a:off x="1702" y="1870"/>
                <a:ext cx="61" cy="76"/>
              </a:xfrm>
              <a:custGeom>
                <a:avLst/>
                <a:gdLst>
                  <a:gd name="T0" fmla="*/ 39 w 51"/>
                  <a:gd name="T1" fmla="*/ 35 h 64"/>
                  <a:gd name="T2" fmla="*/ 51 w 51"/>
                  <a:gd name="T3" fmla="*/ 63 h 64"/>
                  <a:gd name="T4" fmla="*/ 51 w 51"/>
                  <a:gd name="T5" fmla="*/ 64 h 64"/>
                  <a:gd name="T6" fmla="*/ 0 w 51"/>
                  <a:gd name="T7" fmla="*/ 64 h 64"/>
                  <a:gd name="T8" fmla="*/ 0 w 51"/>
                  <a:gd name="T9" fmla="*/ 63 h 64"/>
                  <a:gd name="T10" fmla="*/ 13 w 51"/>
                  <a:gd name="T11" fmla="*/ 35 h 64"/>
                  <a:gd name="T12" fmla="*/ 13 w 51"/>
                  <a:gd name="T13" fmla="*/ 35 h 64"/>
                  <a:gd name="T14" fmla="*/ 13 w 51"/>
                  <a:gd name="T15" fmla="*/ 35 h 64"/>
                  <a:gd name="T16" fmla="*/ 15 w 51"/>
                  <a:gd name="T17" fmla="*/ 37 h 64"/>
                  <a:gd name="T18" fmla="*/ 15 w 51"/>
                  <a:gd name="T19" fmla="*/ 37 h 64"/>
                  <a:gd name="T20" fmla="*/ 15 w 51"/>
                  <a:gd name="T21" fmla="*/ 37 h 64"/>
                  <a:gd name="T22" fmla="*/ 25 w 51"/>
                  <a:gd name="T23" fmla="*/ 42 h 64"/>
                  <a:gd name="T24" fmla="*/ 25 w 51"/>
                  <a:gd name="T25" fmla="*/ 42 h 64"/>
                  <a:gd name="T26" fmla="*/ 25 w 51"/>
                  <a:gd name="T27" fmla="*/ 42 h 64"/>
                  <a:gd name="T28" fmla="*/ 26 w 51"/>
                  <a:gd name="T29" fmla="*/ 42 h 64"/>
                  <a:gd name="T30" fmla="*/ 39 w 51"/>
                  <a:gd name="T31" fmla="*/ 35 h 64"/>
                  <a:gd name="T32" fmla="*/ 26 w 51"/>
                  <a:gd name="T33" fmla="*/ 0 h 64"/>
                  <a:gd name="T34" fmla="*/ 13 w 51"/>
                  <a:gd name="T35" fmla="*/ 26 h 64"/>
                  <a:gd name="T36" fmla="*/ 26 w 51"/>
                  <a:gd name="T37" fmla="*/ 37 h 64"/>
                  <a:gd name="T38" fmla="*/ 38 w 51"/>
                  <a:gd name="T39" fmla="*/ 25 h 64"/>
                  <a:gd name="T40" fmla="*/ 26 w 51"/>
                  <a:gd name="T41" fmla="*/ 0 h 64"/>
                  <a:gd name="T42" fmla="*/ 35 w 51"/>
                  <a:gd name="T43" fmla="*/ 10 h 64"/>
                  <a:gd name="T44" fmla="*/ 15 w 51"/>
                  <a:gd name="T45" fmla="*/ 15 h 64"/>
                  <a:gd name="T46" fmla="*/ 14 w 51"/>
                  <a:gd name="T47" fmla="*/ 21 h 64"/>
                  <a:gd name="T48" fmla="*/ 26 w 51"/>
                  <a:gd name="T49" fmla="*/ 35 h 64"/>
                  <a:gd name="T50" fmla="*/ 37 w 51"/>
                  <a:gd name="T51" fmla="*/ 21 h 64"/>
                  <a:gd name="T52" fmla="*/ 35 w 51"/>
                  <a:gd name="T53" fmla="*/ 1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64">
                    <a:moveTo>
                      <a:pt x="39" y="35"/>
                    </a:moveTo>
                    <a:cubicBezTo>
                      <a:pt x="46" y="40"/>
                      <a:pt x="51" y="51"/>
                      <a:pt x="51" y="63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3"/>
                    </a:cubicBezTo>
                    <a:cubicBezTo>
                      <a:pt x="0" y="51"/>
                      <a:pt x="5" y="40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6"/>
                      <a:pt x="14" y="36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8" y="40"/>
                      <a:pt x="21" y="41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6" y="42"/>
                    </a:cubicBezTo>
                    <a:cubicBezTo>
                      <a:pt x="31" y="42"/>
                      <a:pt x="36" y="39"/>
                      <a:pt x="39" y="35"/>
                    </a:cubicBezTo>
                    <a:close/>
                    <a:moveTo>
                      <a:pt x="26" y="0"/>
                    </a:moveTo>
                    <a:cubicBezTo>
                      <a:pt x="10" y="0"/>
                      <a:pt x="9" y="13"/>
                      <a:pt x="13" y="26"/>
                    </a:cubicBezTo>
                    <a:cubicBezTo>
                      <a:pt x="15" y="32"/>
                      <a:pt x="20" y="37"/>
                      <a:pt x="26" y="37"/>
                    </a:cubicBezTo>
                    <a:cubicBezTo>
                      <a:pt x="32" y="37"/>
                      <a:pt x="37" y="32"/>
                      <a:pt x="38" y="25"/>
                    </a:cubicBezTo>
                    <a:cubicBezTo>
                      <a:pt x="41" y="13"/>
                      <a:pt x="41" y="0"/>
                      <a:pt x="26" y="0"/>
                    </a:cubicBezTo>
                    <a:close/>
                    <a:moveTo>
                      <a:pt x="35" y="10"/>
                    </a:moveTo>
                    <a:cubicBezTo>
                      <a:pt x="29" y="12"/>
                      <a:pt x="25" y="16"/>
                      <a:pt x="15" y="15"/>
                    </a:cubicBezTo>
                    <a:cubicBezTo>
                      <a:pt x="15" y="16"/>
                      <a:pt x="14" y="20"/>
                      <a:pt x="14" y="21"/>
                    </a:cubicBezTo>
                    <a:cubicBezTo>
                      <a:pt x="14" y="29"/>
                      <a:pt x="19" y="35"/>
                      <a:pt x="26" y="35"/>
                    </a:cubicBezTo>
                    <a:cubicBezTo>
                      <a:pt x="32" y="35"/>
                      <a:pt x="37" y="29"/>
                      <a:pt x="37" y="21"/>
                    </a:cubicBezTo>
                    <a:cubicBezTo>
                      <a:pt x="36" y="13"/>
                      <a:pt x="35" y="12"/>
                      <a:pt x="35" y="1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0" name="Freeform 1497"/>
              <p:cNvSpPr>
                <a:spLocks noEditPoints="1"/>
              </p:cNvSpPr>
              <p:nvPr/>
            </p:nvSpPr>
            <p:spPr bwMode="auto">
              <a:xfrm>
                <a:off x="1660" y="1747"/>
                <a:ext cx="54" cy="67"/>
              </a:xfrm>
              <a:custGeom>
                <a:avLst/>
                <a:gdLst>
                  <a:gd name="T0" fmla="*/ 25 w 46"/>
                  <a:gd name="T1" fmla="*/ 49 h 57"/>
                  <a:gd name="T2" fmla="*/ 33 w 46"/>
                  <a:gd name="T3" fmla="*/ 12 h 57"/>
                  <a:gd name="T4" fmla="*/ 33 w 46"/>
                  <a:gd name="T5" fmla="*/ 12 h 57"/>
                  <a:gd name="T6" fmla="*/ 37 w 46"/>
                  <a:gd name="T7" fmla="*/ 18 h 57"/>
                  <a:gd name="T8" fmla="*/ 37 w 46"/>
                  <a:gd name="T9" fmla="*/ 19 h 57"/>
                  <a:gd name="T10" fmla="*/ 31 w 46"/>
                  <a:gd name="T11" fmla="*/ 45 h 57"/>
                  <a:gd name="T12" fmla="*/ 25 w 46"/>
                  <a:gd name="T13" fmla="*/ 49 h 57"/>
                  <a:gd name="T14" fmla="*/ 36 w 46"/>
                  <a:gd name="T15" fmla="*/ 36 h 57"/>
                  <a:gd name="T16" fmla="*/ 43 w 46"/>
                  <a:gd name="T17" fmla="*/ 37 h 57"/>
                  <a:gd name="T18" fmla="*/ 45 w 46"/>
                  <a:gd name="T19" fmla="*/ 30 h 57"/>
                  <a:gd name="T20" fmla="*/ 37 w 46"/>
                  <a:gd name="T21" fmla="*/ 28 h 57"/>
                  <a:gd name="T22" fmla="*/ 36 w 46"/>
                  <a:gd name="T23" fmla="*/ 36 h 57"/>
                  <a:gd name="T24" fmla="*/ 12 w 46"/>
                  <a:gd name="T25" fmla="*/ 57 h 57"/>
                  <a:gd name="T26" fmla="*/ 19 w 46"/>
                  <a:gd name="T27" fmla="*/ 53 h 57"/>
                  <a:gd name="T28" fmla="*/ 29 w 46"/>
                  <a:gd name="T29" fmla="*/ 6 h 57"/>
                  <a:gd name="T30" fmla="*/ 29 w 46"/>
                  <a:gd name="T31" fmla="*/ 6 h 57"/>
                  <a:gd name="T32" fmla="*/ 25 w 46"/>
                  <a:gd name="T33" fmla="*/ 0 h 57"/>
                  <a:gd name="T34" fmla="*/ 25 w 46"/>
                  <a:gd name="T35" fmla="*/ 0 h 57"/>
                  <a:gd name="T36" fmla="*/ 12 w 46"/>
                  <a:gd name="T3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6" h="57">
                    <a:moveTo>
                      <a:pt x="25" y="49"/>
                    </a:moveTo>
                    <a:cubicBezTo>
                      <a:pt x="17" y="37"/>
                      <a:pt x="20" y="20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9"/>
                    </a:cubicBezTo>
                    <a:cubicBezTo>
                      <a:pt x="28" y="24"/>
                      <a:pt x="25" y="36"/>
                      <a:pt x="31" y="45"/>
                    </a:cubicBezTo>
                    <a:cubicBezTo>
                      <a:pt x="25" y="49"/>
                      <a:pt x="25" y="49"/>
                      <a:pt x="25" y="49"/>
                    </a:cubicBezTo>
                    <a:close/>
                    <a:moveTo>
                      <a:pt x="36" y="36"/>
                    </a:moveTo>
                    <a:cubicBezTo>
                      <a:pt x="37" y="38"/>
                      <a:pt x="41" y="39"/>
                      <a:pt x="43" y="37"/>
                    </a:cubicBezTo>
                    <a:cubicBezTo>
                      <a:pt x="46" y="36"/>
                      <a:pt x="46" y="32"/>
                      <a:pt x="45" y="30"/>
                    </a:cubicBezTo>
                    <a:cubicBezTo>
                      <a:pt x="43" y="27"/>
                      <a:pt x="40" y="27"/>
                      <a:pt x="37" y="28"/>
                    </a:cubicBezTo>
                    <a:cubicBezTo>
                      <a:pt x="35" y="30"/>
                      <a:pt x="34" y="33"/>
                      <a:pt x="36" y="36"/>
                    </a:cubicBezTo>
                    <a:close/>
                    <a:moveTo>
                      <a:pt x="12" y="57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9" y="38"/>
                      <a:pt x="13" y="1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6" y="12"/>
                      <a:pt x="0" y="38"/>
                      <a:pt x="12" y="57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1" name="Freeform 1498"/>
              <p:cNvSpPr>
                <a:spLocks/>
              </p:cNvSpPr>
              <p:nvPr/>
            </p:nvSpPr>
            <p:spPr bwMode="auto">
              <a:xfrm>
                <a:off x="1933" y="1691"/>
                <a:ext cx="41" cy="41"/>
              </a:xfrm>
              <a:custGeom>
                <a:avLst/>
                <a:gdLst>
                  <a:gd name="T0" fmla="*/ 28 w 35"/>
                  <a:gd name="T1" fmla="*/ 21 h 34"/>
                  <a:gd name="T2" fmla="*/ 32 w 35"/>
                  <a:gd name="T3" fmla="*/ 22 h 34"/>
                  <a:gd name="T4" fmla="*/ 32 w 35"/>
                  <a:gd name="T5" fmla="*/ 7 h 34"/>
                  <a:gd name="T6" fmla="*/ 13 w 35"/>
                  <a:gd name="T7" fmla="*/ 10 h 34"/>
                  <a:gd name="T8" fmla="*/ 14 w 35"/>
                  <a:gd name="T9" fmla="*/ 28 h 34"/>
                  <a:gd name="T10" fmla="*/ 14 w 35"/>
                  <a:gd name="T11" fmla="*/ 28 h 34"/>
                  <a:gd name="T12" fmla="*/ 7 w 35"/>
                  <a:gd name="T13" fmla="*/ 34 h 34"/>
                  <a:gd name="T14" fmla="*/ 0 w 35"/>
                  <a:gd name="T15" fmla="*/ 28 h 34"/>
                  <a:gd name="T16" fmla="*/ 7 w 35"/>
                  <a:gd name="T17" fmla="*/ 23 h 34"/>
                  <a:gd name="T18" fmla="*/ 10 w 35"/>
                  <a:gd name="T19" fmla="*/ 24 h 34"/>
                  <a:gd name="T20" fmla="*/ 10 w 35"/>
                  <a:gd name="T21" fmla="*/ 4 h 34"/>
                  <a:gd name="T22" fmla="*/ 35 w 35"/>
                  <a:gd name="T23" fmla="*/ 0 h 34"/>
                  <a:gd name="T24" fmla="*/ 35 w 35"/>
                  <a:gd name="T25" fmla="*/ 8 h 34"/>
                  <a:gd name="T26" fmla="*/ 35 w 35"/>
                  <a:gd name="T27" fmla="*/ 27 h 34"/>
                  <a:gd name="T28" fmla="*/ 35 w 35"/>
                  <a:gd name="T29" fmla="*/ 27 h 34"/>
                  <a:gd name="T30" fmla="*/ 28 w 35"/>
                  <a:gd name="T31" fmla="*/ 32 h 34"/>
                  <a:gd name="T32" fmla="*/ 22 w 35"/>
                  <a:gd name="T33" fmla="*/ 27 h 34"/>
                  <a:gd name="T34" fmla="*/ 28 w 35"/>
                  <a:gd name="T3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4">
                    <a:moveTo>
                      <a:pt x="28" y="21"/>
                    </a:moveTo>
                    <a:cubicBezTo>
                      <a:pt x="30" y="21"/>
                      <a:pt x="31" y="22"/>
                      <a:pt x="32" y="22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31"/>
                      <a:pt x="11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26"/>
                      <a:pt x="4" y="23"/>
                      <a:pt x="7" y="23"/>
                    </a:cubicBezTo>
                    <a:cubicBezTo>
                      <a:pt x="9" y="23"/>
                      <a:pt x="9" y="23"/>
                      <a:pt x="10" y="2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0"/>
                      <a:pt x="32" y="32"/>
                      <a:pt x="28" y="32"/>
                    </a:cubicBezTo>
                    <a:cubicBezTo>
                      <a:pt x="25" y="32"/>
                      <a:pt x="22" y="30"/>
                      <a:pt x="22" y="27"/>
                    </a:cubicBezTo>
                    <a:cubicBezTo>
                      <a:pt x="22" y="24"/>
                      <a:pt x="25" y="21"/>
                      <a:pt x="28" y="21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2" name="Freeform 1499"/>
              <p:cNvSpPr>
                <a:spLocks noEditPoints="1"/>
              </p:cNvSpPr>
              <p:nvPr/>
            </p:nvSpPr>
            <p:spPr bwMode="auto">
              <a:xfrm>
                <a:off x="2069" y="1773"/>
                <a:ext cx="56" cy="52"/>
              </a:xfrm>
              <a:custGeom>
                <a:avLst/>
                <a:gdLst>
                  <a:gd name="T0" fmla="*/ 37 w 56"/>
                  <a:gd name="T1" fmla="*/ 17 h 52"/>
                  <a:gd name="T2" fmla="*/ 56 w 56"/>
                  <a:gd name="T3" fmla="*/ 20 h 52"/>
                  <a:gd name="T4" fmla="*/ 43 w 56"/>
                  <a:gd name="T5" fmla="*/ 34 h 52"/>
                  <a:gd name="T6" fmla="*/ 45 w 56"/>
                  <a:gd name="T7" fmla="*/ 52 h 52"/>
                  <a:gd name="T8" fmla="*/ 28 w 56"/>
                  <a:gd name="T9" fmla="*/ 45 h 52"/>
                  <a:gd name="T10" fmla="*/ 11 w 56"/>
                  <a:gd name="T11" fmla="*/ 52 h 52"/>
                  <a:gd name="T12" fmla="*/ 13 w 56"/>
                  <a:gd name="T13" fmla="*/ 34 h 52"/>
                  <a:gd name="T14" fmla="*/ 0 w 56"/>
                  <a:gd name="T15" fmla="*/ 20 h 52"/>
                  <a:gd name="T16" fmla="*/ 19 w 56"/>
                  <a:gd name="T17" fmla="*/ 17 h 52"/>
                  <a:gd name="T18" fmla="*/ 28 w 56"/>
                  <a:gd name="T19" fmla="*/ 0 h 52"/>
                  <a:gd name="T20" fmla="*/ 37 w 56"/>
                  <a:gd name="T21" fmla="*/ 17 h 52"/>
                  <a:gd name="T22" fmla="*/ 37 w 56"/>
                  <a:gd name="T23" fmla="*/ 17 h 52"/>
                  <a:gd name="T24" fmla="*/ 35 w 56"/>
                  <a:gd name="T25" fmla="*/ 18 h 52"/>
                  <a:gd name="T26" fmla="*/ 28 w 56"/>
                  <a:gd name="T27" fmla="*/ 4 h 52"/>
                  <a:gd name="T28" fmla="*/ 20 w 56"/>
                  <a:gd name="T29" fmla="*/ 18 h 52"/>
                  <a:gd name="T30" fmla="*/ 5 w 56"/>
                  <a:gd name="T31" fmla="*/ 21 h 52"/>
                  <a:gd name="T32" fmla="*/ 15 w 56"/>
                  <a:gd name="T33" fmla="*/ 33 h 52"/>
                  <a:gd name="T34" fmla="*/ 14 w 56"/>
                  <a:gd name="T35" fmla="*/ 48 h 52"/>
                  <a:gd name="T36" fmla="*/ 28 w 56"/>
                  <a:gd name="T37" fmla="*/ 41 h 52"/>
                  <a:gd name="T38" fmla="*/ 43 w 56"/>
                  <a:gd name="T39" fmla="*/ 48 h 52"/>
                  <a:gd name="T40" fmla="*/ 40 w 56"/>
                  <a:gd name="T41" fmla="*/ 33 h 52"/>
                  <a:gd name="T42" fmla="*/ 51 w 56"/>
                  <a:gd name="T43" fmla="*/ 21 h 52"/>
                  <a:gd name="T44" fmla="*/ 35 w 56"/>
                  <a:gd name="T45" fmla="*/ 18 h 52"/>
                  <a:gd name="T46" fmla="*/ 35 w 56"/>
                  <a:gd name="T47" fmla="*/ 18 h 52"/>
                  <a:gd name="T48" fmla="*/ 28 w 56"/>
                  <a:gd name="T49" fmla="*/ 8 h 52"/>
                  <a:gd name="T50" fmla="*/ 21 w 56"/>
                  <a:gd name="T51" fmla="*/ 20 h 52"/>
                  <a:gd name="T52" fmla="*/ 8 w 56"/>
                  <a:gd name="T53" fmla="*/ 22 h 52"/>
                  <a:gd name="T54" fmla="*/ 18 w 56"/>
                  <a:gd name="T55" fmla="*/ 32 h 52"/>
                  <a:gd name="T56" fmla="*/ 15 w 56"/>
                  <a:gd name="T57" fmla="*/ 45 h 52"/>
                  <a:gd name="T58" fmla="*/ 28 w 56"/>
                  <a:gd name="T59" fmla="*/ 39 h 52"/>
                  <a:gd name="T60" fmla="*/ 40 w 56"/>
                  <a:gd name="T61" fmla="*/ 45 h 52"/>
                  <a:gd name="T62" fmla="*/ 38 w 56"/>
                  <a:gd name="T63" fmla="*/ 32 h 52"/>
                  <a:gd name="T64" fmla="*/ 47 w 56"/>
                  <a:gd name="T65" fmla="*/ 22 h 52"/>
                  <a:gd name="T66" fmla="*/ 34 w 56"/>
                  <a:gd name="T67" fmla="*/ 20 h 52"/>
                  <a:gd name="T68" fmla="*/ 28 w 56"/>
                  <a:gd name="T69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" h="52">
                    <a:moveTo>
                      <a:pt x="37" y="17"/>
                    </a:moveTo>
                    <a:lnTo>
                      <a:pt x="56" y="20"/>
                    </a:lnTo>
                    <a:lnTo>
                      <a:pt x="43" y="34"/>
                    </a:lnTo>
                    <a:lnTo>
                      <a:pt x="45" y="52"/>
                    </a:lnTo>
                    <a:lnTo>
                      <a:pt x="28" y="45"/>
                    </a:lnTo>
                    <a:lnTo>
                      <a:pt x="11" y="52"/>
                    </a:lnTo>
                    <a:lnTo>
                      <a:pt x="13" y="34"/>
                    </a:lnTo>
                    <a:lnTo>
                      <a:pt x="0" y="20"/>
                    </a:lnTo>
                    <a:lnTo>
                      <a:pt x="19" y="17"/>
                    </a:lnTo>
                    <a:lnTo>
                      <a:pt x="28" y="0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5" y="18"/>
                    </a:moveTo>
                    <a:lnTo>
                      <a:pt x="28" y="4"/>
                    </a:lnTo>
                    <a:lnTo>
                      <a:pt x="20" y="18"/>
                    </a:lnTo>
                    <a:lnTo>
                      <a:pt x="5" y="21"/>
                    </a:lnTo>
                    <a:lnTo>
                      <a:pt x="15" y="33"/>
                    </a:lnTo>
                    <a:lnTo>
                      <a:pt x="14" y="48"/>
                    </a:lnTo>
                    <a:lnTo>
                      <a:pt x="28" y="41"/>
                    </a:lnTo>
                    <a:lnTo>
                      <a:pt x="43" y="48"/>
                    </a:lnTo>
                    <a:lnTo>
                      <a:pt x="40" y="33"/>
                    </a:lnTo>
                    <a:lnTo>
                      <a:pt x="51" y="21"/>
                    </a:lnTo>
                    <a:lnTo>
                      <a:pt x="35" y="18"/>
                    </a:lnTo>
                    <a:lnTo>
                      <a:pt x="35" y="18"/>
                    </a:lnTo>
                    <a:close/>
                    <a:moveTo>
                      <a:pt x="28" y="8"/>
                    </a:moveTo>
                    <a:lnTo>
                      <a:pt x="21" y="20"/>
                    </a:lnTo>
                    <a:lnTo>
                      <a:pt x="8" y="22"/>
                    </a:lnTo>
                    <a:lnTo>
                      <a:pt x="18" y="32"/>
                    </a:lnTo>
                    <a:lnTo>
                      <a:pt x="15" y="45"/>
                    </a:lnTo>
                    <a:lnTo>
                      <a:pt x="28" y="39"/>
                    </a:lnTo>
                    <a:lnTo>
                      <a:pt x="40" y="45"/>
                    </a:lnTo>
                    <a:lnTo>
                      <a:pt x="38" y="32"/>
                    </a:lnTo>
                    <a:lnTo>
                      <a:pt x="47" y="22"/>
                    </a:lnTo>
                    <a:lnTo>
                      <a:pt x="34" y="20"/>
                    </a:lnTo>
                    <a:lnTo>
                      <a:pt x="28" y="8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3" name="Freeform 1500"/>
              <p:cNvSpPr>
                <a:spLocks noEditPoints="1"/>
              </p:cNvSpPr>
              <p:nvPr/>
            </p:nvSpPr>
            <p:spPr bwMode="auto">
              <a:xfrm>
                <a:off x="2236" y="1724"/>
                <a:ext cx="42" cy="54"/>
              </a:xfrm>
              <a:custGeom>
                <a:avLst/>
                <a:gdLst>
                  <a:gd name="T0" fmla="*/ 27 w 36"/>
                  <a:gd name="T1" fmla="*/ 24 h 45"/>
                  <a:gd name="T2" fmla="*/ 36 w 36"/>
                  <a:gd name="T3" fmla="*/ 44 h 45"/>
                  <a:gd name="T4" fmla="*/ 36 w 36"/>
                  <a:gd name="T5" fmla="*/ 45 h 45"/>
                  <a:gd name="T6" fmla="*/ 0 w 36"/>
                  <a:gd name="T7" fmla="*/ 45 h 45"/>
                  <a:gd name="T8" fmla="*/ 0 w 36"/>
                  <a:gd name="T9" fmla="*/ 44 h 45"/>
                  <a:gd name="T10" fmla="*/ 9 w 36"/>
                  <a:gd name="T11" fmla="*/ 24 h 45"/>
                  <a:gd name="T12" fmla="*/ 9 w 36"/>
                  <a:gd name="T13" fmla="*/ 24 h 45"/>
                  <a:gd name="T14" fmla="*/ 9 w 36"/>
                  <a:gd name="T15" fmla="*/ 24 h 45"/>
                  <a:gd name="T16" fmla="*/ 10 w 36"/>
                  <a:gd name="T17" fmla="*/ 26 h 45"/>
                  <a:gd name="T18" fmla="*/ 11 w 36"/>
                  <a:gd name="T19" fmla="*/ 26 h 45"/>
                  <a:gd name="T20" fmla="*/ 11 w 36"/>
                  <a:gd name="T21" fmla="*/ 26 h 45"/>
                  <a:gd name="T22" fmla="*/ 17 w 36"/>
                  <a:gd name="T23" fmla="*/ 29 h 45"/>
                  <a:gd name="T24" fmla="*/ 17 w 36"/>
                  <a:gd name="T25" fmla="*/ 29 h 45"/>
                  <a:gd name="T26" fmla="*/ 18 w 36"/>
                  <a:gd name="T27" fmla="*/ 29 h 45"/>
                  <a:gd name="T28" fmla="*/ 18 w 36"/>
                  <a:gd name="T29" fmla="*/ 29 h 45"/>
                  <a:gd name="T30" fmla="*/ 27 w 36"/>
                  <a:gd name="T31" fmla="*/ 24 h 45"/>
                  <a:gd name="T32" fmla="*/ 18 w 36"/>
                  <a:gd name="T33" fmla="*/ 0 h 45"/>
                  <a:gd name="T34" fmla="*/ 9 w 36"/>
                  <a:gd name="T35" fmla="*/ 18 h 45"/>
                  <a:gd name="T36" fmla="*/ 18 w 36"/>
                  <a:gd name="T37" fmla="*/ 26 h 45"/>
                  <a:gd name="T38" fmla="*/ 27 w 36"/>
                  <a:gd name="T39" fmla="*/ 18 h 45"/>
                  <a:gd name="T40" fmla="*/ 18 w 36"/>
                  <a:gd name="T41" fmla="*/ 0 h 45"/>
                  <a:gd name="T42" fmla="*/ 25 w 36"/>
                  <a:gd name="T43" fmla="*/ 7 h 45"/>
                  <a:gd name="T44" fmla="*/ 10 w 36"/>
                  <a:gd name="T45" fmla="*/ 10 h 45"/>
                  <a:gd name="T46" fmla="*/ 10 w 36"/>
                  <a:gd name="T47" fmla="*/ 15 h 45"/>
                  <a:gd name="T48" fmla="*/ 18 w 36"/>
                  <a:gd name="T49" fmla="*/ 25 h 45"/>
                  <a:gd name="T50" fmla="*/ 26 w 36"/>
                  <a:gd name="T51" fmla="*/ 15 h 45"/>
                  <a:gd name="T52" fmla="*/ 25 w 36"/>
                  <a:gd name="T5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5">
                    <a:moveTo>
                      <a:pt x="27" y="24"/>
                    </a:moveTo>
                    <a:cubicBezTo>
                      <a:pt x="32" y="28"/>
                      <a:pt x="36" y="36"/>
                      <a:pt x="36" y="44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4"/>
                    </a:cubicBezTo>
                    <a:cubicBezTo>
                      <a:pt x="0" y="36"/>
                      <a:pt x="4" y="28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3" y="28"/>
                      <a:pt x="15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22" y="29"/>
                      <a:pt x="25" y="27"/>
                      <a:pt x="27" y="24"/>
                    </a:cubicBezTo>
                    <a:close/>
                    <a:moveTo>
                      <a:pt x="18" y="0"/>
                    </a:moveTo>
                    <a:cubicBezTo>
                      <a:pt x="7" y="0"/>
                      <a:pt x="7" y="10"/>
                      <a:pt x="9" y="18"/>
                    </a:cubicBezTo>
                    <a:cubicBezTo>
                      <a:pt x="10" y="23"/>
                      <a:pt x="14" y="26"/>
                      <a:pt x="18" y="26"/>
                    </a:cubicBezTo>
                    <a:cubicBezTo>
                      <a:pt x="22" y="26"/>
                      <a:pt x="26" y="23"/>
                      <a:pt x="27" y="18"/>
                    </a:cubicBezTo>
                    <a:cubicBezTo>
                      <a:pt x="28" y="9"/>
                      <a:pt x="29" y="0"/>
                      <a:pt x="18" y="0"/>
                    </a:cubicBezTo>
                    <a:close/>
                    <a:moveTo>
                      <a:pt x="25" y="7"/>
                    </a:moveTo>
                    <a:cubicBezTo>
                      <a:pt x="20" y="9"/>
                      <a:pt x="17" y="11"/>
                      <a:pt x="10" y="10"/>
                    </a:cubicBezTo>
                    <a:cubicBezTo>
                      <a:pt x="10" y="11"/>
                      <a:pt x="10" y="14"/>
                      <a:pt x="10" y="15"/>
                    </a:cubicBezTo>
                    <a:cubicBezTo>
                      <a:pt x="10" y="20"/>
                      <a:pt x="14" y="25"/>
                      <a:pt x="18" y="25"/>
                    </a:cubicBezTo>
                    <a:cubicBezTo>
                      <a:pt x="22" y="25"/>
                      <a:pt x="26" y="20"/>
                      <a:pt x="26" y="15"/>
                    </a:cubicBezTo>
                    <a:cubicBezTo>
                      <a:pt x="25" y="9"/>
                      <a:pt x="25" y="8"/>
                      <a:pt x="25" y="7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4" name="Freeform 1501"/>
              <p:cNvSpPr>
                <a:spLocks noEditPoints="1"/>
              </p:cNvSpPr>
              <p:nvPr/>
            </p:nvSpPr>
            <p:spPr bwMode="auto">
              <a:xfrm>
                <a:off x="2024" y="2213"/>
                <a:ext cx="39" cy="39"/>
              </a:xfrm>
              <a:custGeom>
                <a:avLst/>
                <a:gdLst>
                  <a:gd name="T0" fmla="*/ 17 w 33"/>
                  <a:gd name="T1" fmla="*/ 0 h 33"/>
                  <a:gd name="T2" fmla="*/ 33 w 33"/>
                  <a:gd name="T3" fmla="*/ 17 h 33"/>
                  <a:gd name="T4" fmla="*/ 17 w 33"/>
                  <a:gd name="T5" fmla="*/ 33 h 33"/>
                  <a:gd name="T6" fmla="*/ 0 w 33"/>
                  <a:gd name="T7" fmla="*/ 17 h 33"/>
                  <a:gd name="T8" fmla="*/ 17 w 33"/>
                  <a:gd name="T9" fmla="*/ 0 h 33"/>
                  <a:gd name="T10" fmla="*/ 17 w 33"/>
                  <a:gd name="T11" fmla="*/ 19 h 33"/>
                  <a:gd name="T12" fmla="*/ 18 w 33"/>
                  <a:gd name="T13" fmla="*/ 17 h 33"/>
                  <a:gd name="T14" fmla="*/ 24 w 33"/>
                  <a:gd name="T15" fmla="*/ 10 h 33"/>
                  <a:gd name="T16" fmla="*/ 24 w 33"/>
                  <a:gd name="T17" fmla="*/ 9 h 33"/>
                  <a:gd name="T18" fmla="*/ 24 w 33"/>
                  <a:gd name="T19" fmla="*/ 9 h 33"/>
                  <a:gd name="T20" fmla="*/ 23 w 33"/>
                  <a:gd name="T21" fmla="*/ 9 h 33"/>
                  <a:gd name="T22" fmla="*/ 17 w 33"/>
                  <a:gd name="T23" fmla="*/ 16 h 33"/>
                  <a:gd name="T24" fmla="*/ 13 w 33"/>
                  <a:gd name="T25" fmla="*/ 13 h 33"/>
                  <a:gd name="T26" fmla="*/ 11 w 33"/>
                  <a:gd name="T27" fmla="*/ 13 h 33"/>
                  <a:gd name="T28" fmla="*/ 11 w 33"/>
                  <a:gd name="T29" fmla="*/ 13 h 33"/>
                  <a:gd name="T30" fmla="*/ 11 w 33"/>
                  <a:gd name="T31" fmla="*/ 14 h 33"/>
                  <a:gd name="T32" fmla="*/ 15 w 33"/>
                  <a:gd name="T33" fmla="*/ 18 h 33"/>
                  <a:gd name="T34" fmla="*/ 17 w 33"/>
                  <a:gd name="T35" fmla="*/ 19 h 33"/>
                  <a:gd name="T36" fmla="*/ 5 w 33"/>
                  <a:gd name="T37" fmla="*/ 17 h 33"/>
                  <a:gd name="T38" fmla="*/ 8 w 33"/>
                  <a:gd name="T39" fmla="*/ 17 h 33"/>
                  <a:gd name="T40" fmla="*/ 8 w 33"/>
                  <a:gd name="T41" fmla="*/ 16 h 33"/>
                  <a:gd name="T42" fmla="*/ 5 w 33"/>
                  <a:gd name="T43" fmla="*/ 16 h 33"/>
                  <a:gd name="T44" fmla="*/ 5 w 33"/>
                  <a:gd name="T45" fmla="*/ 17 h 33"/>
                  <a:gd name="T46" fmla="*/ 25 w 33"/>
                  <a:gd name="T47" fmla="*/ 17 h 33"/>
                  <a:gd name="T48" fmla="*/ 29 w 33"/>
                  <a:gd name="T49" fmla="*/ 17 h 33"/>
                  <a:gd name="T50" fmla="*/ 29 w 33"/>
                  <a:gd name="T51" fmla="*/ 16 h 33"/>
                  <a:gd name="T52" fmla="*/ 25 w 33"/>
                  <a:gd name="T53" fmla="*/ 16 h 33"/>
                  <a:gd name="T54" fmla="*/ 25 w 33"/>
                  <a:gd name="T55" fmla="*/ 17 h 33"/>
                  <a:gd name="T56" fmla="*/ 16 w 33"/>
                  <a:gd name="T57" fmla="*/ 5 h 33"/>
                  <a:gd name="T58" fmla="*/ 16 w 33"/>
                  <a:gd name="T59" fmla="*/ 8 h 33"/>
                  <a:gd name="T60" fmla="*/ 18 w 33"/>
                  <a:gd name="T61" fmla="*/ 8 h 33"/>
                  <a:gd name="T62" fmla="*/ 18 w 33"/>
                  <a:gd name="T63" fmla="*/ 5 h 33"/>
                  <a:gd name="T64" fmla="*/ 16 w 33"/>
                  <a:gd name="T65" fmla="*/ 5 h 33"/>
                  <a:gd name="T66" fmla="*/ 16 w 33"/>
                  <a:gd name="T67" fmla="*/ 25 h 33"/>
                  <a:gd name="T68" fmla="*/ 16 w 33"/>
                  <a:gd name="T69" fmla="*/ 28 h 33"/>
                  <a:gd name="T70" fmla="*/ 18 w 33"/>
                  <a:gd name="T71" fmla="*/ 28 h 33"/>
                  <a:gd name="T72" fmla="*/ 18 w 33"/>
                  <a:gd name="T73" fmla="*/ 25 h 33"/>
                  <a:gd name="T74" fmla="*/ 16 w 33"/>
                  <a:gd name="T75" fmla="*/ 25 h 33"/>
                  <a:gd name="T76" fmla="*/ 17 w 33"/>
                  <a:gd name="T77" fmla="*/ 3 h 33"/>
                  <a:gd name="T78" fmla="*/ 3 w 33"/>
                  <a:gd name="T79" fmla="*/ 17 h 33"/>
                  <a:gd name="T80" fmla="*/ 17 w 33"/>
                  <a:gd name="T81" fmla="*/ 30 h 33"/>
                  <a:gd name="T82" fmla="*/ 30 w 33"/>
                  <a:gd name="T83" fmla="*/ 17 h 33"/>
                  <a:gd name="T84" fmla="*/ 17 w 33"/>
                  <a:gd name="T85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" h="33">
                    <a:moveTo>
                      <a:pt x="17" y="0"/>
                    </a:moveTo>
                    <a:cubicBezTo>
                      <a:pt x="26" y="0"/>
                      <a:pt x="33" y="7"/>
                      <a:pt x="33" y="17"/>
                    </a:cubicBezTo>
                    <a:cubicBezTo>
                      <a:pt x="33" y="26"/>
                      <a:pt x="26" y="33"/>
                      <a:pt x="17" y="33"/>
                    </a:cubicBezTo>
                    <a:cubicBezTo>
                      <a:pt x="8" y="33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  <a:moveTo>
                      <a:pt x="17" y="19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5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8"/>
                      <a:pt x="23" y="9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9"/>
                      <a:pt x="17" y="19"/>
                      <a:pt x="17" y="19"/>
                    </a:cubicBezTo>
                    <a:close/>
                    <a:moveTo>
                      <a:pt x="5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25" y="17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7"/>
                      <a:pt x="25" y="17"/>
                      <a:pt x="25" y="17"/>
                    </a:cubicBezTo>
                    <a:close/>
                    <a:moveTo>
                      <a:pt x="16" y="5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5"/>
                      <a:pt x="16" y="5"/>
                      <a:pt x="16" y="5"/>
                    </a:cubicBezTo>
                    <a:close/>
                    <a:moveTo>
                      <a:pt x="16" y="25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3"/>
                    </a:moveTo>
                    <a:cubicBezTo>
                      <a:pt x="9" y="3"/>
                      <a:pt x="3" y="9"/>
                      <a:pt x="3" y="17"/>
                    </a:cubicBezTo>
                    <a:cubicBezTo>
                      <a:pt x="3" y="24"/>
                      <a:pt x="9" y="30"/>
                      <a:pt x="17" y="30"/>
                    </a:cubicBezTo>
                    <a:cubicBezTo>
                      <a:pt x="24" y="30"/>
                      <a:pt x="30" y="24"/>
                      <a:pt x="30" y="17"/>
                    </a:cubicBezTo>
                    <a:cubicBezTo>
                      <a:pt x="30" y="9"/>
                      <a:pt x="24" y="3"/>
                      <a:pt x="17" y="3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5" name="Freeform 1502"/>
              <p:cNvSpPr>
                <a:spLocks noEditPoints="1"/>
              </p:cNvSpPr>
              <p:nvPr/>
            </p:nvSpPr>
            <p:spPr bwMode="auto">
              <a:xfrm>
                <a:off x="1526" y="1721"/>
                <a:ext cx="59" cy="61"/>
              </a:xfrm>
              <a:custGeom>
                <a:avLst/>
                <a:gdLst>
                  <a:gd name="T0" fmla="*/ 25 w 50"/>
                  <a:gd name="T1" fmla="*/ 0 h 52"/>
                  <a:gd name="T2" fmla="*/ 28 w 50"/>
                  <a:gd name="T3" fmla="*/ 0 h 52"/>
                  <a:gd name="T4" fmla="*/ 29 w 50"/>
                  <a:gd name="T5" fmla="*/ 4 h 52"/>
                  <a:gd name="T6" fmla="*/ 29 w 50"/>
                  <a:gd name="T7" fmla="*/ 6 h 52"/>
                  <a:gd name="T8" fmla="*/ 34 w 50"/>
                  <a:gd name="T9" fmla="*/ 8 h 52"/>
                  <a:gd name="T10" fmla="*/ 36 w 50"/>
                  <a:gd name="T11" fmla="*/ 8 h 52"/>
                  <a:gd name="T12" fmla="*/ 40 w 50"/>
                  <a:gd name="T13" fmla="*/ 6 h 52"/>
                  <a:gd name="T14" fmla="*/ 45 w 50"/>
                  <a:gd name="T15" fmla="*/ 10 h 52"/>
                  <a:gd name="T16" fmla="*/ 43 w 50"/>
                  <a:gd name="T17" fmla="*/ 14 h 52"/>
                  <a:gd name="T18" fmla="*/ 42 w 50"/>
                  <a:gd name="T19" fmla="*/ 16 h 52"/>
                  <a:gd name="T20" fmla="*/ 44 w 50"/>
                  <a:gd name="T21" fmla="*/ 21 h 52"/>
                  <a:gd name="T22" fmla="*/ 45 w 50"/>
                  <a:gd name="T23" fmla="*/ 21 h 52"/>
                  <a:gd name="T24" fmla="*/ 50 w 50"/>
                  <a:gd name="T25" fmla="*/ 23 h 52"/>
                  <a:gd name="T26" fmla="*/ 50 w 50"/>
                  <a:gd name="T27" fmla="*/ 26 h 52"/>
                  <a:gd name="T28" fmla="*/ 50 w 50"/>
                  <a:gd name="T29" fmla="*/ 30 h 52"/>
                  <a:gd name="T30" fmla="*/ 46 w 50"/>
                  <a:gd name="T31" fmla="*/ 31 h 52"/>
                  <a:gd name="T32" fmla="*/ 44 w 50"/>
                  <a:gd name="T33" fmla="*/ 31 h 52"/>
                  <a:gd name="T34" fmla="*/ 42 w 50"/>
                  <a:gd name="T35" fmla="*/ 35 h 52"/>
                  <a:gd name="T36" fmla="*/ 42 w 50"/>
                  <a:gd name="T37" fmla="*/ 37 h 52"/>
                  <a:gd name="T38" fmla="*/ 44 w 50"/>
                  <a:gd name="T39" fmla="*/ 43 h 52"/>
                  <a:gd name="T40" fmla="*/ 41 w 50"/>
                  <a:gd name="T41" fmla="*/ 46 h 52"/>
                  <a:gd name="T42" fmla="*/ 38 w 50"/>
                  <a:gd name="T43" fmla="*/ 44 h 52"/>
                  <a:gd name="T44" fmla="*/ 36 w 50"/>
                  <a:gd name="T45" fmla="*/ 43 h 52"/>
                  <a:gd name="T46" fmla="*/ 31 w 50"/>
                  <a:gd name="T47" fmla="*/ 45 h 52"/>
                  <a:gd name="T48" fmla="*/ 30 w 50"/>
                  <a:gd name="T49" fmla="*/ 47 h 52"/>
                  <a:gd name="T50" fmla="*/ 29 w 50"/>
                  <a:gd name="T51" fmla="*/ 52 h 52"/>
                  <a:gd name="T52" fmla="*/ 25 w 50"/>
                  <a:gd name="T53" fmla="*/ 52 h 52"/>
                  <a:gd name="T54" fmla="*/ 21 w 50"/>
                  <a:gd name="T55" fmla="*/ 52 h 52"/>
                  <a:gd name="T56" fmla="*/ 21 w 50"/>
                  <a:gd name="T57" fmla="*/ 48 h 52"/>
                  <a:gd name="T58" fmla="*/ 20 w 50"/>
                  <a:gd name="T59" fmla="*/ 45 h 52"/>
                  <a:gd name="T60" fmla="*/ 16 w 50"/>
                  <a:gd name="T61" fmla="*/ 43 h 52"/>
                  <a:gd name="T62" fmla="*/ 14 w 50"/>
                  <a:gd name="T63" fmla="*/ 44 h 52"/>
                  <a:gd name="T64" fmla="*/ 9 w 50"/>
                  <a:gd name="T65" fmla="*/ 46 h 52"/>
                  <a:gd name="T66" fmla="*/ 4 w 50"/>
                  <a:gd name="T67" fmla="*/ 41 h 52"/>
                  <a:gd name="T68" fmla="*/ 7 w 50"/>
                  <a:gd name="T69" fmla="*/ 37 h 52"/>
                  <a:gd name="T70" fmla="*/ 8 w 50"/>
                  <a:gd name="T71" fmla="*/ 35 h 52"/>
                  <a:gd name="T72" fmla="*/ 6 w 50"/>
                  <a:gd name="T73" fmla="*/ 31 h 52"/>
                  <a:gd name="T74" fmla="*/ 4 w 50"/>
                  <a:gd name="T75" fmla="*/ 30 h 52"/>
                  <a:gd name="T76" fmla="*/ 0 w 50"/>
                  <a:gd name="T77" fmla="*/ 29 h 52"/>
                  <a:gd name="T78" fmla="*/ 0 w 50"/>
                  <a:gd name="T79" fmla="*/ 26 h 52"/>
                  <a:gd name="T80" fmla="*/ 0 w 50"/>
                  <a:gd name="T81" fmla="*/ 23 h 52"/>
                  <a:gd name="T82" fmla="*/ 3 w 50"/>
                  <a:gd name="T83" fmla="*/ 22 h 52"/>
                  <a:gd name="T84" fmla="*/ 5 w 50"/>
                  <a:gd name="T85" fmla="*/ 21 h 52"/>
                  <a:gd name="T86" fmla="*/ 8 w 50"/>
                  <a:gd name="T87" fmla="*/ 17 h 52"/>
                  <a:gd name="T88" fmla="*/ 7 w 50"/>
                  <a:gd name="T89" fmla="*/ 15 h 52"/>
                  <a:gd name="T90" fmla="*/ 5 w 50"/>
                  <a:gd name="T91" fmla="*/ 11 h 52"/>
                  <a:gd name="T92" fmla="*/ 10 w 50"/>
                  <a:gd name="T93" fmla="*/ 5 h 52"/>
                  <a:gd name="T94" fmla="*/ 13 w 50"/>
                  <a:gd name="T95" fmla="*/ 7 h 52"/>
                  <a:gd name="T96" fmla="*/ 15 w 50"/>
                  <a:gd name="T97" fmla="*/ 8 h 52"/>
                  <a:gd name="T98" fmla="*/ 19 w 50"/>
                  <a:gd name="T99" fmla="*/ 7 h 52"/>
                  <a:gd name="T100" fmla="*/ 20 w 50"/>
                  <a:gd name="T101" fmla="*/ 5 h 52"/>
                  <a:gd name="T102" fmla="*/ 21 w 50"/>
                  <a:gd name="T103" fmla="*/ 0 h 52"/>
                  <a:gd name="T104" fmla="*/ 25 w 50"/>
                  <a:gd name="T105" fmla="*/ 0 h 52"/>
                  <a:gd name="T106" fmla="*/ 25 w 50"/>
                  <a:gd name="T107" fmla="*/ 10 h 52"/>
                  <a:gd name="T108" fmla="*/ 14 w 50"/>
                  <a:gd name="T109" fmla="*/ 15 h 52"/>
                  <a:gd name="T110" fmla="*/ 9 w 50"/>
                  <a:gd name="T111" fmla="*/ 26 h 52"/>
                  <a:gd name="T112" fmla="*/ 14 w 50"/>
                  <a:gd name="T113" fmla="*/ 38 h 52"/>
                  <a:gd name="T114" fmla="*/ 25 w 50"/>
                  <a:gd name="T115" fmla="*/ 42 h 52"/>
                  <a:gd name="T116" fmla="*/ 36 w 50"/>
                  <a:gd name="T117" fmla="*/ 38 h 52"/>
                  <a:gd name="T118" fmla="*/ 41 w 50"/>
                  <a:gd name="T119" fmla="*/ 26 h 52"/>
                  <a:gd name="T120" fmla="*/ 36 w 50"/>
                  <a:gd name="T121" fmla="*/ 15 h 52"/>
                  <a:gd name="T122" fmla="*/ 25 w 50"/>
                  <a:gd name="T12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26" y="0"/>
                      <a:pt x="27" y="0"/>
                      <a:pt x="28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5"/>
                      <a:pt x="29" y="6"/>
                      <a:pt x="29" y="6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5" y="8"/>
                      <a:pt x="36" y="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2" y="7"/>
                      <a:pt x="44" y="9"/>
                      <a:pt x="45" y="10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5"/>
                      <a:pt x="42" y="16"/>
                      <a:pt x="42" y="16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5" y="21"/>
                      <a:pt x="45" y="21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4"/>
                      <a:pt x="50" y="25"/>
                      <a:pt x="50" y="26"/>
                    </a:cubicBezTo>
                    <a:cubicBezTo>
                      <a:pt x="50" y="27"/>
                      <a:pt x="50" y="29"/>
                      <a:pt x="50" y="30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5" y="31"/>
                      <a:pt x="44" y="31"/>
                      <a:pt x="44" y="31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1" y="36"/>
                      <a:pt x="42" y="37"/>
                      <a:pt x="42" y="37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4"/>
                      <a:pt x="42" y="45"/>
                      <a:pt x="41" y="46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7" y="44"/>
                      <a:pt x="36" y="43"/>
                      <a:pt x="36" y="43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7" y="52"/>
                      <a:pt x="26" y="52"/>
                      <a:pt x="25" y="52"/>
                    </a:cubicBezTo>
                    <a:cubicBezTo>
                      <a:pt x="24" y="52"/>
                      <a:pt x="23" y="52"/>
                      <a:pt x="21" y="52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7"/>
                      <a:pt x="21" y="46"/>
                      <a:pt x="20" y="45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43"/>
                      <a:pt x="15" y="43"/>
                      <a:pt x="14" y="44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7" y="45"/>
                      <a:pt x="6" y="43"/>
                      <a:pt x="4" y="41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6"/>
                      <a:pt x="8" y="35"/>
                      <a:pt x="8" y="35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0"/>
                      <a:pt x="5" y="30"/>
                      <a:pt x="4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6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7" y="16"/>
                      <a:pt x="7" y="1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9"/>
                      <a:pt x="8" y="7"/>
                      <a:pt x="10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0"/>
                      <a:pt x="25" y="0"/>
                    </a:cubicBezTo>
                    <a:close/>
                    <a:moveTo>
                      <a:pt x="25" y="10"/>
                    </a:moveTo>
                    <a:cubicBezTo>
                      <a:pt x="20" y="10"/>
                      <a:pt x="17" y="12"/>
                      <a:pt x="14" y="15"/>
                    </a:cubicBezTo>
                    <a:cubicBezTo>
                      <a:pt x="11" y="17"/>
                      <a:pt x="9" y="22"/>
                      <a:pt x="9" y="26"/>
                    </a:cubicBezTo>
                    <a:cubicBezTo>
                      <a:pt x="9" y="31"/>
                      <a:pt x="11" y="35"/>
                      <a:pt x="14" y="38"/>
                    </a:cubicBezTo>
                    <a:cubicBezTo>
                      <a:pt x="17" y="41"/>
                      <a:pt x="20" y="42"/>
                      <a:pt x="25" y="42"/>
                    </a:cubicBezTo>
                    <a:cubicBezTo>
                      <a:pt x="29" y="42"/>
                      <a:pt x="33" y="41"/>
                      <a:pt x="36" y="38"/>
                    </a:cubicBezTo>
                    <a:cubicBezTo>
                      <a:pt x="39" y="35"/>
                      <a:pt x="41" y="31"/>
                      <a:pt x="41" y="26"/>
                    </a:cubicBezTo>
                    <a:cubicBezTo>
                      <a:pt x="41" y="22"/>
                      <a:pt x="39" y="17"/>
                      <a:pt x="36" y="15"/>
                    </a:cubicBezTo>
                    <a:cubicBezTo>
                      <a:pt x="33" y="12"/>
                      <a:pt x="29" y="10"/>
                      <a:pt x="25" y="1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6" name="Freeform 1503"/>
              <p:cNvSpPr>
                <a:spLocks noEditPoints="1"/>
              </p:cNvSpPr>
              <p:nvPr/>
            </p:nvSpPr>
            <p:spPr bwMode="auto">
              <a:xfrm>
                <a:off x="1538" y="1734"/>
                <a:ext cx="35" cy="35"/>
              </a:xfrm>
              <a:custGeom>
                <a:avLst/>
                <a:gdLst>
                  <a:gd name="T0" fmla="*/ 25 w 30"/>
                  <a:gd name="T1" fmla="*/ 4 h 30"/>
                  <a:gd name="T2" fmla="*/ 15 w 30"/>
                  <a:gd name="T3" fmla="*/ 0 h 30"/>
                  <a:gd name="T4" fmla="*/ 5 w 30"/>
                  <a:gd name="T5" fmla="*/ 4 h 30"/>
                  <a:gd name="T6" fmla="*/ 0 w 30"/>
                  <a:gd name="T7" fmla="*/ 15 h 30"/>
                  <a:gd name="T8" fmla="*/ 5 w 30"/>
                  <a:gd name="T9" fmla="*/ 26 h 30"/>
                  <a:gd name="T10" fmla="*/ 15 w 30"/>
                  <a:gd name="T11" fmla="*/ 30 h 30"/>
                  <a:gd name="T12" fmla="*/ 25 w 30"/>
                  <a:gd name="T13" fmla="*/ 26 h 30"/>
                  <a:gd name="T14" fmla="*/ 30 w 30"/>
                  <a:gd name="T15" fmla="*/ 15 h 30"/>
                  <a:gd name="T16" fmla="*/ 25 w 30"/>
                  <a:gd name="T17" fmla="*/ 4 h 30"/>
                  <a:gd name="T18" fmla="*/ 15 w 30"/>
                  <a:gd name="T19" fmla="*/ 7 h 30"/>
                  <a:gd name="T20" fmla="*/ 23 w 30"/>
                  <a:gd name="T21" fmla="*/ 15 h 30"/>
                  <a:gd name="T22" fmla="*/ 15 w 30"/>
                  <a:gd name="T23" fmla="*/ 23 h 30"/>
                  <a:gd name="T24" fmla="*/ 7 w 30"/>
                  <a:gd name="T25" fmla="*/ 15 h 30"/>
                  <a:gd name="T26" fmla="*/ 15 w 30"/>
                  <a:gd name="T27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0">
                    <a:moveTo>
                      <a:pt x="25" y="4"/>
                    </a:moveTo>
                    <a:cubicBezTo>
                      <a:pt x="23" y="2"/>
                      <a:pt x="19" y="0"/>
                      <a:pt x="15" y="0"/>
                    </a:cubicBezTo>
                    <a:cubicBezTo>
                      <a:pt x="11" y="0"/>
                      <a:pt x="7" y="2"/>
                      <a:pt x="5" y="4"/>
                    </a:cubicBezTo>
                    <a:cubicBezTo>
                      <a:pt x="2" y="7"/>
                      <a:pt x="0" y="11"/>
                      <a:pt x="0" y="15"/>
                    </a:cubicBezTo>
                    <a:cubicBezTo>
                      <a:pt x="0" y="19"/>
                      <a:pt x="2" y="23"/>
                      <a:pt x="5" y="26"/>
                    </a:cubicBezTo>
                    <a:cubicBezTo>
                      <a:pt x="7" y="29"/>
                      <a:pt x="11" y="30"/>
                      <a:pt x="15" y="30"/>
                    </a:cubicBezTo>
                    <a:cubicBezTo>
                      <a:pt x="19" y="30"/>
                      <a:pt x="23" y="29"/>
                      <a:pt x="25" y="26"/>
                    </a:cubicBezTo>
                    <a:cubicBezTo>
                      <a:pt x="28" y="23"/>
                      <a:pt x="30" y="19"/>
                      <a:pt x="30" y="15"/>
                    </a:cubicBezTo>
                    <a:cubicBezTo>
                      <a:pt x="30" y="11"/>
                      <a:pt x="28" y="7"/>
                      <a:pt x="25" y="4"/>
                    </a:cubicBezTo>
                    <a:close/>
                    <a:moveTo>
                      <a:pt x="15" y="7"/>
                    </a:moveTo>
                    <a:cubicBezTo>
                      <a:pt x="19" y="7"/>
                      <a:pt x="23" y="11"/>
                      <a:pt x="23" y="15"/>
                    </a:cubicBezTo>
                    <a:cubicBezTo>
                      <a:pt x="23" y="20"/>
                      <a:pt x="19" y="23"/>
                      <a:pt x="15" y="23"/>
                    </a:cubicBezTo>
                    <a:cubicBezTo>
                      <a:pt x="11" y="23"/>
                      <a:pt x="7" y="20"/>
                      <a:pt x="7" y="15"/>
                    </a:cubicBezTo>
                    <a:cubicBezTo>
                      <a:pt x="7" y="11"/>
                      <a:pt x="11" y="7"/>
                      <a:pt x="15" y="7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7" name="Freeform 1504"/>
              <p:cNvSpPr>
                <a:spLocks/>
              </p:cNvSpPr>
              <p:nvPr/>
            </p:nvSpPr>
            <p:spPr bwMode="auto">
              <a:xfrm>
                <a:off x="2307" y="1884"/>
                <a:ext cx="32" cy="27"/>
              </a:xfrm>
              <a:custGeom>
                <a:avLst/>
                <a:gdLst>
                  <a:gd name="T0" fmla="*/ 14 w 27"/>
                  <a:gd name="T1" fmla="*/ 4 h 23"/>
                  <a:gd name="T2" fmla="*/ 21 w 27"/>
                  <a:gd name="T3" fmla="*/ 0 h 23"/>
                  <a:gd name="T4" fmla="*/ 27 w 27"/>
                  <a:gd name="T5" fmla="*/ 6 h 23"/>
                  <a:gd name="T6" fmla="*/ 14 w 27"/>
                  <a:gd name="T7" fmla="*/ 23 h 23"/>
                  <a:gd name="T8" fmla="*/ 0 w 27"/>
                  <a:gd name="T9" fmla="*/ 6 h 23"/>
                  <a:gd name="T10" fmla="*/ 7 w 27"/>
                  <a:gd name="T11" fmla="*/ 0 h 23"/>
                  <a:gd name="T12" fmla="*/ 14 w 27"/>
                  <a:gd name="T13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3">
                    <a:moveTo>
                      <a:pt x="14" y="4"/>
                    </a:moveTo>
                    <a:cubicBezTo>
                      <a:pt x="15" y="1"/>
                      <a:pt x="17" y="0"/>
                      <a:pt x="21" y="0"/>
                    </a:cubicBezTo>
                    <a:cubicBezTo>
                      <a:pt x="24" y="0"/>
                      <a:pt x="27" y="2"/>
                      <a:pt x="27" y="6"/>
                    </a:cubicBezTo>
                    <a:cubicBezTo>
                      <a:pt x="27" y="11"/>
                      <a:pt x="21" y="17"/>
                      <a:pt x="14" y="23"/>
                    </a:cubicBezTo>
                    <a:cubicBezTo>
                      <a:pt x="7" y="17"/>
                      <a:pt x="0" y="11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10" y="0"/>
                      <a:pt x="12" y="1"/>
                      <a:pt x="14" y="4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8" name="Freeform 1505"/>
              <p:cNvSpPr>
                <a:spLocks noEditPoints="1"/>
              </p:cNvSpPr>
              <p:nvPr/>
            </p:nvSpPr>
            <p:spPr bwMode="auto">
              <a:xfrm>
                <a:off x="2367" y="1946"/>
                <a:ext cx="34" cy="34"/>
              </a:xfrm>
              <a:custGeom>
                <a:avLst/>
                <a:gdLst>
                  <a:gd name="T0" fmla="*/ 14 w 29"/>
                  <a:gd name="T1" fmla="*/ 0 h 29"/>
                  <a:gd name="T2" fmla="*/ 29 w 29"/>
                  <a:gd name="T3" fmla="*/ 14 h 29"/>
                  <a:gd name="T4" fmla="*/ 14 w 29"/>
                  <a:gd name="T5" fmla="*/ 29 h 29"/>
                  <a:gd name="T6" fmla="*/ 0 w 29"/>
                  <a:gd name="T7" fmla="*/ 14 h 29"/>
                  <a:gd name="T8" fmla="*/ 14 w 29"/>
                  <a:gd name="T9" fmla="*/ 0 h 29"/>
                  <a:gd name="T10" fmla="*/ 14 w 29"/>
                  <a:gd name="T11" fmla="*/ 16 h 29"/>
                  <a:gd name="T12" fmla="*/ 16 w 29"/>
                  <a:gd name="T13" fmla="*/ 15 h 29"/>
                  <a:gd name="T14" fmla="*/ 21 w 29"/>
                  <a:gd name="T15" fmla="*/ 9 h 29"/>
                  <a:gd name="T16" fmla="*/ 21 w 29"/>
                  <a:gd name="T17" fmla="*/ 7 h 29"/>
                  <a:gd name="T18" fmla="*/ 21 w 29"/>
                  <a:gd name="T19" fmla="*/ 7 h 29"/>
                  <a:gd name="T20" fmla="*/ 19 w 29"/>
                  <a:gd name="T21" fmla="*/ 8 h 29"/>
                  <a:gd name="T22" fmla="*/ 14 w 29"/>
                  <a:gd name="T23" fmla="*/ 14 h 29"/>
                  <a:gd name="T24" fmla="*/ 11 w 29"/>
                  <a:gd name="T25" fmla="*/ 11 h 29"/>
                  <a:gd name="T26" fmla="*/ 10 w 29"/>
                  <a:gd name="T27" fmla="*/ 11 h 29"/>
                  <a:gd name="T28" fmla="*/ 10 w 29"/>
                  <a:gd name="T29" fmla="*/ 11 h 29"/>
                  <a:gd name="T30" fmla="*/ 10 w 29"/>
                  <a:gd name="T31" fmla="*/ 13 h 29"/>
                  <a:gd name="T32" fmla="*/ 13 w 29"/>
                  <a:gd name="T33" fmla="*/ 15 h 29"/>
                  <a:gd name="T34" fmla="*/ 14 w 29"/>
                  <a:gd name="T35" fmla="*/ 16 h 29"/>
                  <a:gd name="T36" fmla="*/ 4 w 29"/>
                  <a:gd name="T37" fmla="*/ 15 h 29"/>
                  <a:gd name="T38" fmla="*/ 7 w 29"/>
                  <a:gd name="T39" fmla="*/ 15 h 29"/>
                  <a:gd name="T40" fmla="*/ 7 w 29"/>
                  <a:gd name="T41" fmla="*/ 14 h 29"/>
                  <a:gd name="T42" fmla="*/ 4 w 29"/>
                  <a:gd name="T43" fmla="*/ 14 h 29"/>
                  <a:gd name="T44" fmla="*/ 4 w 29"/>
                  <a:gd name="T45" fmla="*/ 15 h 29"/>
                  <a:gd name="T46" fmla="*/ 22 w 29"/>
                  <a:gd name="T47" fmla="*/ 15 h 29"/>
                  <a:gd name="T48" fmla="*/ 25 w 29"/>
                  <a:gd name="T49" fmla="*/ 15 h 29"/>
                  <a:gd name="T50" fmla="*/ 25 w 29"/>
                  <a:gd name="T51" fmla="*/ 14 h 29"/>
                  <a:gd name="T52" fmla="*/ 22 w 29"/>
                  <a:gd name="T53" fmla="*/ 14 h 29"/>
                  <a:gd name="T54" fmla="*/ 22 w 29"/>
                  <a:gd name="T55" fmla="*/ 15 h 29"/>
                  <a:gd name="T56" fmla="*/ 14 w 29"/>
                  <a:gd name="T57" fmla="*/ 4 h 29"/>
                  <a:gd name="T58" fmla="*/ 14 w 29"/>
                  <a:gd name="T59" fmla="*/ 7 h 29"/>
                  <a:gd name="T60" fmla="*/ 15 w 29"/>
                  <a:gd name="T61" fmla="*/ 7 h 29"/>
                  <a:gd name="T62" fmla="*/ 15 w 29"/>
                  <a:gd name="T63" fmla="*/ 4 h 29"/>
                  <a:gd name="T64" fmla="*/ 14 w 29"/>
                  <a:gd name="T65" fmla="*/ 4 h 29"/>
                  <a:gd name="T66" fmla="*/ 14 w 29"/>
                  <a:gd name="T67" fmla="*/ 22 h 29"/>
                  <a:gd name="T68" fmla="*/ 14 w 29"/>
                  <a:gd name="T69" fmla="*/ 24 h 29"/>
                  <a:gd name="T70" fmla="*/ 15 w 29"/>
                  <a:gd name="T71" fmla="*/ 24 h 29"/>
                  <a:gd name="T72" fmla="*/ 15 w 29"/>
                  <a:gd name="T73" fmla="*/ 22 h 29"/>
                  <a:gd name="T74" fmla="*/ 14 w 29"/>
                  <a:gd name="T75" fmla="*/ 22 h 29"/>
                  <a:gd name="T76" fmla="*/ 14 w 29"/>
                  <a:gd name="T77" fmla="*/ 3 h 29"/>
                  <a:gd name="T78" fmla="*/ 3 w 29"/>
                  <a:gd name="T79" fmla="*/ 14 h 29"/>
                  <a:gd name="T80" fmla="*/ 14 w 29"/>
                  <a:gd name="T81" fmla="*/ 26 h 29"/>
                  <a:gd name="T82" fmla="*/ 26 w 29"/>
                  <a:gd name="T83" fmla="*/ 14 h 29"/>
                  <a:gd name="T84" fmla="*/ 14 w 29"/>
                  <a:gd name="T8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" h="29">
                    <a:moveTo>
                      <a:pt x="14" y="0"/>
                    </a:moveTo>
                    <a:cubicBezTo>
                      <a:pt x="22" y="0"/>
                      <a:pt x="29" y="6"/>
                      <a:pt x="29" y="14"/>
                    </a:cubicBezTo>
                    <a:cubicBezTo>
                      <a:pt x="29" y="22"/>
                      <a:pt x="22" y="29"/>
                      <a:pt x="14" y="29"/>
                    </a:cubicBezTo>
                    <a:cubicBezTo>
                      <a:pt x="7" y="29"/>
                      <a:pt x="0" y="22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lose/>
                    <a:moveTo>
                      <a:pt x="14" y="16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8"/>
                      <a:pt x="21" y="8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0" y="7"/>
                      <a:pt x="19" y="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2"/>
                      <a:pt x="9" y="12"/>
                      <a:pt x="10" y="1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4" y="15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lose/>
                    <a:moveTo>
                      <a:pt x="22" y="15"/>
                    </a:move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2" y="15"/>
                      <a:pt x="22" y="15"/>
                    </a:cubicBezTo>
                    <a:close/>
                    <a:moveTo>
                      <a:pt x="14" y="4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  <a:moveTo>
                      <a:pt x="14" y="22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lose/>
                    <a:moveTo>
                      <a:pt x="14" y="3"/>
                    </a:moveTo>
                    <a:cubicBezTo>
                      <a:pt x="8" y="3"/>
                      <a:pt x="3" y="8"/>
                      <a:pt x="3" y="14"/>
                    </a:cubicBezTo>
                    <a:cubicBezTo>
                      <a:pt x="3" y="21"/>
                      <a:pt x="8" y="26"/>
                      <a:pt x="14" y="26"/>
                    </a:cubicBezTo>
                    <a:cubicBezTo>
                      <a:pt x="21" y="26"/>
                      <a:pt x="26" y="21"/>
                      <a:pt x="26" y="14"/>
                    </a:cubicBezTo>
                    <a:cubicBezTo>
                      <a:pt x="26" y="8"/>
                      <a:pt x="21" y="3"/>
                      <a:pt x="14" y="3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09" name="Freeform 1506"/>
              <p:cNvSpPr>
                <a:spLocks noEditPoints="1"/>
              </p:cNvSpPr>
              <p:nvPr/>
            </p:nvSpPr>
            <p:spPr bwMode="auto">
              <a:xfrm>
                <a:off x="2145" y="1551"/>
                <a:ext cx="34" cy="34"/>
              </a:xfrm>
              <a:custGeom>
                <a:avLst/>
                <a:gdLst>
                  <a:gd name="T0" fmla="*/ 15 w 29"/>
                  <a:gd name="T1" fmla="*/ 0 h 29"/>
                  <a:gd name="T2" fmla="*/ 29 w 29"/>
                  <a:gd name="T3" fmla="*/ 15 h 29"/>
                  <a:gd name="T4" fmla="*/ 15 w 29"/>
                  <a:gd name="T5" fmla="*/ 29 h 29"/>
                  <a:gd name="T6" fmla="*/ 0 w 29"/>
                  <a:gd name="T7" fmla="*/ 15 h 29"/>
                  <a:gd name="T8" fmla="*/ 15 w 29"/>
                  <a:gd name="T9" fmla="*/ 0 h 29"/>
                  <a:gd name="T10" fmla="*/ 21 w 29"/>
                  <a:gd name="T11" fmla="*/ 15 h 29"/>
                  <a:gd name="T12" fmla="*/ 16 w 29"/>
                  <a:gd name="T13" fmla="*/ 11 h 29"/>
                  <a:gd name="T14" fmla="*/ 12 w 29"/>
                  <a:gd name="T15" fmla="*/ 7 h 29"/>
                  <a:gd name="T16" fmla="*/ 12 w 29"/>
                  <a:gd name="T17" fmla="*/ 15 h 29"/>
                  <a:gd name="T18" fmla="*/ 12 w 29"/>
                  <a:gd name="T19" fmla="*/ 22 h 29"/>
                  <a:gd name="T20" fmla="*/ 16 w 29"/>
                  <a:gd name="T21" fmla="*/ 18 h 29"/>
                  <a:gd name="T22" fmla="*/ 21 w 29"/>
                  <a:gd name="T23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lose/>
                    <a:moveTo>
                      <a:pt x="21" y="15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6" y="18"/>
                      <a:pt x="16" y="18"/>
                      <a:pt x="16" y="18"/>
                    </a:cubicBezTo>
                    <a:lnTo>
                      <a:pt x="21" y="15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0" name="Freeform 1507"/>
              <p:cNvSpPr>
                <a:spLocks/>
              </p:cNvSpPr>
              <p:nvPr/>
            </p:nvSpPr>
            <p:spPr bwMode="auto">
              <a:xfrm>
                <a:off x="1754" y="2685"/>
                <a:ext cx="37" cy="36"/>
              </a:xfrm>
              <a:custGeom>
                <a:avLst/>
                <a:gdLst>
                  <a:gd name="T0" fmla="*/ 25 w 31"/>
                  <a:gd name="T1" fmla="*/ 19 h 30"/>
                  <a:gd name="T2" fmla="*/ 29 w 31"/>
                  <a:gd name="T3" fmla="*/ 20 h 30"/>
                  <a:gd name="T4" fmla="*/ 28 w 31"/>
                  <a:gd name="T5" fmla="*/ 7 h 30"/>
                  <a:gd name="T6" fmla="*/ 12 w 31"/>
                  <a:gd name="T7" fmla="*/ 9 h 30"/>
                  <a:gd name="T8" fmla="*/ 12 w 31"/>
                  <a:gd name="T9" fmla="*/ 25 h 30"/>
                  <a:gd name="T10" fmla="*/ 12 w 31"/>
                  <a:gd name="T11" fmla="*/ 26 h 30"/>
                  <a:gd name="T12" fmla="*/ 6 w 31"/>
                  <a:gd name="T13" fmla="*/ 30 h 30"/>
                  <a:gd name="T14" fmla="*/ 0 w 31"/>
                  <a:gd name="T15" fmla="*/ 26 h 30"/>
                  <a:gd name="T16" fmla="*/ 6 w 31"/>
                  <a:gd name="T17" fmla="*/ 21 h 30"/>
                  <a:gd name="T18" fmla="*/ 9 w 31"/>
                  <a:gd name="T19" fmla="*/ 21 h 30"/>
                  <a:gd name="T20" fmla="*/ 9 w 31"/>
                  <a:gd name="T21" fmla="*/ 4 h 30"/>
                  <a:gd name="T22" fmla="*/ 31 w 31"/>
                  <a:gd name="T23" fmla="*/ 0 h 30"/>
                  <a:gd name="T24" fmla="*/ 31 w 31"/>
                  <a:gd name="T25" fmla="*/ 8 h 30"/>
                  <a:gd name="T26" fmla="*/ 31 w 31"/>
                  <a:gd name="T27" fmla="*/ 24 h 30"/>
                  <a:gd name="T28" fmla="*/ 31 w 31"/>
                  <a:gd name="T29" fmla="*/ 24 h 30"/>
                  <a:gd name="T30" fmla="*/ 25 w 31"/>
                  <a:gd name="T31" fmla="*/ 29 h 30"/>
                  <a:gd name="T32" fmla="*/ 19 w 31"/>
                  <a:gd name="T33" fmla="*/ 24 h 30"/>
                  <a:gd name="T34" fmla="*/ 25 w 31"/>
                  <a:gd name="T3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0">
                    <a:moveTo>
                      <a:pt x="25" y="19"/>
                    </a:moveTo>
                    <a:cubicBezTo>
                      <a:pt x="27" y="19"/>
                      <a:pt x="28" y="19"/>
                      <a:pt x="29" y="2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8"/>
                      <a:pt x="10" y="30"/>
                      <a:pt x="6" y="30"/>
                    </a:cubicBezTo>
                    <a:cubicBezTo>
                      <a:pt x="3" y="30"/>
                      <a:pt x="0" y="28"/>
                      <a:pt x="0" y="26"/>
                    </a:cubicBezTo>
                    <a:cubicBezTo>
                      <a:pt x="0" y="23"/>
                      <a:pt x="4" y="21"/>
                      <a:pt x="6" y="21"/>
                    </a:cubicBezTo>
                    <a:cubicBezTo>
                      <a:pt x="9" y="21"/>
                      <a:pt x="8" y="21"/>
                      <a:pt x="9" y="21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7"/>
                      <a:pt x="29" y="29"/>
                      <a:pt x="25" y="29"/>
                    </a:cubicBezTo>
                    <a:cubicBezTo>
                      <a:pt x="22" y="29"/>
                      <a:pt x="19" y="27"/>
                      <a:pt x="19" y="24"/>
                    </a:cubicBezTo>
                    <a:cubicBezTo>
                      <a:pt x="19" y="21"/>
                      <a:pt x="22" y="19"/>
                      <a:pt x="25" y="19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1" name="Freeform 1508"/>
              <p:cNvSpPr>
                <a:spLocks noEditPoints="1"/>
              </p:cNvSpPr>
              <p:nvPr/>
            </p:nvSpPr>
            <p:spPr bwMode="auto">
              <a:xfrm>
                <a:off x="2055" y="2334"/>
                <a:ext cx="36" cy="46"/>
              </a:xfrm>
              <a:custGeom>
                <a:avLst/>
                <a:gdLst>
                  <a:gd name="T0" fmla="*/ 23 w 31"/>
                  <a:gd name="T1" fmla="*/ 21 h 39"/>
                  <a:gd name="T2" fmla="*/ 31 w 31"/>
                  <a:gd name="T3" fmla="*/ 38 h 39"/>
                  <a:gd name="T4" fmla="*/ 31 w 31"/>
                  <a:gd name="T5" fmla="*/ 39 h 39"/>
                  <a:gd name="T6" fmla="*/ 0 w 31"/>
                  <a:gd name="T7" fmla="*/ 39 h 39"/>
                  <a:gd name="T8" fmla="*/ 0 w 31"/>
                  <a:gd name="T9" fmla="*/ 38 h 39"/>
                  <a:gd name="T10" fmla="*/ 8 w 31"/>
                  <a:gd name="T11" fmla="*/ 21 h 39"/>
                  <a:gd name="T12" fmla="*/ 8 w 31"/>
                  <a:gd name="T13" fmla="*/ 21 h 39"/>
                  <a:gd name="T14" fmla="*/ 8 w 31"/>
                  <a:gd name="T15" fmla="*/ 21 h 39"/>
                  <a:gd name="T16" fmla="*/ 9 w 31"/>
                  <a:gd name="T17" fmla="*/ 23 h 39"/>
                  <a:gd name="T18" fmla="*/ 9 w 31"/>
                  <a:gd name="T19" fmla="*/ 23 h 39"/>
                  <a:gd name="T20" fmla="*/ 9 w 31"/>
                  <a:gd name="T21" fmla="*/ 23 h 39"/>
                  <a:gd name="T22" fmla="*/ 15 w 31"/>
                  <a:gd name="T23" fmla="*/ 25 h 39"/>
                  <a:gd name="T24" fmla="*/ 15 w 31"/>
                  <a:gd name="T25" fmla="*/ 25 h 39"/>
                  <a:gd name="T26" fmla="*/ 15 w 31"/>
                  <a:gd name="T27" fmla="*/ 25 h 39"/>
                  <a:gd name="T28" fmla="*/ 16 w 31"/>
                  <a:gd name="T29" fmla="*/ 25 h 39"/>
                  <a:gd name="T30" fmla="*/ 23 w 31"/>
                  <a:gd name="T31" fmla="*/ 21 h 39"/>
                  <a:gd name="T32" fmla="*/ 16 w 31"/>
                  <a:gd name="T33" fmla="*/ 0 h 39"/>
                  <a:gd name="T34" fmla="*/ 8 w 31"/>
                  <a:gd name="T35" fmla="*/ 15 h 39"/>
                  <a:gd name="T36" fmla="*/ 16 w 31"/>
                  <a:gd name="T37" fmla="*/ 23 h 39"/>
                  <a:gd name="T38" fmla="*/ 23 w 31"/>
                  <a:gd name="T39" fmla="*/ 15 h 39"/>
                  <a:gd name="T40" fmla="*/ 16 w 31"/>
                  <a:gd name="T41" fmla="*/ 0 h 39"/>
                  <a:gd name="T42" fmla="*/ 21 w 31"/>
                  <a:gd name="T43" fmla="*/ 6 h 39"/>
                  <a:gd name="T44" fmla="*/ 9 w 31"/>
                  <a:gd name="T45" fmla="*/ 9 h 39"/>
                  <a:gd name="T46" fmla="*/ 9 w 31"/>
                  <a:gd name="T47" fmla="*/ 13 h 39"/>
                  <a:gd name="T48" fmla="*/ 16 w 31"/>
                  <a:gd name="T49" fmla="*/ 21 h 39"/>
                  <a:gd name="T50" fmla="*/ 22 w 31"/>
                  <a:gd name="T51" fmla="*/ 13 h 39"/>
                  <a:gd name="T52" fmla="*/ 21 w 31"/>
                  <a:gd name="T53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" h="39">
                    <a:moveTo>
                      <a:pt x="23" y="21"/>
                    </a:moveTo>
                    <a:cubicBezTo>
                      <a:pt x="28" y="24"/>
                      <a:pt x="31" y="31"/>
                      <a:pt x="31" y="38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31"/>
                      <a:pt x="3" y="24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9" y="22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1" y="24"/>
                      <a:pt x="13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19" y="25"/>
                      <a:pt x="22" y="23"/>
                      <a:pt x="23" y="21"/>
                    </a:cubicBezTo>
                    <a:close/>
                    <a:moveTo>
                      <a:pt x="16" y="0"/>
                    </a:moveTo>
                    <a:cubicBezTo>
                      <a:pt x="6" y="0"/>
                      <a:pt x="6" y="8"/>
                      <a:pt x="8" y="15"/>
                    </a:cubicBezTo>
                    <a:cubicBezTo>
                      <a:pt x="9" y="20"/>
                      <a:pt x="12" y="23"/>
                      <a:pt x="16" y="23"/>
                    </a:cubicBezTo>
                    <a:cubicBezTo>
                      <a:pt x="19" y="23"/>
                      <a:pt x="22" y="19"/>
                      <a:pt x="23" y="15"/>
                    </a:cubicBezTo>
                    <a:cubicBezTo>
                      <a:pt x="25" y="8"/>
                      <a:pt x="25" y="0"/>
                      <a:pt x="16" y="0"/>
                    </a:cubicBezTo>
                    <a:close/>
                    <a:moveTo>
                      <a:pt x="21" y="6"/>
                    </a:moveTo>
                    <a:cubicBezTo>
                      <a:pt x="17" y="7"/>
                      <a:pt x="15" y="10"/>
                      <a:pt x="9" y="9"/>
                    </a:cubicBezTo>
                    <a:cubicBezTo>
                      <a:pt x="9" y="9"/>
                      <a:pt x="9" y="12"/>
                      <a:pt x="9" y="13"/>
                    </a:cubicBezTo>
                    <a:cubicBezTo>
                      <a:pt x="9" y="17"/>
                      <a:pt x="12" y="21"/>
                      <a:pt x="16" y="21"/>
                    </a:cubicBezTo>
                    <a:cubicBezTo>
                      <a:pt x="19" y="21"/>
                      <a:pt x="22" y="17"/>
                      <a:pt x="22" y="13"/>
                    </a:cubicBezTo>
                    <a:cubicBezTo>
                      <a:pt x="22" y="8"/>
                      <a:pt x="22" y="7"/>
                      <a:pt x="21" y="6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2" name="Freeform 1509"/>
              <p:cNvSpPr>
                <a:spLocks noEditPoints="1"/>
              </p:cNvSpPr>
              <p:nvPr/>
            </p:nvSpPr>
            <p:spPr bwMode="auto">
              <a:xfrm>
                <a:off x="1681" y="2107"/>
                <a:ext cx="23" cy="23"/>
              </a:xfrm>
              <a:custGeom>
                <a:avLst/>
                <a:gdLst>
                  <a:gd name="T0" fmla="*/ 9 w 19"/>
                  <a:gd name="T1" fmla="*/ 0 h 20"/>
                  <a:gd name="T2" fmla="*/ 10 w 19"/>
                  <a:gd name="T3" fmla="*/ 0 h 20"/>
                  <a:gd name="T4" fmla="*/ 11 w 19"/>
                  <a:gd name="T5" fmla="*/ 2 h 20"/>
                  <a:gd name="T6" fmla="*/ 11 w 19"/>
                  <a:gd name="T7" fmla="*/ 3 h 20"/>
                  <a:gd name="T8" fmla="*/ 12 w 19"/>
                  <a:gd name="T9" fmla="*/ 3 h 20"/>
                  <a:gd name="T10" fmla="*/ 13 w 19"/>
                  <a:gd name="T11" fmla="*/ 3 h 20"/>
                  <a:gd name="T12" fmla="*/ 15 w 19"/>
                  <a:gd name="T13" fmla="*/ 2 h 20"/>
                  <a:gd name="T14" fmla="*/ 17 w 19"/>
                  <a:gd name="T15" fmla="*/ 4 h 20"/>
                  <a:gd name="T16" fmla="*/ 16 w 19"/>
                  <a:gd name="T17" fmla="*/ 6 h 20"/>
                  <a:gd name="T18" fmla="*/ 15 w 19"/>
                  <a:gd name="T19" fmla="*/ 6 h 20"/>
                  <a:gd name="T20" fmla="*/ 16 w 19"/>
                  <a:gd name="T21" fmla="*/ 8 h 20"/>
                  <a:gd name="T22" fmla="*/ 17 w 19"/>
                  <a:gd name="T23" fmla="*/ 8 h 20"/>
                  <a:gd name="T24" fmla="*/ 18 w 19"/>
                  <a:gd name="T25" fmla="*/ 9 h 20"/>
                  <a:gd name="T26" fmla="*/ 19 w 19"/>
                  <a:gd name="T27" fmla="*/ 10 h 20"/>
                  <a:gd name="T28" fmla="*/ 18 w 19"/>
                  <a:gd name="T29" fmla="*/ 12 h 20"/>
                  <a:gd name="T30" fmla="*/ 17 w 19"/>
                  <a:gd name="T31" fmla="*/ 12 h 20"/>
                  <a:gd name="T32" fmla="*/ 16 w 19"/>
                  <a:gd name="T33" fmla="*/ 12 h 20"/>
                  <a:gd name="T34" fmla="*/ 15 w 19"/>
                  <a:gd name="T35" fmla="*/ 14 h 20"/>
                  <a:gd name="T36" fmla="*/ 15 w 19"/>
                  <a:gd name="T37" fmla="*/ 14 h 20"/>
                  <a:gd name="T38" fmla="*/ 16 w 19"/>
                  <a:gd name="T39" fmla="*/ 16 h 20"/>
                  <a:gd name="T40" fmla="*/ 15 w 19"/>
                  <a:gd name="T41" fmla="*/ 18 h 20"/>
                  <a:gd name="T42" fmla="*/ 14 w 19"/>
                  <a:gd name="T43" fmla="*/ 17 h 20"/>
                  <a:gd name="T44" fmla="*/ 13 w 19"/>
                  <a:gd name="T45" fmla="*/ 17 h 20"/>
                  <a:gd name="T46" fmla="*/ 11 w 19"/>
                  <a:gd name="T47" fmla="*/ 17 h 20"/>
                  <a:gd name="T48" fmla="*/ 11 w 19"/>
                  <a:gd name="T49" fmla="*/ 18 h 20"/>
                  <a:gd name="T50" fmla="*/ 10 w 19"/>
                  <a:gd name="T51" fmla="*/ 20 h 20"/>
                  <a:gd name="T52" fmla="*/ 9 w 19"/>
                  <a:gd name="T53" fmla="*/ 20 h 20"/>
                  <a:gd name="T54" fmla="*/ 8 w 19"/>
                  <a:gd name="T55" fmla="*/ 20 h 20"/>
                  <a:gd name="T56" fmla="*/ 7 w 19"/>
                  <a:gd name="T57" fmla="*/ 18 h 20"/>
                  <a:gd name="T58" fmla="*/ 7 w 19"/>
                  <a:gd name="T59" fmla="*/ 17 h 20"/>
                  <a:gd name="T60" fmla="*/ 6 w 19"/>
                  <a:gd name="T61" fmla="*/ 17 h 20"/>
                  <a:gd name="T62" fmla="*/ 5 w 19"/>
                  <a:gd name="T63" fmla="*/ 17 h 20"/>
                  <a:gd name="T64" fmla="*/ 3 w 19"/>
                  <a:gd name="T65" fmla="*/ 18 h 20"/>
                  <a:gd name="T66" fmla="*/ 1 w 19"/>
                  <a:gd name="T67" fmla="*/ 16 h 20"/>
                  <a:gd name="T68" fmla="*/ 2 w 19"/>
                  <a:gd name="T69" fmla="*/ 14 h 20"/>
                  <a:gd name="T70" fmla="*/ 3 w 19"/>
                  <a:gd name="T71" fmla="*/ 13 h 20"/>
                  <a:gd name="T72" fmla="*/ 2 w 19"/>
                  <a:gd name="T73" fmla="*/ 12 h 20"/>
                  <a:gd name="T74" fmla="*/ 1 w 19"/>
                  <a:gd name="T75" fmla="*/ 11 h 20"/>
                  <a:gd name="T76" fmla="*/ 0 w 19"/>
                  <a:gd name="T77" fmla="*/ 11 h 20"/>
                  <a:gd name="T78" fmla="*/ 0 w 19"/>
                  <a:gd name="T79" fmla="*/ 10 h 20"/>
                  <a:gd name="T80" fmla="*/ 0 w 19"/>
                  <a:gd name="T81" fmla="*/ 9 h 20"/>
                  <a:gd name="T82" fmla="*/ 1 w 19"/>
                  <a:gd name="T83" fmla="*/ 9 h 20"/>
                  <a:gd name="T84" fmla="*/ 2 w 19"/>
                  <a:gd name="T85" fmla="*/ 8 h 20"/>
                  <a:gd name="T86" fmla="*/ 3 w 19"/>
                  <a:gd name="T87" fmla="*/ 7 h 20"/>
                  <a:gd name="T88" fmla="*/ 2 w 19"/>
                  <a:gd name="T89" fmla="*/ 6 h 20"/>
                  <a:gd name="T90" fmla="*/ 1 w 19"/>
                  <a:gd name="T91" fmla="*/ 4 h 20"/>
                  <a:gd name="T92" fmla="*/ 3 w 19"/>
                  <a:gd name="T93" fmla="*/ 2 h 20"/>
                  <a:gd name="T94" fmla="*/ 4 w 19"/>
                  <a:gd name="T95" fmla="*/ 3 h 20"/>
                  <a:gd name="T96" fmla="*/ 5 w 19"/>
                  <a:gd name="T97" fmla="*/ 3 h 20"/>
                  <a:gd name="T98" fmla="*/ 7 w 19"/>
                  <a:gd name="T99" fmla="*/ 3 h 20"/>
                  <a:gd name="T100" fmla="*/ 7 w 19"/>
                  <a:gd name="T101" fmla="*/ 2 h 20"/>
                  <a:gd name="T102" fmla="*/ 8 w 19"/>
                  <a:gd name="T103" fmla="*/ 0 h 20"/>
                  <a:gd name="T104" fmla="*/ 9 w 19"/>
                  <a:gd name="T105" fmla="*/ 0 h 20"/>
                  <a:gd name="T106" fmla="*/ 9 w 19"/>
                  <a:gd name="T107" fmla="*/ 4 h 20"/>
                  <a:gd name="T108" fmla="*/ 5 w 19"/>
                  <a:gd name="T109" fmla="*/ 6 h 20"/>
                  <a:gd name="T110" fmla="*/ 3 w 19"/>
                  <a:gd name="T111" fmla="*/ 10 h 20"/>
                  <a:gd name="T112" fmla="*/ 5 w 19"/>
                  <a:gd name="T113" fmla="*/ 14 h 20"/>
                  <a:gd name="T114" fmla="*/ 9 w 19"/>
                  <a:gd name="T115" fmla="*/ 16 h 20"/>
                  <a:gd name="T116" fmla="*/ 13 w 19"/>
                  <a:gd name="T117" fmla="*/ 14 h 20"/>
                  <a:gd name="T118" fmla="*/ 15 w 19"/>
                  <a:gd name="T119" fmla="*/ 10 h 20"/>
                  <a:gd name="T120" fmla="*/ 13 w 19"/>
                  <a:gd name="T121" fmla="*/ 6 h 20"/>
                  <a:gd name="T122" fmla="*/ 9 w 19"/>
                  <a:gd name="T123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" h="20">
                    <a:moveTo>
                      <a:pt x="9" y="0"/>
                    </a:moveTo>
                    <a:cubicBezTo>
                      <a:pt x="9" y="0"/>
                      <a:pt x="10" y="0"/>
                      <a:pt x="10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3"/>
                      <a:pt x="16" y="3"/>
                      <a:pt x="17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7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1"/>
                      <a:pt x="18" y="11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6" y="12"/>
                      <a:pt x="16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7"/>
                      <a:pt x="15" y="17"/>
                      <a:pt x="15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3" y="17"/>
                      <a:pt x="13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8"/>
                      <a:pt x="11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8" y="20"/>
                      <a:pt x="8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7"/>
                      <a:pt x="2" y="16"/>
                      <a:pt x="1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3" y="14"/>
                      <a:pt x="3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1" y="12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lose/>
                    <a:moveTo>
                      <a:pt x="9" y="4"/>
                    </a:moveTo>
                    <a:cubicBezTo>
                      <a:pt x="7" y="4"/>
                      <a:pt x="6" y="5"/>
                      <a:pt x="5" y="6"/>
                    </a:cubicBezTo>
                    <a:cubicBezTo>
                      <a:pt x="4" y="7"/>
                      <a:pt x="3" y="8"/>
                      <a:pt x="3" y="10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6" y="16"/>
                      <a:pt x="7" y="16"/>
                      <a:pt x="9" y="16"/>
                    </a:cubicBezTo>
                    <a:cubicBezTo>
                      <a:pt x="11" y="16"/>
                      <a:pt x="12" y="16"/>
                      <a:pt x="13" y="14"/>
                    </a:cubicBezTo>
                    <a:cubicBezTo>
                      <a:pt x="14" y="13"/>
                      <a:pt x="15" y="12"/>
                      <a:pt x="15" y="10"/>
                    </a:cubicBezTo>
                    <a:cubicBezTo>
                      <a:pt x="15" y="8"/>
                      <a:pt x="14" y="7"/>
                      <a:pt x="13" y="6"/>
                    </a:cubicBezTo>
                    <a:cubicBezTo>
                      <a:pt x="12" y="5"/>
                      <a:pt x="11" y="4"/>
                      <a:pt x="9" y="4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3" name="Freeform 1510"/>
              <p:cNvSpPr>
                <a:spLocks noEditPoints="1"/>
              </p:cNvSpPr>
              <p:nvPr/>
            </p:nvSpPr>
            <p:spPr bwMode="auto">
              <a:xfrm>
                <a:off x="1685" y="2111"/>
                <a:ext cx="14" cy="14"/>
              </a:xfrm>
              <a:custGeom>
                <a:avLst/>
                <a:gdLst>
                  <a:gd name="T0" fmla="*/ 10 w 12"/>
                  <a:gd name="T1" fmla="*/ 2 h 12"/>
                  <a:gd name="T2" fmla="*/ 6 w 12"/>
                  <a:gd name="T3" fmla="*/ 0 h 12"/>
                  <a:gd name="T4" fmla="*/ 2 w 12"/>
                  <a:gd name="T5" fmla="*/ 2 h 12"/>
                  <a:gd name="T6" fmla="*/ 0 w 12"/>
                  <a:gd name="T7" fmla="*/ 6 h 12"/>
                  <a:gd name="T8" fmla="*/ 2 w 12"/>
                  <a:gd name="T9" fmla="*/ 10 h 12"/>
                  <a:gd name="T10" fmla="*/ 6 w 12"/>
                  <a:gd name="T11" fmla="*/ 12 h 12"/>
                  <a:gd name="T12" fmla="*/ 10 w 12"/>
                  <a:gd name="T13" fmla="*/ 10 h 12"/>
                  <a:gd name="T14" fmla="*/ 12 w 12"/>
                  <a:gd name="T15" fmla="*/ 6 h 12"/>
                  <a:gd name="T16" fmla="*/ 10 w 12"/>
                  <a:gd name="T17" fmla="*/ 2 h 12"/>
                  <a:gd name="T18" fmla="*/ 6 w 12"/>
                  <a:gd name="T19" fmla="*/ 3 h 12"/>
                  <a:gd name="T20" fmla="*/ 9 w 12"/>
                  <a:gd name="T21" fmla="*/ 6 h 12"/>
                  <a:gd name="T22" fmla="*/ 6 w 12"/>
                  <a:gd name="T23" fmla="*/ 9 h 12"/>
                  <a:gd name="T24" fmla="*/ 3 w 12"/>
                  <a:gd name="T25" fmla="*/ 6 h 12"/>
                  <a:gd name="T26" fmla="*/ 6 w 12"/>
                  <a:gd name="T2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10" y="2"/>
                    </a:moveTo>
                    <a:cubicBezTo>
                      <a:pt x="9" y="1"/>
                      <a:pt x="8" y="0"/>
                      <a:pt x="6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5"/>
                      <a:pt x="0" y="6"/>
                    </a:cubicBezTo>
                    <a:cubicBezTo>
                      <a:pt x="0" y="8"/>
                      <a:pt x="1" y="9"/>
                      <a:pt x="2" y="10"/>
                    </a:cubicBezTo>
                    <a:cubicBezTo>
                      <a:pt x="3" y="11"/>
                      <a:pt x="5" y="12"/>
                      <a:pt x="6" y="12"/>
                    </a:cubicBezTo>
                    <a:cubicBezTo>
                      <a:pt x="8" y="12"/>
                      <a:pt x="9" y="11"/>
                      <a:pt x="10" y="10"/>
                    </a:cubicBezTo>
                    <a:cubicBezTo>
                      <a:pt x="11" y="9"/>
                      <a:pt x="12" y="8"/>
                      <a:pt x="12" y="6"/>
                    </a:cubicBezTo>
                    <a:cubicBezTo>
                      <a:pt x="12" y="5"/>
                      <a:pt x="11" y="3"/>
                      <a:pt x="10" y="2"/>
                    </a:cubicBezTo>
                    <a:close/>
                    <a:moveTo>
                      <a:pt x="6" y="3"/>
                    </a:moveTo>
                    <a:cubicBezTo>
                      <a:pt x="8" y="3"/>
                      <a:pt x="9" y="4"/>
                      <a:pt x="9" y="6"/>
                    </a:cubicBezTo>
                    <a:cubicBezTo>
                      <a:pt x="9" y="8"/>
                      <a:pt x="8" y="9"/>
                      <a:pt x="6" y="9"/>
                    </a:cubicBezTo>
                    <a:cubicBezTo>
                      <a:pt x="4" y="9"/>
                      <a:pt x="3" y="8"/>
                      <a:pt x="3" y="6"/>
                    </a:cubicBezTo>
                    <a:cubicBezTo>
                      <a:pt x="3" y="4"/>
                      <a:pt x="4" y="3"/>
                      <a:pt x="6" y="3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4" name="Freeform 1511"/>
              <p:cNvSpPr>
                <a:spLocks/>
              </p:cNvSpPr>
              <p:nvPr/>
            </p:nvSpPr>
            <p:spPr bwMode="auto">
              <a:xfrm>
                <a:off x="1534" y="2805"/>
                <a:ext cx="29" cy="28"/>
              </a:xfrm>
              <a:custGeom>
                <a:avLst/>
                <a:gdLst>
                  <a:gd name="T0" fmla="*/ 19 w 24"/>
                  <a:gd name="T1" fmla="*/ 15 h 24"/>
                  <a:gd name="T2" fmla="*/ 22 w 24"/>
                  <a:gd name="T3" fmla="*/ 16 h 24"/>
                  <a:gd name="T4" fmla="*/ 21 w 24"/>
                  <a:gd name="T5" fmla="*/ 6 h 24"/>
                  <a:gd name="T6" fmla="*/ 9 w 24"/>
                  <a:gd name="T7" fmla="*/ 7 h 24"/>
                  <a:gd name="T8" fmla="*/ 9 w 24"/>
                  <a:gd name="T9" fmla="*/ 20 h 24"/>
                  <a:gd name="T10" fmla="*/ 9 w 24"/>
                  <a:gd name="T11" fmla="*/ 20 h 24"/>
                  <a:gd name="T12" fmla="*/ 4 w 24"/>
                  <a:gd name="T13" fmla="*/ 24 h 24"/>
                  <a:gd name="T14" fmla="*/ 0 w 24"/>
                  <a:gd name="T15" fmla="*/ 20 h 24"/>
                  <a:gd name="T16" fmla="*/ 4 w 24"/>
                  <a:gd name="T17" fmla="*/ 16 h 24"/>
                  <a:gd name="T18" fmla="*/ 6 w 24"/>
                  <a:gd name="T19" fmla="*/ 17 h 24"/>
                  <a:gd name="T20" fmla="*/ 7 w 24"/>
                  <a:gd name="T21" fmla="*/ 3 h 24"/>
                  <a:gd name="T22" fmla="*/ 24 w 24"/>
                  <a:gd name="T23" fmla="*/ 0 h 24"/>
                  <a:gd name="T24" fmla="*/ 24 w 24"/>
                  <a:gd name="T25" fmla="*/ 6 h 24"/>
                  <a:gd name="T26" fmla="*/ 24 w 24"/>
                  <a:gd name="T27" fmla="*/ 19 h 24"/>
                  <a:gd name="T28" fmla="*/ 24 w 24"/>
                  <a:gd name="T29" fmla="*/ 19 h 24"/>
                  <a:gd name="T30" fmla="*/ 19 w 24"/>
                  <a:gd name="T31" fmla="*/ 23 h 24"/>
                  <a:gd name="T32" fmla="*/ 15 w 24"/>
                  <a:gd name="T33" fmla="*/ 19 h 24"/>
                  <a:gd name="T34" fmla="*/ 19 w 24"/>
                  <a:gd name="T3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9" y="15"/>
                    </a:moveTo>
                    <a:cubicBezTo>
                      <a:pt x="20" y="15"/>
                      <a:pt x="21" y="15"/>
                      <a:pt x="22" y="1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2"/>
                      <a:pt x="7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18"/>
                      <a:pt x="3" y="16"/>
                      <a:pt x="4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1"/>
                      <a:pt x="22" y="23"/>
                      <a:pt x="19" y="23"/>
                    </a:cubicBezTo>
                    <a:cubicBezTo>
                      <a:pt x="17" y="23"/>
                      <a:pt x="15" y="21"/>
                      <a:pt x="15" y="19"/>
                    </a:cubicBezTo>
                    <a:cubicBezTo>
                      <a:pt x="15" y="17"/>
                      <a:pt x="17" y="15"/>
                      <a:pt x="19" y="15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5" name="Freeform 1512"/>
              <p:cNvSpPr>
                <a:spLocks noEditPoints="1"/>
              </p:cNvSpPr>
              <p:nvPr/>
            </p:nvSpPr>
            <p:spPr bwMode="auto">
              <a:xfrm>
                <a:off x="1500" y="2745"/>
                <a:ext cx="36" cy="38"/>
              </a:xfrm>
              <a:custGeom>
                <a:avLst/>
                <a:gdLst>
                  <a:gd name="T0" fmla="*/ 15 w 30"/>
                  <a:gd name="T1" fmla="*/ 0 h 32"/>
                  <a:gd name="T2" fmla="*/ 17 w 30"/>
                  <a:gd name="T3" fmla="*/ 0 h 32"/>
                  <a:gd name="T4" fmla="*/ 17 w 30"/>
                  <a:gd name="T5" fmla="*/ 2 h 32"/>
                  <a:gd name="T6" fmla="*/ 18 w 30"/>
                  <a:gd name="T7" fmla="*/ 4 h 32"/>
                  <a:gd name="T8" fmla="*/ 20 w 30"/>
                  <a:gd name="T9" fmla="*/ 5 h 32"/>
                  <a:gd name="T10" fmla="*/ 21 w 30"/>
                  <a:gd name="T11" fmla="*/ 5 h 32"/>
                  <a:gd name="T12" fmla="*/ 24 w 30"/>
                  <a:gd name="T13" fmla="*/ 3 h 32"/>
                  <a:gd name="T14" fmla="*/ 27 w 30"/>
                  <a:gd name="T15" fmla="*/ 6 h 32"/>
                  <a:gd name="T16" fmla="*/ 26 w 30"/>
                  <a:gd name="T17" fmla="*/ 9 h 32"/>
                  <a:gd name="T18" fmla="*/ 25 w 30"/>
                  <a:gd name="T19" fmla="*/ 10 h 32"/>
                  <a:gd name="T20" fmla="*/ 26 w 30"/>
                  <a:gd name="T21" fmla="*/ 13 h 32"/>
                  <a:gd name="T22" fmla="*/ 27 w 30"/>
                  <a:gd name="T23" fmla="*/ 13 h 32"/>
                  <a:gd name="T24" fmla="*/ 30 w 30"/>
                  <a:gd name="T25" fmla="*/ 14 h 32"/>
                  <a:gd name="T26" fmla="*/ 30 w 30"/>
                  <a:gd name="T27" fmla="*/ 16 h 32"/>
                  <a:gd name="T28" fmla="*/ 30 w 30"/>
                  <a:gd name="T29" fmla="*/ 18 h 32"/>
                  <a:gd name="T30" fmla="*/ 28 w 30"/>
                  <a:gd name="T31" fmla="*/ 19 h 32"/>
                  <a:gd name="T32" fmla="*/ 26 w 30"/>
                  <a:gd name="T33" fmla="*/ 19 h 32"/>
                  <a:gd name="T34" fmla="*/ 25 w 30"/>
                  <a:gd name="T35" fmla="*/ 21 h 32"/>
                  <a:gd name="T36" fmla="*/ 25 w 30"/>
                  <a:gd name="T37" fmla="*/ 23 h 32"/>
                  <a:gd name="T38" fmla="*/ 27 w 30"/>
                  <a:gd name="T39" fmla="*/ 26 h 32"/>
                  <a:gd name="T40" fmla="*/ 24 w 30"/>
                  <a:gd name="T41" fmla="*/ 28 h 32"/>
                  <a:gd name="T42" fmla="*/ 23 w 30"/>
                  <a:gd name="T43" fmla="*/ 27 h 32"/>
                  <a:gd name="T44" fmla="*/ 21 w 30"/>
                  <a:gd name="T45" fmla="*/ 26 h 32"/>
                  <a:gd name="T46" fmla="*/ 19 w 30"/>
                  <a:gd name="T47" fmla="*/ 27 h 32"/>
                  <a:gd name="T48" fmla="*/ 18 w 30"/>
                  <a:gd name="T49" fmla="*/ 28 h 32"/>
                  <a:gd name="T50" fmla="*/ 17 w 30"/>
                  <a:gd name="T51" fmla="*/ 31 h 32"/>
                  <a:gd name="T52" fmla="*/ 15 w 30"/>
                  <a:gd name="T53" fmla="*/ 32 h 32"/>
                  <a:gd name="T54" fmla="*/ 13 w 30"/>
                  <a:gd name="T55" fmla="*/ 31 h 32"/>
                  <a:gd name="T56" fmla="*/ 12 w 30"/>
                  <a:gd name="T57" fmla="*/ 29 h 32"/>
                  <a:gd name="T58" fmla="*/ 12 w 30"/>
                  <a:gd name="T59" fmla="*/ 28 h 32"/>
                  <a:gd name="T60" fmla="*/ 9 w 30"/>
                  <a:gd name="T61" fmla="*/ 26 h 32"/>
                  <a:gd name="T62" fmla="*/ 8 w 30"/>
                  <a:gd name="T63" fmla="*/ 27 h 32"/>
                  <a:gd name="T64" fmla="*/ 5 w 30"/>
                  <a:gd name="T65" fmla="*/ 28 h 32"/>
                  <a:gd name="T66" fmla="*/ 2 w 30"/>
                  <a:gd name="T67" fmla="*/ 25 h 32"/>
                  <a:gd name="T68" fmla="*/ 4 w 30"/>
                  <a:gd name="T69" fmla="*/ 23 h 32"/>
                  <a:gd name="T70" fmla="*/ 4 w 30"/>
                  <a:gd name="T71" fmla="*/ 21 h 32"/>
                  <a:gd name="T72" fmla="*/ 3 w 30"/>
                  <a:gd name="T73" fmla="*/ 19 h 32"/>
                  <a:gd name="T74" fmla="*/ 2 w 30"/>
                  <a:gd name="T75" fmla="*/ 18 h 32"/>
                  <a:gd name="T76" fmla="*/ 0 w 30"/>
                  <a:gd name="T77" fmla="*/ 17 h 32"/>
                  <a:gd name="T78" fmla="*/ 0 w 30"/>
                  <a:gd name="T79" fmla="*/ 16 h 32"/>
                  <a:gd name="T80" fmla="*/ 0 w 30"/>
                  <a:gd name="T81" fmla="*/ 14 h 32"/>
                  <a:gd name="T82" fmla="*/ 2 w 30"/>
                  <a:gd name="T83" fmla="*/ 13 h 32"/>
                  <a:gd name="T84" fmla="*/ 3 w 30"/>
                  <a:gd name="T85" fmla="*/ 13 h 32"/>
                  <a:gd name="T86" fmla="*/ 4 w 30"/>
                  <a:gd name="T87" fmla="*/ 10 h 32"/>
                  <a:gd name="T88" fmla="*/ 4 w 30"/>
                  <a:gd name="T89" fmla="*/ 9 h 32"/>
                  <a:gd name="T90" fmla="*/ 3 w 30"/>
                  <a:gd name="T91" fmla="*/ 7 h 32"/>
                  <a:gd name="T92" fmla="*/ 6 w 30"/>
                  <a:gd name="T93" fmla="*/ 3 h 32"/>
                  <a:gd name="T94" fmla="*/ 7 w 30"/>
                  <a:gd name="T95" fmla="*/ 5 h 32"/>
                  <a:gd name="T96" fmla="*/ 9 w 30"/>
                  <a:gd name="T97" fmla="*/ 5 h 32"/>
                  <a:gd name="T98" fmla="*/ 11 w 30"/>
                  <a:gd name="T99" fmla="*/ 4 h 32"/>
                  <a:gd name="T100" fmla="*/ 12 w 30"/>
                  <a:gd name="T101" fmla="*/ 3 h 32"/>
                  <a:gd name="T102" fmla="*/ 13 w 30"/>
                  <a:gd name="T103" fmla="*/ 0 h 32"/>
                  <a:gd name="T104" fmla="*/ 15 w 30"/>
                  <a:gd name="T105" fmla="*/ 0 h 32"/>
                  <a:gd name="T106" fmla="*/ 15 w 30"/>
                  <a:gd name="T107" fmla="*/ 6 h 32"/>
                  <a:gd name="T108" fmla="*/ 8 w 30"/>
                  <a:gd name="T109" fmla="*/ 9 h 32"/>
                  <a:gd name="T110" fmla="*/ 5 w 30"/>
                  <a:gd name="T111" fmla="*/ 16 h 32"/>
                  <a:gd name="T112" fmla="*/ 8 w 30"/>
                  <a:gd name="T113" fmla="*/ 23 h 32"/>
                  <a:gd name="T114" fmla="*/ 15 w 30"/>
                  <a:gd name="T115" fmla="*/ 26 h 32"/>
                  <a:gd name="T116" fmla="*/ 22 w 30"/>
                  <a:gd name="T117" fmla="*/ 23 h 32"/>
                  <a:gd name="T118" fmla="*/ 25 w 30"/>
                  <a:gd name="T119" fmla="*/ 16 h 32"/>
                  <a:gd name="T120" fmla="*/ 22 w 30"/>
                  <a:gd name="T121" fmla="*/ 9 h 32"/>
                  <a:gd name="T122" fmla="*/ 15 w 30"/>
                  <a:gd name="T123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" h="32">
                    <a:moveTo>
                      <a:pt x="15" y="0"/>
                    </a:moveTo>
                    <a:cubicBezTo>
                      <a:pt x="16" y="0"/>
                      <a:pt x="16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7" y="4"/>
                      <a:pt x="18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4"/>
                      <a:pt x="26" y="5"/>
                      <a:pt x="27" y="6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10"/>
                      <a:pt x="25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7" y="13"/>
                      <a:pt x="27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5"/>
                      <a:pt x="30" y="16"/>
                    </a:cubicBezTo>
                    <a:cubicBezTo>
                      <a:pt x="30" y="17"/>
                      <a:pt x="30" y="18"/>
                      <a:pt x="30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7"/>
                      <a:pt x="25" y="27"/>
                      <a:pt x="24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2" y="27"/>
                      <a:pt x="22" y="26"/>
                      <a:pt x="21" y="2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8" y="27"/>
                      <a:pt x="18" y="28"/>
                      <a:pt x="18" y="28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6" y="32"/>
                      <a:pt x="16" y="32"/>
                      <a:pt x="15" y="32"/>
                    </a:cubicBezTo>
                    <a:cubicBezTo>
                      <a:pt x="14" y="32"/>
                      <a:pt x="13" y="32"/>
                      <a:pt x="13" y="31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8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4" y="27"/>
                      <a:pt x="3" y="26"/>
                      <a:pt x="2" y="25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5" y="22"/>
                      <a:pt x="4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6"/>
                      <a:pt x="0" y="16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3" y="13"/>
                      <a:pt x="3" y="1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4" y="10"/>
                      <a:pt x="4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4" y="0"/>
                      <a:pt x="15" y="0"/>
                    </a:cubicBezTo>
                    <a:close/>
                    <a:moveTo>
                      <a:pt x="15" y="6"/>
                    </a:moveTo>
                    <a:cubicBezTo>
                      <a:pt x="12" y="6"/>
                      <a:pt x="10" y="7"/>
                      <a:pt x="8" y="9"/>
                    </a:cubicBezTo>
                    <a:cubicBezTo>
                      <a:pt x="6" y="11"/>
                      <a:pt x="5" y="13"/>
                      <a:pt x="5" y="16"/>
                    </a:cubicBezTo>
                    <a:cubicBezTo>
                      <a:pt x="5" y="19"/>
                      <a:pt x="6" y="21"/>
                      <a:pt x="8" y="23"/>
                    </a:cubicBezTo>
                    <a:cubicBezTo>
                      <a:pt x="10" y="25"/>
                      <a:pt x="12" y="26"/>
                      <a:pt x="15" y="26"/>
                    </a:cubicBezTo>
                    <a:cubicBezTo>
                      <a:pt x="18" y="26"/>
                      <a:pt x="20" y="25"/>
                      <a:pt x="22" y="23"/>
                    </a:cubicBezTo>
                    <a:cubicBezTo>
                      <a:pt x="23" y="21"/>
                      <a:pt x="25" y="19"/>
                      <a:pt x="25" y="16"/>
                    </a:cubicBezTo>
                    <a:cubicBezTo>
                      <a:pt x="25" y="13"/>
                      <a:pt x="23" y="11"/>
                      <a:pt x="22" y="9"/>
                    </a:cubicBezTo>
                    <a:cubicBezTo>
                      <a:pt x="20" y="7"/>
                      <a:pt x="18" y="6"/>
                      <a:pt x="15" y="6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6" name="Freeform 1513"/>
              <p:cNvSpPr>
                <a:spLocks noEditPoints="1"/>
              </p:cNvSpPr>
              <p:nvPr/>
            </p:nvSpPr>
            <p:spPr bwMode="auto">
              <a:xfrm>
                <a:off x="1507" y="2754"/>
                <a:ext cx="21" cy="21"/>
              </a:xfrm>
              <a:custGeom>
                <a:avLst/>
                <a:gdLst>
                  <a:gd name="T0" fmla="*/ 15 w 18"/>
                  <a:gd name="T1" fmla="*/ 2 h 18"/>
                  <a:gd name="T2" fmla="*/ 9 w 18"/>
                  <a:gd name="T3" fmla="*/ 0 h 18"/>
                  <a:gd name="T4" fmla="*/ 3 w 18"/>
                  <a:gd name="T5" fmla="*/ 2 h 18"/>
                  <a:gd name="T6" fmla="*/ 0 w 18"/>
                  <a:gd name="T7" fmla="*/ 9 h 18"/>
                  <a:gd name="T8" fmla="*/ 3 w 18"/>
                  <a:gd name="T9" fmla="*/ 15 h 18"/>
                  <a:gd name="T10" fmla="*/ 9 w 18"/>
                  <a:gd name="T11" fmla="*/ 18 h 18"/>
                  <a:gd name="T12" fmla="*/ 15 w 18"/>
                  <a:gd name="T13" fmla="*/ 15 h 18"/>
                  <a:gd name="T14" fmla="*/ 18 w 18"/>
                  <a:gd name="T15" fmla="*/ 9 h 18"/>
                  <a:gd name="T16" fmla="*/ 15 w 18"/>
                  <a:gd name="T17" fmla="*/ 2 h 18"/>
                  <a:gd name="T18" fmla="*/ 9 w 18"/>
                  <a:gd name="T19" fmla="*/ 4 h 18"/>
                  <a:gd name="T20" fmla="*/ 14 w 18"/>
                  <a:gd name="T21" fmla="*/ 9 h 18"/>
                  <a:gd name="T22" fmla="*/ 9 w 18"/>
                  <a:gd name="T23" fmla="*/ 14 h 18"/>
                  <a:gd name="T24" fmla="*/ 4 w 18"/>
                  <a:gd name="T25" fmla="*/ 9 h 18"/>
                  <a:gd name="T26" fmla="*/ 9 w 18"/>
                  <a:gd name="T2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8">
                    <a:moveTo>
                      <a:pt x="15" y="2"/>
                    </a:moveTo>
                    <a:cubicBezTo>
                      <a:pt x="14" y="1"/>
                      <a:pt x="11" y="0"/>
                      <a:pt x="9" y="0"/>
                    </a:cubicBezTo>
                    <a:cubicBezTo>
                      <a:pt x="6" y="0"/>
                      <a:pt x="4" y="1"/>
                      <a:pt x="3" y="2"/>
                    </a:cubicBezTo>
                    <a:cubicBezTo>
                      <a:pt x="1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7"/>
                      <a:pt x="6" y="18"/>
                      <a:pt x="9" y="18"/>
                    </a:cubicBezTo>
                    <a:cubicBezTo>
                      <a:pt x="11" y="18"/>
                      <a:pt x="14" y="17"/>
                      <a:pt x="15" y="15"/>
                    </a:cubicBezTo>
                    <a:cubicBezTo>
                      <a:pt x="17" y="14"/>
                      <a:pt x="18" y="11"/>
                      <a:pt x="18" y="9"/>
                    </a:cubicBezTo>
                    <a:cubicBezTo>
                      <a:pt x="18" y="6"/>
                      <a:pt x="17" y="4"/>
                      <a:pt x="15" y="2"/>
                    </a:cubicBezTo>
                    <a:close/>
                    <a:moveTo>
                      <a:pt x="9" y="4"/>
                    </a:moveTo>
                    <a:cubicBezTo>
                      <a:pt x="11" y="4"/>
                      <a:pt x="14" y="6"/>
                      <a:pt x="14" y="9"/>
                    </a:cubicBezTo>
                    <a:cubicBezTo>
                      <a:pt x="14" y="12"/>
                      <a:pt x="11" y="14"/>
                      <a:pt x="9" y="14"/>
                    </a:cubicBezTo>
                    <a:cubicBezTo>
                      <a:pt x="6" y="14"/>
                      <a:pt x="4" y="12"/>
                      <a:pt x="4" y="9"/>
                    </a:cubicBezTo>
                    <a:cubicBezTo>
                      <a:pt x="4" y="6"/>
                      <a:pt x="6" y="4"/>
                      <a:pt x="9" y="4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7" name="Freeform 1514"/>
              <p:cNvSpPr>
                <a:spLocks noEditPoints="1"/>
              </p:cNvSpPr>
              <p:nvPr/>
            </p:nvSpPr>
            <p:spPr bwMode="auto">
              <a:xfrm>
                <a:off x="2056" y="1548"/>
                <a:ext cx="35" cy="45"/>
              </a:xfrm>
              <a:custGeom>
                <a:avLst/>
                <a:gdLst>
                  <a:gd name="T0" fmla="*/ 23 w 30"/>
                  <a:gd name="T1" fmla="*/ 20 h 38"/>
                  <a:gd name="T2" fmla="*/ 30 w 30"/>
                  <a:gd name="T3" fmla="*/ 37 h 38"/>
                  <a:gd name="T4" fmla="*/ 30 w 30"/>
                  <a:gd name="T5" fmla="*/ 38 h 38"/>
                  <a:gd name="T6" fmla="*/ 0 w 30"/>
                  <a:gd name="T7" fmla="*/ 38 h 38"/>
                  <a:gd name="T8" fmla="*/ 0 w 30"/>
                  <a:gd name="T9" fmla="*/ 37 h 38"/>
                  <a:gd name="T10" fmla="*/ 7 w 30"/>
                  <a:gd name="T11" fmla="*/ 20 h 38"/>
                  <a:gd name="T12" fmla="*/ 7 w 30"/>
                  <a:gd name="T13" fmla="*/ 21 h 38"/>
                  <a:gd name="T14" fmla="*/ 7 w 30"/>
                  <a:gd name="T15" fmla="*/ 21 h 38"/>
                  <a:gd name="T16" fmla="*/ 9 w 30"/>
                  <a:gd name="T17" fmla="*/ 22 h 38"/>
                  <a:gd name="T18" fmla="*/ 9 w 30"/>
                  <a:gd name="T19" fmla="*/ 22 h 38"/>
                  <a:gd name="T20" fmla="*/ 9 w 30"/>
                  <a:gd name="T21" fmla="*/ 22 h 38"/>
                  <a:gd name="T22" fmla="*/ 15 w 30"/>
                  <a:gd name="T23" fmla="*/ 25 h 38"/>
                  <a:gd name="T24" fmla="*/ 15 w 30"/>
                  <a:gd name="T25" fmla="*/ 25 h 38"/>
                  <a:gd name="T26" fmla="*/ 15 w 30"/>
                  <a:gd name="T27" fmla="*/ 25 h 38"/>
                  <a:gd name="T28" fmla="*/ 15 w 30"/>
                  <a:gd name="T29" fmla="*/ 25 h 38"/>
                  <a:gd name="T30" fmla="*/ 23 w 30"/>
                  <a:gd name="T31" fmla="*/ 20 h 38"/>
                  <a:gd name="T32" fmla="*/ 15 w 30"/>
                  <a:gd name="T33" fmla="*/ 0 h 38"/>
                  <a:gd name="T34" fmla="*/ 8 w 30"/>
                  <a:gd name="T35" fmla="*/ 15 h 38"/>
                  <a:gd name="T36" fmla="*/ 15 w 30"/>
                  <a:gd name="T37" fmla="*/ 22 h 38"/>
                  <a:gd name="T38" fmla="*/ 22 w 30"/>
                  <a:gd name="T39" fmla="*/ 15 h 38"/>
                  <a:gd name="T40" fmla="*/ 15 w 30"/>
                  <a:gd name="T41" fmla="*/ 0 h 38"/>
                  <a:gd name="T42" fmla="*/ 21 w 30"/>
                  <a:gd name="T43" fmla="*/ 6 h 38"/>
                  <a:gd name="T44" fmla="*/ 9 w 30"/>
                  <a:gd name="T45" fmla="*/ 9 h 38"/>
                  <a:gd name="T46" fmla="*/ 8 w 30"/>
                  <a:gd name="T47" fmla="*/ 12 h 38"/>
                  <a:gd name="T48" fmla="*/ 15 w 30"/>
                  <a:gd name="T49" fmla="*/ 21 h 38"/>
                  <a:gd name="T50" fmla="*/ 22 w 30"/>
                  <a:gd name="T51" fmla="*/ 12 h 38"/>
                  <a:gd name="T52" fmla="*/ 21 w 30"/>
                  <a:gd name="T5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" h="38">
                    <a:moveTo>
                      <a:pt x="23" y="20"/>
                    </a:moveTo>
                    <a:cubicBezTo>
                      <a:pt x="27" y="24"/>
                      <a:pt x="30" y="30"/>
                      <a:pt x="30" y="37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7"/>
                    </a:cubicBezTo>
                    <a:cubicBezTo>
                      <a:pt x="0" y="30"/>
                      <a:pt x="3" y="24"/>
                      <a:pt x="7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4"/>
                      <a:pt x="12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8" y="25"/>
                      <a:pt x="21" y="23"/>
                      <a:pt x="23" y="20"/>
                    </a:cubicBezTo>
                    <a:close/>
                    <a:moveTo>
                      <a:pt x="15" y="0"/>
                    </a:moveTo>
                    <a:cubicBezTo>
                      <a:pt x="6" y="0"/>
                      <a:pt x="6" y="8"/>
                      <a:pt x="8" y="15"/>
                    </a:cubicBezTo>
                    <a:cubicBezTo>
                      <a:pt x="9" y="19"/>
                      <a:pt x="12" y="22"/>
                      <a:pt x="15" y="22"/>
                    </a:cubicBezTo>
                    <a:cubicBezTo>
                      <a:pt x="19" y="22"/>
                      <a:pt x="22" y="19"/>
                      <a:pt x="22" y="15"/>
                    </a:cubicBezTo>
                    <a:cubicBezTo>
                      <a:pt x="24" y="8"/>
                      <a:pt x="24" y="0"/>
                      <a:pt x="15" y="0"/>
                    </a:cubicBezTo>
                    <a:close/>
                    <a:moveTo>
                      <a:pt x="21" y="6"/>
                    </a:moveTo>
                    <a:cubicBezTo>
                      <a:pt x="17" y="7"/>
                      <a:pt x="15" y="10"/>
                      <a:pt x="9" y="9"/>
                    </a:cubicBezTo>
                    <a:cubicBezTo>
                      <a:pt x="9" y="9"/>
                      <a:pt x="8" y="12"/>
                      <a:pt x="8" y="12"/>
                    </a:cubicBezTo>
                    <a:cubicBezTo>
                      <a:pt x="8" y="17"/>
                      <a:pt x="11" y="21"/>
                      <a:pt x="15" y="21"/>
                    </a:cubicBezTo>
                    <a:cubicBezTo>
                      <a:pt x="19" y="21"/>
                      <a:pt x="22" y="17"/>
                      <a:pt x="22" y="12"/>
                    </a:cubicBezTo>
                    <a:cubicBezTo>
                      <a:pt x="21" y="8"/>
                      <a:pt x="21" y="7"/>
                      <a:pt x="21" y="6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8" name="Freeform 1515"/>
              <p:cNvSpPr>
                <a:spLocks noEditPoints="1"/>
              </p:cNvSpPr>
              <p:nvPr/>
            </p:nvSpPr>
            <p:spPr bwMode="auto">
              <a:xfrm>
                <a:off x="1745" y="1734"/>
                <a:ext cx="35" cy="38"/>
              </a:xfrm>
              <a:custGeom>
                <a:avLst/>
                <a:gdLst>
                  <a:gd name="T0" fmla="*/ 15 w 30"/>
                  <a:gd name="T1" fmla="*/ 0 h 32"/>
                  <a:gd name="T2" fmla="*/ 17 w 30"/>
                  <a:gd name="T3" fmla="*/ 0 h 32"/>
                  <a:gd name="T4" fmla="*/ 17 w 30"/>
                  <a:gd name="T5" fmla="*/ 3 h 32"/>
                  <a:gd name="T6" fmla="*/ 18 w 30"/>
                  <a:gd name="T7" fmla="*/ 4 h 32"/>
                  <a:gd name="T8" fmla="*/ 20 w 30"/>
                  <a:gd name="T9" fmla="*/ 5 h 32"/>
                  <a:gd name="T10" fmla="*/ 22 w 30"/>
                  <a:gd name="T11" fmla="*/ 5 h 32"/>
                  <a:gd name="T12" fmla="*/ 24 w 30"/>
                  <a:gd name="T13" fmla="*/ 4 h 32"/>
                  <a:gd name="T14" fmla="*/ 27 w 30"/>
                  <a:gd name="T15" fmla="*/ 6 h 32"/>
                  <a:gd name="T16" fmla="*/ 26 w 30"/>
                  <a:gd name="T17" fmla="*/ 9 h 32"/>
                  <a:gd name="T18" fmla="*/ 25 w 30"/>
                  <a:gd name="T19" fmla="*/ 10 h 32"/>
                  <a:gd name="T20" fmla="*/ 26 w 30"/>
                  <a:gd name="T21" fmla="*/ 13 h 32"/>
                  <a:gd name="T22" fmla="*/ 28 w 30"/>
                  <a:gd name="T23" fmla="*/ 13 h 32"/>
                  <a:gd name="T24" fmla="*/ 30 w 30"/>
                  <a:gd name="T25" fmla="*/ 14 h 32"/>
                  <a:gd name="T26" fmla="*/ 30 w 30"/>
                  <a:gd name="T27" fmla="*/ 16 h 32"/>
                  <a:gd name="T28" fmla="*/ 30 w 30"/>
                  <a:gd name="T29" fmla="*/ 18 h 32"/>
                  <a:gd name="T30" fmla="*/ 28 w 30"/>
                  <a:gd name="T31" fmla="*/ 19 h 32"/>
                  <a:gd name="T32" fmla="*/ 27 w 30"/>
                  <a:gd name="T33" fmla="*/ 19 h 32"/>
                  <a:gd name="T34" fmla="*/ 25 w 30"/>
                  <a:gd name="T35" fmla="*/ 22 h 32"/>
                  <a:gd name="T36" fmla="*/ 25 w 30"/>
                  <a:gd name="T37" fmla="*/ 23 h 32"/>
                  <a:gd name="T38" fmla="*/ 27 w 30"/>
                  <a:gd name="T39" fmla="*/ 26 h 32"/>
                  <a:gd name="T40" fmla="*/ 25 w 30"/>
                  <a:gd name="T41" fmla="*/ 28 h 32"/>
                  <a:gd name="T42" fmla="*/ 23 w 30"/>
                  <a:gd name="T43" fmla="*/ 27 h 32"/>
                  <a:gd name="T44" fmla="*/ 22 w 30"/>
                  <a:gd name="T45" fmla="*/ 26 h 32"/>
                  <a:gd name="T46" fmla="*/ 19 w 30"/>
                  <a:gd name="T47" fmla="*/ 27 h 32"/>
                  <a:gd name="T48" fmla="*/ 18 w 30"/>
                  <a:gd name="T49" fmla="*/ 28 h 32"/>
                  <a:gd name="T50" fmla="*/ 17 w 30"/>
                  <a:gd name="T51" fmla="*/ 32 h 32"/>
                  <a:gd name="T52" fmla="*/ 15 w 30"/>
                  <a:gd name="T53" fmla="*/ 32 h 32"/>
                  <a:gd name="T54" fmla="*/ 13 w 30"/>
                  <a:gd name="T55" fmla="*/ 32 h 32"/>
                  <a:gd name="T56" fmla="*/ 13 w 30"/>
                  <a:gd name="T57" fmla="*/ 29 h 32"/>
                  <a:gd name="T58" fmla="*/ 12 w 30"/>
                  <a:gd name="T59" fmla="*/ 28 h 32"/>
                  <a:gd name="T60" fmla="*/ 10 w 30"/>
                  <a:gd name="T61" fmla="*/ 26 h 32"/>
                  <a:gd name="T62" fmla="*/ 8 w 30"/>
                  <a:gd name="T63" fmla="*/ 27 h 32"/>
                  <a:gd name="T64" fmla="*/ 5 w 30"/>
                  <a:gd name="T65" fmla="*/ 28 h 32"/>
                  <a:gd name="T66" fmla="*/ 3 w 30"/>
                  <a:gd name="T67" fmla="*/ 25 h 32"/>
                  <a:gd name="T68" fmla="*/ 4 w 30"/>
                  <a:gd name="T69" fmla="*/ 23 h 32"/>
                  <a:gd name="T70" fmla="*/ 5 w 30"/>
                  <a:gd name="T71" fmla="*/ 21 h 32"/>
                  <a:gd name="T72" fmla="*/ 4 w 30"/>
                  <a:gd name="T73" fmla="*/ 19 h 32"/>
                  <a:gd name="T74" fmla="*/ 2 w 30"/>
                  <a:gd name="T75" fmla="*/ 18 h 32"/>
                  <a:gd name="T76" fmla="*/ 0 w 30"/>
                  <a:gd name="T77" fmla="*/ 18 h 32"/>
                  <a:gd name="T78" fmla="*/ 0 w 30"/>
                  <a:gd name="T79" fmla="*/ 16 h 32"/>
                  <a:gd name="T80" fmla="*/ 0 w 30"/>
                  <a:gd name="T81" fmla="*/ 14 h 32"/>
                  <a:gd name="T82" fmla="*/ 2 w 30"/>
                  <a:gd name="T83" fmla="*/ 13 h 32"/>
                  <a:gd name="T84" fmla="*/ 3 w 30"/>
                  <a:gd name="T85" fmla="*/ 13 h 32"/>
                  <a:gd name="T86" fmla="*/ 5 w 30"/>
                  <a:gd name="T87" fmla="*/ 10 h 32"/>
                  <a:gd name="T88" fmla="*/ 4 w 30"/>
                  <a:gd name="T89" fmla="*/ 9 h 32"/>
                  <a:gd name="T90" fmla="*/ 3 w 30"/>
                  <a:gd name="T91" fmla="*/ 7 h 32"/>
                  <a:gd name="T92" fmla="*/ 6 w 30"/>
                  <a:gd name="T93" fmla="*/ 3 h 32"/>
                  <a:gd name="T94" fmla="*/ 8 w 30"/>
                  <a:gd name="T95" fmla="*/ 5 h 32"/>
                  <a:gd name="T96" fmla="*/ 9 w 30"/>
                  <a:gd name="T97" fmla="*/ 5 h 32"/>
                  <a:gd name="T98" fmla="*/ 12 w 30"/>
                  <a:gd name="T99" fmla="*/ 4 h 32"/>
                  <a:gd name="T100" fmla="*/ 12 w 30"/>
                  <a:gd name="T101" fmla="*/ 3 h 32"/>
                  <a:gd name="T102" fmla="*/ 13 w 30"/>
                  <a:gd name="T103" fmla="*/ 0 h 32"/>
                  <a:gd name="T104" fmla="*/ 15 w 30"/>
                  <a:gd name="T105" fmla="*/ 0 h 32"/>
                  <a:gd name="T106" fmla="*/ 15 w 30"/>
                  <a:gd name="T107" fmla="*/ 6 h 32"/>
                  <a:gd name="T108" fmla="*/ 8 w 30"/>
                  <a:gd name="T109" fmla="*/ 9 h 32"/>
                  <a:gd name="T110" fmla="*/ 5 w 30"/>
                  <a:gd name="T111" fmla="*/ 16 h 32"/>
                  <a:gd name="T112" fmla="*/ 8 w 30"/>
                  <a:gd name="T113" fmla="*/ 23 h 32"/>
                  <a:gd name="T114" fmla="*/ 15 w 30"/>
                  <a:gd name="T115" fmla="*/ 26 h 32"/>
                  <a:gd name="T116" fmla="*/ 22 w 30"/>
                  <a:gd name="T117" fmla="*/ 23 h 32"/>
                  <a:gd name="T118" fmla="*/ 25 w 30"/>
                  <a:gd name="T119" fmla="*/ 16 h 32"/>
                  <a:gd name="T120" fmla="*/ 22 w 30"/>
                  <a:gd name="T121" fmla="*/ 9 h 32"/>
                  <a:gd name="T122" fmla="*/ 15 w 30"/>
                  <a:gd name="T123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" h="32">
                    <a:moveTo>
                      <a:pt x="15" y="0"/>
                    </a:moveTo>
                    <a:cubicBezTo>
                      <a:pt x="16" y="0"/>
                      <a:pt x="16" y="0"/>
                      <a:pt x="1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1" y="5"/>
                      <a:pt x="22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4"/>
                      <a:pt x="26" y="5"/>
                      <a:pt x="27" y="6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5" y="10"/>
                      <a:pt x="25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30" y="17"/>
                      <a:pt x="30" y="18"/>
                      <a:pt x="30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2" y="27"/>
                      <a:pt x="22" y="26"/>
                      <a:pt x="22" y="2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8" y="28"/>
                      <a:pt x="18" y="28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6" y="32"/>
                      <a:pt x="15" y="32"/>
                    </a:cubicBezTo>
                    <a:cubicBezTo>
                      <a:pt x="14" y="32"/>
                      <a:pt x="14" y="32"/>
                      <a:pt x="13" y="3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9" y="26"/>
                      <a:pt x="8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4" y="27"/>
                      <a:pt x="3" y="26"/>
                      <a:pt x="3" y="25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10"/>
                      <a:pt x="4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lose/>
                    <a:moveTo>
                      <a:pt x="15" y="6"/>
                    </a:moveTo>
                    <a:cubicBezTo>
                      <a:pt x="12" y="6"/>
                      <a:pt x="10" y="7"/>
                      <a:pt x="8" y="9"/>
                    </a:cubicBezTo>
                    <a:cubicBezTo>
                      <a:pt x="7" y="11"/>
                      <a:pt x="5" y="13"/>
                      <a:pt x="5" y="16"/>
                    </a:cubicBezTo>
                    <a:cubicBezTo>
                      <a:pt x="5" y="19"/>
                      <a:pt x="7" y="21"/>
                      <a:pt x="8" y="23"/>
                    </a:cubicBezTo>
                    <a:cubicBezTo>
                      <a:pt x="10" y="25"/>
                      <a:pt x="12" y="26"/>
                      <a:pt x="15" y="26"/>
                    </a:cubicBezTo>
                    <a:cubicBezTo>
                      <a:pt x="18" y="26"/>
                      <a:pt x="20" y="25"/>
                      <a:pt x="22" y="23"/>
                    </a:cubicBezTo>
                    <a:cubicBezTo>
                      <a:pt x="24" y="21"/>
                      <a:pt x="25" y="19"/>
                      <a:pt x="25" y="16"/>
                    </a:cubicBezTo>
                    <a:cubicBezTo>
                      <a:pt x="25" y="13"/>
                      <a:pt x="24" y="11"/>
                      <a:pt x="22" y="9"/>
                    </a:cubicBezTo>
                    <a:cubicBezTo>
                      <a:pt x="20" y="7"/>
                      <a:pt x="18" y="6"/>
                      <a:pt x="15" y="6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19" name="Freeform 1516"/>
              <p:cNvSpPr>
                <a:spLocks noEditPoints="1"/>
              </p:cNvSpPr>
              <p:nvPr/>
            </p:nvSpPr>
            <p:spPr bwMode="auto">
              <a:xfrm>
                <a:off x="1752" y="1742"/>
                <a:ext cx="21" cy="21"/>
              </a:xfrm>
              <a:custGeom>
                <a:avLst/>
                <a:gdLst>
                  <a:gd name="T0" fmla="*/ 15 w 18"/>
                  <a:gd name="T1" fmla="*/ 2 h 18"/>
                  <a:gd name="T2" fmla="*/ 9 w 18"/>
                  <a:gd name="T3" fmla="*/ 0 h 18"/>
                  <a:gd name="T4" fmla="*/ 3 w 18"/>
                  <a:gd name="T5" fmla="*/ 2 h 18"/>
                  <a:gd name="T6" fmla="*/ 0 w 18"/>
                  <a:gd name="T7" fmla="*/ 9 h 18"/>
                  <a:gd name="T8" fmla="*/ 3 w 18"/>
                  <a:gd name="T9" fmla="*/ 15 h 18"/>
                  <a:gd name="T10" fmla="*/ 9 w 18"/>
                  <a:gd name="T11" fmla="*/ 18 h 18"/>
                  <a:gd name="T12" fmla="*/ 15 w 18"/>
                  <a:gd name="T13" fmla="*/ 15 h 18"/>
                  <a:gd name="T14" fmla="*/ 18 w 18"/>
                  <a:gd name="T15" fmla="*/ 9 h 18"/>
                  <a:gd name="T16" fmla="*/ 15 w 18"/>
                  <a:gd name="T17" fmla="*/ 2 h 18"/>
                  <a:gd name="T18" fmla="*/ 9 w 18"/>
                  <a:gd name="T19" fmla="*/ 4 h 18"/>
                  <a:gd name="T20" fmla="*/ 14 w 18"/>
                  <a:gd name="T21" fmla="*/ 9 h 18"/>
                  <a:gd name="T22" fmla="*/ 9 w 18"/>
                  <a:gd name="T23" fmla="*/ 14 h 18"/>
                  <a:gd name="T24" fmla="*/ 4 w 18"/>
                  <a:gd name="T25" fmla="*/ 9 h 18"/>
                  <a:gd name="T26" fmla="*/ 9 w 18"/>
                  <a:gd name="T2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8">
                    <a:moveTo>
                      <a:pt x="15" y="2"/>
                    </a:moveTo>
                    <a:cubicBezTo>
                      <a:pt x="14" y="1"/>
                      <a:pt x="12" y="0"/>
                      <a:pt x="9" y="0"/>
                    </a:cubicBezTo>
                    <a:cubicBezTo>
                      <a:pt x="7" y="0"/>
                      <a:pt x="4" y="1"/>
                      <a:pt x="3" y="2"/>
                    </a:cubicBezTo>
                    <a:cubicBezTo>
                      <a:pt x="1" y="4"/>
                      <a:pt x="0" y="6"/>
                      <a:pt x="0" y="9"/>
                    </a:cubicBezTo>
                    <a:cubicBezTo>
                      <a:pt x="0" y="12"/>
                      <a:pt x="1" y="14"/>
                      <a:pt x="3" y="15"/>
                    </a:cubicBezTo>
                    <a:cubicBezTo>
                      <a:pt x="4" y="17"/>
                      <a:pt x="7" y="18"/>
                      <a:pt x="9" y="18"/>
                    </a:cubicBezTo>
                    <a:cubicBezTo>
                      <a:pt x="12" y="18"/>
                      <a:pt x="14" y="17"/>
                      <a:pt x="15" y="15"/>
                    </a:cubicBezTo>
                    <a:cubicBezTo>
                      <a:pt x="17" y="14"/>
                      <a:pt x="18" y="12"/>
                      <a:pt x="18" y="9"/>
                    </a:cubicBezTo>
                    <a:cubicBezTo>
                      <a:pt x="18" y="6"/>
                      <a:pt x="17" y="4"/>
                      <a:pt x="15" y="2"/>
                    </a:cubicBezTo>
                    <a:close/>
                    <a:moveTo>
                      <a:pt x="9" y="4"/>
                    </a:moveTo>
                    <a:cubicBezTo>
                      <a:pt x="12" y="4"/>
                      <a:pt x="14" y="6"/>
                      <a:pt x="14" y="9"/>
                    </a:cubicBezTo>
                    <a:cubicBezTo>
                      <a:pt x="14" y="12"/>
                      <a:pt x="12" y="14"/>
                      <a:pt x="9" y="14"/>
                    </a:cubicBezTo>
                    <a:cubicBezTo>
                      <a:pt x="6" y="14"/>
                      <a:pt x="4" y="12"/>
                      <a:pt x="4" y="9"/>
                    </a:cubicBezTo>
                    <a:cubicBezTo>
                      <a:pt x="4" y="6"/>
                      <a:pt x="6" y="4"/>
                      <a:pt x="9" y="4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0" name="Freeform 1517"/>
              <p:cNvSpPr>
                <a:spLocks noEditPoints="1"/>
              </p:cNvSpPr>
              <p:nvPr/>
            </p:nvSpPr>
            <p:spPr bwMode="auto">
              <a:xfrm>
                <a:off x="2076" y="1706"/>
                <a:ext cx="32" cy="40"/>
              </a:xfrm>
              <a:custGeom>
                <a:avLst/>
                <a:gdLst>
                  <a:gd name="T0" fmla="*/ 15 w 27"/>
                  <a:gd name="T1" fmla="*/ 29 h 34"/>
                  <a:gd name="T2" fmla="*/ 19 w 27"/>
                  <a:gd name="T3" fmla="*/ 7 h 34"/>
                  <a:gd name="T4" fmla="*/ 20 w 27"/>
                  <a:gd name="T5" fmla="*/ 7 h 34"/>
                  <a:gd name="T6" fmla="*/ 22 w 27"/>
                  <a:gd name="T7" fmla="*/ 11 h 34"/>
                  <a:gd name="T8" fmla="*/ 22 w 27"/>
                  <a:gd name="T9" fmla="*/ 11 h 34"/>
                  <a:gd name="T10" fmla="*/ 18 w 27"/>
                  <a:gd name="T11" fmla="*/ 27 h 34"/>
                  <a:gd name="T12" fmla="*/ 15 w 27"/>
                  <a:gd name="T13" fmla="*/ 29 h 34"/>
                  <a:gd name="T14" fmla="*/ 21 w 27"/>
                  <a:gd name="T15" fmla="*/ 21 h 34"/>
                  <a:gd name="T16" fmla="*/ 25 w 27"/>
                  <a:gd name="T17" fmla="*/ 22 h 34"/>
                  <a:gd name="T18" fmla="*/ 26 w 27"/>
                  <a:gd name="T19" fmla="*/ 18 h 34"/>
                  <a:gd name="T20" fmla="*/ 22 w 27"/>
                  <a:gd name="T21" fmla="*/ 17 h 34"/>
                  <a:gd name="T22" fmla="*/ 21 w 27"/>
                  <a:gd name="T23" fmla="*/ 21 h 34"/>
                  <a:gd name="T24" fmla="*/ 7 w 27"/>
                  <a:gd name="T25" fmla="*/ 34 h 34"/>
                  <a:gd name="T26" fmla="*/ 11 w 27"/>
                  <a:gd name="T27" fmla="*/ 32 h 34"/>
                  <a:gd name="T28" fmla="*/ 17 w 27"/>
                  <a:gd name="T29" fmla="*/ 4 h 34"/>
                  <a:gd name="T30" fmla="*/ 17 w 27"/>
                  <a:gd name="T31" fmla="*/ 4 h 34"/>
                  <a:gd name="T32" fmla="*/ 15 w 27"/>
                  <a:gd name="T33" fmla="*/ 0 h 34"/>
                  <a:gd name="T34" fmla="*/ 15 w 27"/>
                  <a:gd name="T35" fmla="*/ 0 h 34"/>
                  <a:gd name="T36" fmla="*/ 7 w 27"/>
                  <a:gd name="T3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34">
                    <a:moveTo>
                      <a:pt x="15" y="29"/>
                    </a:moveTo>
                    <a:cubicBezTo>
                      <a:pt x="10" y="22"/>
                      <a:pt x="12" y="12"/>
                      <a:pt x="19" y="7"/>
                    </a:cubicBezTo>
                    <a:cubicBezTo>
                      <a:pt x="19" y="7"/>
                      <a:pt x="19" y="7"/>
                      <a:pt x="20" y="7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6" y="14"/>
                      <a:pt x="15" y="21"/>
                      <a:pt x="18" y="27"/>
                    </a:cubicBezTo>
                    <a:cubicBezTo>
                      <a:pt x="15" y="29"/>
                      <a:pt x="15" y="29"/>
                      <a:pt x="15" y="29"/>
                    </a:cubicBezTo>
                    <a:close/>
                    <a:moveTo>
                      <a:pt x="21" y="21"/>
                    </a:moveTo>
                    <a:cubicBezTo>
                      <a:pt x="22" y="23"/>
                      <a:pt x="24" y="23"/>
                      <a:pt x="25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25" y="16"/>
                      <a:pt x="23" y="16"/>
                      <a:pt x="22" y="17"/>
                    </a:cubicBezTo>
                    <a:cubicBezTo>
                      <a:pt x="20" y="18"/>
                      <a:pt x="20" y="20"/>
                      <a:pt x="21" y="21"/>
                    </a:cubicBezTo>
                    <a:close/>
                    <a:moveTo>
                      <a:pt x="7" y="34"/>
                    </a:moveTo>
                    <a:cubicBezTo>
                      <a:pt x="11" y="32"/>
                      <a:pt x="11" y="32"/>
                      <a:pt x="11" y="32"/>
                    </a:cubicBezTo>
                    <a:cubicBezTo>
                      <a:pt x="5" y="22"/>
                      <a:pt x="8" y="10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" y="7"/>
                      <a:pt x="0" y="23"/>
                      <a:pt x="7" y="34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1" name="Freeform 1518"/>
              <p:cNvSpPr>
                <a:spLocks noEditPoints="1"/>
              </p:cNvSpPr>
              <p:nvPr/>
            </p:nvSpPr>
            <p:spPr bwMode="auto">
              <a:xfrm>
                <a:off x="2167" y="1865"/>
                <a:ext cx="27" cy="26"/>
              </a:xfrm>
              <a:custGeom>
                <a:avLst/>
                <a:gdLst>
                  <a:gd name="T0" fmla="*/ 11 w 23"/>
                  <a:gd name="T1" fmla="*/ 0 h 22"/>
                  <a:gd name="T2" fmla="*/ 23 w 23"/>
                  <a:gd name="T3" fmla="*/ 11 h 22"/>
                  <a:gd name="T4" fmla="*/ 11 w 23"/>
                  <a:gd name="T5" fmla="*/ 22 h 22"/>
                  <a:gd name="T6" fmla="*/ 0 w 23"/>
                  <a:gd name="T7" fmla="*/ 11 h 22"/>
                  <a:gd name="T8" fmla="*/ 11 w 23"/>
                  <a:gd name="T9" fmla="*/ 0 h 22"/>
                  <a:gd name="T10" fmla="*/ 11 w 23"/>
                  <a:gd name="T11" fmla="*/ 13 h 22"/>
                  <a:gd name="T12" fmla="*/ 12 w 23"/>
                  <a:gd name="T13" fmla="*/ 11 h 22"/>
                  <a:gd name="T14" fmla="*/ 17 w 23"/>
                  <a:gd name="T15" fmla="*/ 7 h 22"/>
                  <a:gd name="T16" fmla="*/ 16 w 23"/>
                  <a:gd name="T17" fmla="*/ 5 h 22"/>
                  <a:gd name="T18" fmla="*/ 16 w 23"/>
                  <a:gd name="T19" fmla="*/ 5 h 22"/>
                  <a:gd name="T20" fmla="*/ 15 w 23"/>
                  <a:gd name="T21" fmla="*/ 6 h 22"/>
                  <a:gd name="T22" fmla="*/ 11 w 23"/>
                  <a:gd name="T23" fmla="*/ 10 h 22"/>
                  <a:gd name="T24" fmla="*/ 9 w 23"/>
                  <a:gd name="T25" fmla="*/ 8 h 22"/>
                  <a:gd name="T26" fmla="*/ 8 w 23"/>
                  <a:gd name="T27" fmla="*/ 8 h 22"/>
                  <a:gd name="T28" fmla="*/ 8 w 23"/>
                  <a:gd name="T29" fmla="*/ 8 h 22"/>
                  <a:gd name="T30" fmla="*/ 8 w 23"/>
                  <a:gd name="T31" fmla="*/ 9 h 22"/>
                  <a:gd name="T32" fmla="*/ 10 w 23"/>
                  <a:gd name="T33" fmla="*/ 12 h 22"/>
                  <a:gd name="T34" fmla="*/ 11 w 23"/>
                  <a:gd name="T35" fmla="*/ 13 h 22"/>
                  <a:gd name="T36" fmla="*/ 4 w 23"/>
                  <a:gd name="T37" fmla="*/ 11 h 22"/>
                  <a:gd name="T38" fmla="*/ 6 w 23"/>
                  <a:gd name="T39" fmla="*/ 11 h 22"/>
                  <a:gd name="T40" fmla="*/ 6 w 23"/>
                  <a:gd name="T41" fmla="*/ 10 h 22"/>
                  <a:gd name="T42" fmla="*/ 4 w 23"/>
                  <a:gd name="T43" fmla="*/ 10 h 22"/>
                  <a:gd name="T44" fmla="*/ 4 w 23"/>
                  <a:gd name="T45" fmla="*/ 11 h 22"/>
                  <a:gd name="T46" fmla="*/ 17 w 23"/>
                  <a:gd name="T47" fmla="*/ 11 h 22"/>
                  <a:gd name="T48" fmla="*/ 19 w 23"/>
                  <a:gd name="T49" fmla="*/ 11 h 22"/>
                  <a:gd name="T50" fmla="*/ 19 w 23"/>
                  <a:gd name="T51" fmla="*/ 10 h 22"/>
                  <a:gd name="T52" fmla="*/ 17 w 23"/>
                  <a:gd name="T53" fmla="*/ 10 h 22"/>
                  <a:gd name="T54" fmla="*/ 17 w 23"/>
                  <a:gd name="T55" fmla="*/ 11 h 22"/>
                  <a:gd name="T56" fmla="*/ 11 w 23"/>
                  <a:gd name="T57" fmla="*/ 3 h 22"/>
                  <a:gd name="T58" fmla="*/ 11 w 23"/>
                  <a:gd name="T59" fmla="*/ 5 h 22"/>
                  <a:gd name="T60" fmla="*/ 12 w 23"/>
                  <a:gd name="T61" fmla="*/ 5 h 22"/>
                  <a:gd name="T62" fmla="*/ 12 w 23"/>
                  <a:gd name="T63" fmla="*/ 3 h 22"/>
                  <a:gd name="T64" fmla="*/ 11 w 23"/>
                  <a:gd name="T65" fmla="*/ 3 h 22"/>
                  <a:gd name="T66" fmla="*/ 11 w 23"/>
                  <a:gd name="T67" fmla="*/ 17 h 22"/>
                  <a:gd name="T68" fmla="*/ 11 w 23"/>
                  <a:gd name="T69" fmla="*/ 19 h 22"/>
                  <a:gd name="T70" fmla="*/ 12 w 23"/>
                  <a:gd name="T71" fmla="*/ 19 h 22"/>
                  <a:gd name="T72" fmla="*/ 12 w 23"/>
                  <a:gd name="T73" fmla="*/ 17 h 22"/>
                  <a:gd name="T74" fmla="*/ 11 w 23"/>
                  <a:gd name="T75" fmla="*/ 17 h 22"/>
                  <a:gd name="T76" fmla="*/ 11 w 23"/>
                  <a:gd name="T77" fmla="*/ 2 h 22"/>
                  <a:gd name="T78" fmla="*/ 2 w 23"/>
                  <a:gd name="T79" fmla="*/ 11 h 22"/>
                  <a:gd name="T80" fmla="*/ 11 w 23"/>
                  <a:gd name="T81" fmla="*/ 20 h 22"/>
                  <a:gd name="T82" fmla="*/ 21 w 23"/>
                  <a:gd name="T83" fmla="*/ 11 h 22"/>
                  <a:gd name="T84" fmla="*/ 11 w 23"/>
                  <a:gd name="T85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  <a:moveTo>
                      <a:pt x="11" y="13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6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3"/>
                      <a:pt x="11" y="13"/>
                      <a:pt x="11" y="13"/>
                    </a:cubicBezTo>
                    <a:close/>
                    <a:moveTo>
                      <a:pt x="4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lose/>
                    <a:moveTo>
                      <a:pt x="17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1" y="3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lose/>
                    <a:moveTo>
                      <a:pt x="11" y="17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lose/>
                    <a:moveTo>
                      <a:pt x="11" y="2"/>
                    </a:moveTo>
                    <a:cubicBezTo>
                      <a:pt x="6" y="2"/>
                      <a:pt x="2" y="6"/>
                      <a:pt x="2" y="11"/>
                    </a:cubicBezTo>
                    <a:cubicBezTo>
                      <a:pt x="2" y="16"/>
                      <a:pt x="6" y="20"/>
                      <a:pt x="11" y="20"/>
                    </a:cubicBezTo>
                    <a:cubicBezTo>
                      <a:pt x="16" y="20"/>
                      <a:pt x="21" y="16"/>
                      <a:pt x="21" y="11"/>
                    </a:cubicBezTo>
                    <a:cubicBezTo>
                      <a:pt x="21" y="6"/>
                      <a:pt x="16" y="2"/>
                      <a:pt x="11" y="2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2" name="Freeform 1519"/>
              <p:cNvSpPr>
                <a:spLocks noEditPoints="1"/>
              </p:cNvSpPr>
              <p:nvPr/>
            </p:nvSpPr>
            <p:spPr bwMode="auto">
              <a:xfrm>
                <a:off x="1041" y="970"/>
                <a:ext cx="79" cy="99"/>
              </a:xfrm>
              <a:custGeom>
                <a:avLst/>
                <a:gdLst>
                  <a:gd name="T0" fmla="*/ 50 w 67"/>
                  <a:gd name="T1" fmla="*/ 45 h 84"/>
                  <a:gd name="T2" fmla="*/ 67 w 67"/>
                  <a:gd name="T3" fmla="*/ 82 h 84"/>
                  <a:gd name="T4" fmla="*/ 67 w 67"/>
                  <a:gd name="T5" fmla="*/ 84 h 84"/>
                  <a:gd name="T6" fmla="*/ 0 w 67"/>
                  <a:gd name="T7" fmla="*/ 84 h 84"/>
                  <a:gd name="T8" fmla="*/ 0 w 67"/>
                  <a:gd name="T9" fmla="*/ 82 h 84"/>
                  <a:gd name="T10" fmla="*/ 16 w 67"/>
                  <a:gd name="T11" fmla="*/ 45 h 84"/>
                  <a:gd name="T12" fmla="*/ 17 w 67"/>
                  <a:gd name="T13" fmla="*/ 45 h 84"/>
                  <a:gd name="T14" fmla="*/ 17 w 67"/>
                  <a:gd name="T15" fmla="*/ 45 h 84"/>
                  <a:gd name="T16" fmla="*/ 20 w 67"/>
                  <a:gd name="T17" fmla="*/ 48 h 84"/>
                  <a:gd name="T18" fmla="*/ 20 w 67"/>
                  <a:gd name="T19" fmla="*/ 48 h 84"/>
                  <a:gd name="T20" fmla="*/ 20 w 67"/>
                  <a:gd name="T21" fmla="*/ 48 h 84"/>
                  <a:gd name="T22" fmla="*/ 32 w 67"/>
                  <a:gd name="T23" fmla="*/ 54 h 84"/>
                  <a:gd name="T24" fmla="*/ 32 w 67"/>
                  <a:gd name="T25" fmla="*/ 54 h 84"/>
                  <a:gd name="T26" fmla="*/ 33 w 67"/>
                  <a:gd name="T27" fmla="*/ 54 h 84"/>
                  <a:gd name="T28" fmla="*/ 33 w 67"/>
                  <a:gd name="T29" fmla="*/ 54 h 84"/>
                  <a:gd name="T30" fmla="*/ 50 w 67"/>
                  <a:gd name="T31" fmla="*/ 45 h 84"/>
                  <a:gd name="T32" fmla="*/ 33 w 67"/>
                  <a:gd name="T33" fmla="*/ 0 h 84"/>
                  <a:gd name="T34" fmla="*/ 17 w 67"/>
                  <a:gd name="T35" fmla="*/ 33 h 84"/>
                  <a:gd name="T36" fmla="*/ 33 w 67"/>
                  <a:gd name="T37" fmla="*/ 48 h 84"/>
                  <a:gd name="T38" fmla="*/ 50 w 67"/>
                  <a:gd name="T39" fmla="*/ 32 h 84"/>
                  <a:gd name="T40" fmla="*/ 33 w 67"/>
                  <a:gd name="T41" fmla="*/ 0 h 84"/>
                  <a:gd name="T42" fmla="*/ 46 w 67"/>
                  <a:gd name="T43" fmla="*/ 13 h 84"/>
                  <a:gd name="T44" fmla="*/ 19 w 67"/>
                  <a:gd name="T45" fmla="*/ 18 h 84"/>
                  <a:gd name="T46" fmla="*/ 19 w 67"/>
                  <a:gd name="T47" fmla="*/ 27 h 84"/>
                  <a:gd name="T48" fmla="*/ 33 w 67"/>
                  <a:gd name="T49" fmla="*/ 45 h 84"/>
                  <a:gd name="T50" fmla="*/ 48 w 67"/>
                  <a:gd name="T51" fmla="*/ 27 h 84"/>
                  <a:gd name="T52" fmla="*/ 46 w 67"/>
                  <a:gd name="T53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" h="84">
                    <a:moveTo>
                      <a:pt x="50" y="45"/>
                    </a:moveTo>
                    <a:cubicBezTo>
                      <a:pt x="60" y="52"/>
                      <a:pt x="67" y="66"/>
                      <a:pt x="67" y="82"/>
                    </a:cubicBezTo>
                    <a:cubicBezTo>
                      <a:pt x="67" y="83"/>
                      <a:pt x="67" y="83"/>
                      <a:pt x="67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3"/>
                      <a:pt x="0" y="83"/>
                      <a:pt x="0" y="82"/>
                    </a:cubicBezTo>
                    <a:cubicBezTo>
                      <a:pt x="0" y="66"/>
                      <a:pt x="7" y="52"/>
                      <a:pt x="16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7" y="46"/>
                      <a:pt x="18" y="47"/>
                      <a:pt x="20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8" y="54"/>
                      <a:pt x="32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40" y="54"/>
                      <a:pt x="47" y="50"/>
                      <a:pt x="50" y="45"/>
                    </a:cubicBezTo>
                    <a:close/>
                    <a:moveTo>
                      <a:pt x="33" y="0"/>
                    </a:moveTo>
                    <a:cubicBezTo>
                      <a:pt x="13" y="0"/>
                      <a:pt x="12" y="17"/>
                      <a:pt x="17" y="33"/>
                    </a:cubicBezTo>
                    <a:cubicBezTo>
                      <a:pt x="19" y="42"/>
                      <a:pt x="26" y="48"/>
                      <a:pt x="33" y="48"/>
                    </a:cubicBezTo>
                    <a:cubicBezTo>
                      <a:pt x="41" y="48"/>
                      <a:pt x="48" y="41"/>
                      <a:pt x="50" y="32"/>
                    </a:cubicBezTo>
                    <a:cubicBezTo>
                      <a:pt x="53" y="17"/>
                      <a:pt x="53" y="0"/>
                      <a:pt x="33" y="0"/>
                    </a:cubicBezTo>
                    <a:close/>
                    <a:moveTo>
                      <a:pt x="46" y="13"/>
                    </a:moveTo>
                    <a:cubicBezTo>
                      <a:pt x="37" y="15"/>
                      <a:pt x="32" y="20"/>
                      <a:pt x="19" y="18"/>
                    </a:cubicBezTo>
                    <a:cubicBezTo>
                      <a:pt x="19" y="20"/>
                      <a:pt x="19" y="25"/>
                      <a:pt x="19" y="27"/>
                    </a:cubicBezTo>
                    <a:cubicBezTo>
                      <a:pt x="19" y="37"/>
                      <a:pt x="25" y="45"/>
                      <a:pt x="33" y="45"/>
                    </a:cubicBezTo>
                    <a:cubicBezTo>
                      <a:pt x="41" y="45"/>
                      <a:pt x="48" y="37"/>
                      <a:pt x="48" y="27"/>
                    </a:cubicBezTo>
                    <a:cubicBezTo>
                      <a:pt x="47" y="17"/>
                      <a:pt x="46" y="15"/>
                      <a:pt x="46" y="13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3" name="Freeform 1520"/>
              <p:cNvSpPr>
                <a:spLocks noEditPoints="1"/>
              </p:cNvSpPr>
              <p:nvPr/>
            </p:nvSpPr>
            <p:spPr bwMode="auto">
              <a:xfrm>
                <a:off x="889" y="1351"/>
                <a:ext cx="75" cy="97"/>
              </a:xfrm>
              <a:custGeom>
                <a:avLst/>
                <a:gdLst>
                  <a:gd name="T0" fmla="*/ 44 w 64"/>
                  <a:gd name="T1" fmla="*/ 41 h 82"/>
                  <a:gd name="T2" fmla="*/ 32 w 64"/>
                  <a:gd name="T3" fmla="*/ 48 h 82"/>
                  <a:gd name="T4" fmla="*/ 20 w 64"/>
                  <a:gd name="T5" fmla="*/ 41 h 82"/>
                  <a:gd name="T6" fmla="*/ 11 w 64"/>
                  <a:gd name="T7" fmla="*/ 41 h 82"/>
                  <a:gd name="T8" fmla="*/ 12 w 64"/>
                  <a:gd name="T9" fmla="*/ 26 h 82"/>
                  <a:gd name="T10" fmla="*/ 32 w 64"/>
                  <a:gd name="T11" fmla="*/ 0 h 82"/>
                  <a:gd name="T12" fmla="*/ 53 w 64"/>
                  <a:gd name="T13" fmla="*/ 26 h 82"/>
                  <a:gd name="T14" fmla="*/ 53 w 64"/>
                  <a:gd name="T15" fmla="*/ 41 h 82"/>
                  <a:gd name="T16" fmla="*/ 44 w 64"/>
                  <a:gd name="T17" fmla="*/ 41 h 82"/>
                  <a:gd name="T18" fmla="*/ 43 w 64"/>
                  <a:gd name="T19" fmla="*/ 14 h 82"/>
                  <a:gd name="T20" fmla="*/ 18 w 64"/>
                  <a:gd name="T21" fmla="*/ 24 h 82"/>
                  <a:gd name="T22" fmla="*/ 18 w 64"/>
                  <a:gd name="T23" fmla="*/ 27 h 82"/>
                  <a:gd name="T24" fmla="*/ 32 w 64"/>
                  <a:gd name="T25" fmla="*/ 45 h 82"/>
                  <a:gd name="T26" fmla="*/ 46 w 64"/>
                  <a:gd name="T27" fmla="*/ 27 h 82"/>
                  <a:gd name="T28" fmla="*/ 43 w 64"/>
                  <a:gd name="T29" fmla="*/ 14 h 82"/>
                  <a:gd name="T30" fmla="*/ 49 w 64"/>
                  <a:gd name="T31" fmla="*/ 44 h 82"/>
                  <a:gd name="T32" fmla="*/ 32 w 64"/>
                  <a:gd name="T33" fmla="*/ 53 h 82"/>
                  <a:gd name="T34" fmla="*/ 16 w 64"/>
                  <a:gd name="T35" fmla="*/ 44 h 82"/>
                  <a:gd name="T36" fmla="*/ 0 w 64"/>
                  <a:gd name="T37" fmla="*/ 80 h 82"/>
                  <a:gd name="T38" fmla="*/ 0 w 64"/>
                  <a:gd name="T39" fmla="*/ 82 h 82"/>
                  <a:gd name="T40" fmla="*/ 64 w 64"/>
                  <a:gd name="T41" fmla="*/ 82 h 82"/>
                  <a:gd name="T42" fmla="*/ 64 w 64"/>
                  <a:gd name="T43" fmla="*/ 80 h 82"/>
                  <a:gd name="T44" fmla="*/ 49 w 64"/>
                  <a:gd name="T45" fmla="*/ 4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82">
                    <a:moveTo>
                      <a:pt x="44" y="41"/>
                    </a:moveTo>
                    <a:cubicBezTo>
                      <a:pt x="41" y="45"/>
                      <a:pt x="37" y="48"/>
                      <a:pt x="32" y="48"/>
                    </a:cubicBezTo>
                    <a:cubicBezTo>
                      <a:pt x="27" y="48"/>
                      <a:pt x="23" y="45"/>
                      <a:pt x="20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12"/>
                      <a:pt x="21" y="0"/>
                      <a:pt x="32" y="0"/>
                    </a:cubicBezTo>
                    <a:cubicBezTo>
                      <a:pt x="43" y="0"/>
                      <a:pt x="53" y="12"/>
                      <a:pt x="53" y="26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44" y="41"/>
                      <a:pt x="44" y="41"/>
                      <a:pt x="44" y="41"/>
                    </a:cubicBezTo>
                    <a:close/>
                    <a:moveTo>
                      <a:pt x="43" y="14"/>
                    </a:moveTo>
                    <a:cubicBezTo>
                      <a:pt x="34" y="17"/>
                      <a:pt x="34" y="25"/>
                      <a:pt x="18" y="24"/>
                    </a:cubicBezTo>
                    <a:cubicBezTo>
                      <a:pt x="18" y="25"/>
                      <a:pt x="18" y="26"/>
                      <a:pt x="18" y="27"/>
                    </a:cubicBezTo>
                    <a:cubicBezTo>
                      <a:pt x="18" y="37"/>
                      <a:pt x="24" y="45"/>
                      <a:pt x="32" y="45"/>
                    </a:cubicBezTo>
                    <a:cubicBezTo>
                      <a:pt x="40" y="45"/>
                      <a:pt x="46" y="37"/>
                      <a:pt x="46" y="27"/>
                    </a:cubicBezTo>
                    <a:cubicBezTo>
                      <a:pt x="46" y="22"/>
                      <a:pt x="45" y="18"/>
                      <a:pt x="43" y="14"/>
                    </a:cubicBezTo>
                    <a:close/>
                    <a:moveTo>
                      <a:pt x="49" y="44"/>
                    </a:moveTo>
                    <a:cubicBezTo>
                      <a:pt x="45" y="50"/>
                      <a:pt x="39" y="53"/>
                      <a:pt x="32" y="53"/>
                    </a:cubicBezTo>
                    <a:cubicBezTo>
                      <a:pt x="26" y="53"/>
                      <a:pt x="20" y="50"/>
                      <a:pt x="16" y="44"/>
                    </a:cubicBezTo>
                    <a:cubicBezTo>
                      <a:pt x="6" y="51"/>
                      <a:pt x="0" y="65"/>
                      <a:pt x="0" y="80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4" y="81"/>
                      <a:pt x="64" y="81"/>
                      <a:pt x="64" y="80"/>
                    </a:cubicBezTo>
                    <a:cubicBezTo>
                      <a:pt x="64" y="65"/>
                      <a:pt x="58" y="51"/>
                      <a:pt x="49" y="44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4" name="Freeform 1521"/>
              <p:cNvSpPr>
                <a:spLocks noEditPoints="1"/>
              </p:cNvSpPr>
              <p:nvPr/>
            </p:nvSpPr>
            <p:spPr bwMode="auto">
              <a:xfrm>
                <a:off x="1518" y="1004"/>
                <a:ext cx="85" cy="72"/>
              </a:xfrm>
              <a:custGeom>
                <a:avLst/>
                <a:gdLst>
                  <a:gd name="T0" fmla="*/ 12 w 85"/>
                  <a:gd name="T1" fmla="*/ 30 h 72"/>
                  <a:gd name="T2" fmla="*/ 12 w 85"/>
                  <a:gd name="T3" fmla="*/ 62 h 72"/>
                  <a:gd name="T4" fmla="*/ 74 w 85"/>
                  <a:gd name="T5" fmla="*/ 62 h 72"/>
                  <a:gd name="T6" fmla="*/ 74 w 85"/>
                  <a:gd name="T7" fmla="*/ 30 h 72"/>
                  <a:gd name="T8" fmla="*/ 85 w 85"/>
                  <a:gd name="T9" fmla="*/ 30 h 72"/>
                  <a:gd name="T10" fmla="*/ 85 w 85"/>
                  <a:gd name="T11" fmla="*/ 72 h 72"/>
                  <a:gd name="T12" fmla="*/ 0 w 85"/>
                  <a:gd name="T13" fmla="*/ 72 h 72"/>
                  <a:gd name="T14" fmla="*/ 0 w 85"/>
                  <a:gd name="T15" fmla="*/ 30 h 72"/>
                  <a:gd name="T16" fmla="*/ 12 w 85"/>
                  <a:gd name="T17" fmla="*/ 30 h 72"/>
                  <a:gd name="T18" fmla="*/ 12 w 85"/>
                  <a:gd name="T19" fmla="*/ 30 h 72"/>
                  <a:gd name="T20" fmla="*/ 31 w 85"/>
                  <a:gd name="T21" fmla="*/ 0 h 72"/>
                  <a:gd name="T22" fmla="*/ 31 w 85"/>
                  <a:gd name="T23" fmla="*/ 24 h 72"/>
                  <a:gd name="T24" fmla="*/ 19 w 85"/>
                  <a:gd name="T25" fmla="*/ 24 h 72"/>
                  <a:gd name="T26" fmla="*/ 42 w 85"/>
                  <a:gd name="T27" fmla="*/ 47 h 72"/>
                  <a:gd name="T28" fmla="*/ 67 w 85"/>
                  <a:gd name="T29" fmla="*/ 24 h 72"/>
                  <a:gd name="T30" fmla="*/ 54 w 85"/>
                  <a:gd name="T31" fmla="*/ 24 h 72"/>
                  <a:gd name="T32" fmla="*/ 54 w 85"/>
                  <a:gd name="T33" fmla="*/ 0 h 72"/>
                  <a:gd name="T34" fmla="*/ 31 w 85"/>
                  <a:gd name="T3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5" h="72">
                    <a:moveTo>
                      <a:pt x="12" y="30"/>
                    </a:moveTo>
                    <a:lnTo>
                      <a:pt x="12" y="62"/>
                    </a:lnTo>
                    <a:lnTo>
                      <a:pt x="74" y="62"/>
                    </a:lnTo>
                    <a:lnTo>
                      <a:pt x="74" y="30"/>
                    </a:lnTo>
                    <a:lnTo>
                      <a:pt x="85" y="30"/>
                    </a:lnTo>
                    <a:lnTo>
                      <a:pt x="85" y="72"/>
                    </a:lnTo>
                    <a:lnTo>
                      <a:pt x="0" y="72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30"/>
                    </a:lnTo>
                    <a:close/>
                    <a:moveTo>
                      <a:pt x="31" y="0"/>
                    </a:moveTo>
                    <a:lnTo>
                      <a:pt x="31" y="24"/>
                    </a:lnTo>
                    <a:lnTo>
                      <a:pt x="19" y="24"/>
                    </a:lnTo>
                    <a:lnTo>
                      <a:pt x="42" y="47"/>
                    </a:lnTo>
                    <a:lnTo>
                      <a:pt x="67" y="24"/>
                    </a:lnTo>
                    <a:lnTo>
                      <a:pt x="54" y="24"/>
                    </a:lnTo>
                    <a:lnTo>
                      <a:pt x="54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5" name="Freeform 1522"/>
              <p:cNvSpPr>
                <a:spLocks noEditPoints="1"/>
              </p:cNvSpPr>
              <p:nvPr/>
            </p:nvSpPr>
            <p:spPr bwMode="auto">
              <a:xfrm>
                <a:off x="1292" y="1419"/>
                <a:ext cx="85" cy="74"/>
              </a:xfrm>
              <a:custGeom>
                <a:avLst/>
                <a:gdLst>
                  <a:gd name="T0" fmla="*/ 12 w 85"/>
                  <a:gd name="T1" fmla="*/ 31 h 74"/>
                  <a:gd name="T2" fmla="*/ 12 w 85"/>
                  <a:gd name="T3" fmla="*/ 63 h 74"/>
                  <a:gd name="T4" fmla="*/ 74 w 85"/>
                  <a:gd name="T5" fmla="*/ 63 h 74"/>
                  <a:gd name="T6" fmla="*/ 74 w 85"/>
                  <a:gd name="T7" fmla="*/ 31 h 74"/>
                  <a:gd name="T8" fmla="*/ 85 w 85"/>
                  <a:gd name="T9" fmla="*/ 31 h 74"/>
                  <a:gd name="T10" fmla="*/ 85 w 85"/>
                  <a:gd name="T11" fmla="*/ 74 h 74"/>
                  <a:gd name="T12" fmla="*/ 0 w 85"/>
                  <a:gd name="T13" fmla="*/ 74 h 74"/>
                  <a:gd name="T14" fmla="*/ 0 w 85"/>
                  <a:gd name="T15" fmla="*/ 31 h 74"/>
                  <a:gd name="T16" fmla="*/ 12 w 85"/>
                  <a:gd name="T17" fmla="*/ 31 h 74"/>
                  <a:gd name="T18" fmla="*/ 12 w 85"/>
                  <a:gd name="T19" fmla="*/ 31 h 74"/>
                  <a:gd name="T20" fmla="*/ 31 w 85"/>
                  <a:gd name="T21" fmla="*/ 49 h 74"/>
                  <a:gd name="T22" fmla="*/ 54 w 85"/>
                  <a:gd name="T23" fmla="*/ 49 h 74"/>
                  <a:gd name="T24" fmla="*/ 54 w 85"/>
                  <a:gd name="T25" fmla="*/ 25 h 74"/>
                  <a:gd name="T26" fmla="*/ 67 w 85"/>
                  <a:gd name="T27" fmla="*/ 25 h 74"/>
                  <a:gd name="T28" fmla="*/ 42 w 85"/>
                  <a:gd name="T29" fmla="*/ 0 h 74"/>
                  <a:gd name="T30" fmla="*/ 18 w 85"/>
                  <a:gd name="T31" fmla="*/ 25 h 74"/>
                  <a:gd name="T32" fmla="*/ 31 w 85"/>
                  <a:gd name="T33" fmla="*/ 25 h 74"/>
                  <a:gd name="T34" fmla="*/ 31 w 85"/>
                  <a:gd name="T35" fmla="*/ 4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5" h="74">
                    <a:moveTo>
                      <a:pt x="12" y="31"/>
                    </a:moveTo>
                    <a:lnTo>
                      <a:pt x="12" y="63"/>
                    </a:lnTo>
                    <a:lnTo>
                      <a:pt x="74" y="63"/>
                    </a:lnTo>
                    <a:lnTo>
                      <a:pt x="74" y="31"/>
                    </a:lnTo>
                    <a:lnTo>
                      <a:pt x="85" y="31"/>
                    </a:lnTo>
                    <a:lnTo>
                      <a:pt x="85" y="74"/>
                    </a:lnTo>
                    <a:lnTo>
                      <a:pt x="0" y="74"/>
                    </a:lnTo>
                    <a:lnTo>
                      <a:pt x="0" y="31"/>
                    </a:lnTo>
                    <a:lnTo>
                      <a:pt x="12" y="31"/>
                    </a:lnTo>
                    <a:lnTo>
                      <a:pt x="12" y="31"/>
                    </a:lnTo>
                    <a:close/>
                    <a:moveTo>
                      <a:pt x="31" y="49"/>
                    </a:moveTo>
                    <a:lnTo>
                      <a:pt x="54" y="49"/>
                    </a:lnTo>
                    <a:lnTo>
                      <a:pt x="54" y="25"/>
                    </a:lnTo>
                    <a:lnTo>
                      <a:pt x="67" y="25"/>
                    </a:lnTo>
                    <a:lnTo>
                      <a:pt x="42" y="0"/>
                    </a:lnTo>
                    <a:lnTo>
                      <a:pt x="18" y="25"/>
                    </a:lnTo>
                    <a:lnTo>
                      <a:pt x="31" y="25"/>
                    </a:lnTo>
                    <a:lnTo>
                      <a:pt x="31" y="49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6" name="Freeform 1523"/>
              <p:cNvSpPr>
                <a:spLocks noEditPoints="1"/>
              </p:cNvSpPr>
              <p:nvPr/>
            </p:nvSpPr>
            <p:spPr bwMode="auto">
              <a:xfrm>
                <a:off x="1429" y="1394"/>
                <a:ext cx="85" cy="67"/>
              </a:xfrm>
              <a:custGeom>
                <a:avLst/>
                <a:gdLst>
                  <a:gd name="T0" fmla="*/ 23 w 72"/>
                  <a:gd name="T1" fmla="*/ 0 h 56"/>
                  <a:gd name="T2" fmla="*/ 50 w 72"/>
                  <a:gd name="T3" fmla="*/ 0 h 56"/>
                  <a:gd name="T4" fmla="*/ 51 w 72"/>
                  <a:gd name="T5" fmla="*/ 1 h 56"/>
                  <a:gd name="T6" fmla="*/ 51 w 72"/>
                  <a:gd name="T7" fmla="*/ 5 h 56"/>
                  <a:gd name="T8" fmla="*/ 22 w 72"/>
                  <a:gd name="T9" fmla="*/ 5 h 56"/>
                  <a:gd name="T10" fmla="*/ 22 w 72"/>
                  <a:gd name="T11" fmla="*/ 1 h 56"/>
                  <a:gd name="T12" fmla="*/ 23 w 72"/>
                  <a:gd name="T13" fmla="*/ 0 h 56"/>
                  <a:gd name="T14" fmla="*/ 36 w 72"/>
                  <a:gd name="T15" fmla="*/ 18 h 56"/>
                  <a:gd name="T16" fmla="*/ 51 w 72"/>
                  <a:gd name="T17" fmla="*/ 32 h 56"/>
                  <a:gd name="T18" fmla="*/ 36 w 72"/>
                  <a:gd name="T19" fmla="*/ 47 h 56"/>
                  <a:gd name="T20" fmla="*/ 21 w 72"/>
                  <a:gd name="T21" fmla="*/ 32 h 56"/>
                  <a:gd name="T22" fmla="*/ 36 w 72"/>
                  <a:gd name="T23" fmla="*/ 18 h 56"/>
                  <a:gd name="T24" fmla="*/ 36 w 72"/>
                  <a:gd name="T25" fmla="*/ 19 h 56"/>
                  <a:gd name="T26" fmla="*/ 36 w 72"/>
                  <a:gd name="T27" fmla="*/ 24 h 56"/>
                  <a:gd name="T28" fmla="*/ 44 w 72"/>
                  <a:gd name="T29" fmla="*/ 32 h 56"/>
                  <a:gd name="T30" fmla="*/ 49 w 72"/>
                  <a:gd name="T31" fmla="*/ 32 h 56"/>
                  <a:gd name="T32" fmla="*/ 36 w 72"/>
                  <a:gd name="T33" fmla="*/ 19 h 56"/>
                  <a:gd name="T34" fmla="*/ 4 w 72"/>
                  <a:gd name="T35" fmla="*/ 6 h 56"/>
                  <a:gd name="T36" fmla="*/ 0 w 72"/>
                  <a:gd name="T37" fmla="*/ 10 h 56"/>
                  <a:gd name="T38" fmla="*/ 0 w 72"/>
                  <a:gd name="T39" fmla="*/ 18 h 56"/>
                  <a:gd name="T40" fmla="*/ 0 w 72"/>
                  <a:gd name="T41" fmla="*/ 45 h 56"/>
                  <a:gd name="T42" fmla="*/ 0 w 72"/>
                  <a:gd name="T43" fmla="*/ 52 h 56"/>
                  <a:gd name="T44" fmla="*/ 4 w 72"/>
                  <a:gd name="T45" fmla="*/ 56 h 56"/>
                  <a:gd name="T46" fmla="*/ 68 w 72"/>
                  <a:gd name="T47" fmla="*/ 56 h 56"/>
                  <a:gd name="T48" fmla="*/ 72 w 72"/>
                  <a:gd name="T49" fmla="*/ 52 h 56"/>
                  <a:gd name="T50" fmla="*/ 72 w 72"/>
                  <a:gd name="T51" fmla="*/ 45 h 56"/>
                  <a:gd name="T52" fmla="*/ 72 w 72"/>
                  <a:gd name="T53" fmla="*/ 18 h 56"/>
                  <a:gd name="T54" fmla="*/ 72 w 72"/>
                  <a:gd name="T55" fmla="*/ 10 h 56"/>
                  <a:gd name="T56" fmla="*/ 68 w 72"/>
                  <a:gd name="T57" fmla="*/ 6 h 56"/>
                  <a:gd name="T58" fmla="*/ 4 w 72"/>
                  <a:gd name="T59" fmla="*/ 6 h 56"/>
                  <a:gd name="T60" fmla="*/ 8 w 72"/>
                  <a:gd name="T61" fmla="*/ 11 h 56"/>
                  <a:gd name="T62" fmla="*/ 11 w 72"/>
                  <a:gd name="T63" fmla="*/ 14 h 56"/>
                  <a:gd name="T64" fmla="*/ 8 w 72"/>
                  <a:gd name="T65" fmla="*/ 17 h 56"/>
                  <a:gd name="T66" fmla="*/ 5 w 72"/>
                  <a:gd name="T67" fmla="*/ 14 h 56"/>
                  <a:gd name="T68" fmla="*/ 8 w 72"/>
                  <a:gd name="T69" fmla="*/ 11 h 56"/>
                  <a:gd name="T70" fmla="*/ 36 w 72"/>
                  <a:gd name="T71" fmla="*/ 13 h 56"/>
                  <a:gd name="T72" fmla="*/ 17 w 72"/>
                  <a:gd name="T73" fmla="*/ 32 h 56"/>
                  <a:gd name="T74" fmla="*/ 36 w 72"/>
                  <a:gd name="T75" fmla="*/ 51 h 56"/>
                  <a:gd name="T76" fmla="*/ 55 w 72"/>
                  <a:gd name="T77" fmla="*/ 32 h 56"/>
                  <a:gd name="T78" fmla="*/ 36 w 72"/>
                  <a:gd name="T79" fmla="*/ 1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" h="56">
                    <a:moveTo>
                      <a:pt x="23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1" y="0"/>
                      <a:pt x="51" y="0"/>
                      <a:pt x="51" y="1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3" y="0"/>
                    </a:cubicBezTo>
                    <a:close/>
                    <a:moveTo>
                      <a:pt x="36" y="18"/>
                    </a:moveTo>
                    <a:cubicBezTo>
                      <a:pt x="44" y="18"/>
                      <a:pt x="51" y="24"/>
                      <a:pt x="51" y="32"/>
                    </a:cubicBezTo>
                    <a:cubicBezTo>
                      <a:pt x="51" y="40"/>
                      <a:pt x="44" y="47"/>
                      <a:pt x="36" y="47"/>
                    </a:cubicBezTo>
                    <a:cubicBezTo>
                      <a:pt x="28" y="47"/>
                      <a:pt x="21" y="40"/>
                      <a:pt x="21" y="32"/>
                    </a:cubicBezTo>
                    <a:cubicBezTo>
                      <a:pt x="21" y="24"/>
                      <a:pt x="28" y="18"/>
                      <a:pt x="36" y="18"/>
                    </a:cubicBezTo>
                    <a:close/>
                    <a:moveTo>
                      <a:pt x="36" y="19"/>
                    </a:moveTo>
                    <a:cubicBezTo>
                      <a:pt x="36" y="24"/>
                      <a:pt x="36" y="24"/>
                      <a:pt x="36" y="24"/>
                    </a:cubicBezTo>
                    <a:cubicBezTo>
                      <a:pt x="40" y="24"/>
                      <a:pt x="44" y="28"/>
                      <a:pt x="44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25"/>
                      <a:pt x="43" y="19"/>
                      <a:pt x="36" y="19"/>
                    </a:cubicBezTo>
                    <a:close/>
                    <a:moveTo>
                      <a:pt x="4" y="6"/>
                    </a:moveTo>
                    <a:cubicBezTo>
                      <a:pt x="2" y="6"/>
                      <a:pt x="0" y="8"/>
                      <a:pt x="0" y="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70" y="56"/>
                      <a:pt x="72" y="54"/>
                      <a:pt x="72" y="52"/>
                    </a:cubicBezTo>
                    <a:cubicBezTo>
                      <a:pt x="72" y="45"/>
                      <a:pt x="72" y="45"/>
                      <a:pt x="72" y="45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8"/>
                      <a:pt x="70" y="6"/>
                      <a:pt x="68" y="6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  <a:moveTo>
                      <a:pt x="8" y="11"/>
                    </a:moveTo>
                    <a:cubicBezTo>
                      <a:pt x="10" y="11"/>
                      <a:pt x="11" y="12"/>
                      <a:pt x="11" y="14"/>
                    </a:cubicBezTo>
                    <a:cubicBezTo>
                      <a:pt x="11" y="16"/>
                      <a:pt x="10" y="17"/>
                      <a:pt x="8" y="17"/>
                    </a:cubicBezTo>
                    <a:cubicBezTo>
                      <a:pt x="7" y="17"/>
                      <a:pt x="5" y="16"/>
                      <a:pt x="5" y="14"/>
                    </a:cubicBezTo>
                    <a:cubicBezTo>
                      <a:pt x="5" y="12"/>
                      <a:pt x="7" y="11"/>
                      <a:pt x="8" y="11"/>
                    </a:cubicBezTo>
                    <a:close/>
                    <a:moveTo>
                      <a:pt x="36" y="13"/>
                    </a:moveTo>
                    <a:cubicBezTo>
                      <a:pt x="25" y="13"/>
                      <a:pt x="17" y="21"/>
                      <a:pt x="17" y="32"/>
                    </a:cubicBezTo>
                    <a:cubicBezTo>
                      <a:pt x="17" y="43"/>
                      <a:pt x="25" y="51"/>
                      <a:pt x="36" y="51"/>
                    </a:cubicBezTo>
                    <a:cubicBezTo>
                      <a:pt x="46" y="51"/>
                      <a:pt x="55" y="43"/>
                      <a:pt x="55" y="32"/>
                    </a:cubicBezTo>
                    <a:cubicBezTo>
                      <a:pt x="55" y="21"/>
                      <a:pt x="46" y="13"/>
                      <a:pt x="36" y="13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7" name="Freeform 1524"/>
              <p:cNvSpPr>
                <a:spLocks noEditPoints="1"/>
              </p:cNvSpPr>
              <p:nvPr/>
            </p:nvSpPr>
            <p:spPr bwMode="auto">
              <a:xfrm>
                <a:off x="1195" y="1303"/>
                <a:ext cx="92" cy="83"/>
              </a:xfrm>
              <a:custGeom>
                <a:avLst/>
                <a:gdLst>
                  <a:gd name="T0" fmla="*/ 73 w 78"/>
                  <a:gd name="T1" fmla="*/ 0 h 70"/>
                  <a:gd name="T2" fmla="*/ 78 w 78"/>
                  <a:gd name="T3" fmla="*/ 65 h 70"/>
                  <a:gd name="T4" fmla="*/ 5 w 78"/>
                  <a:gd name="T5" fmla="*/ 70 h 70"/>
                  <a:gd name="T6" fmla="*/ 0 w 78"/>
                  <a:gd name="T7" fmla="*/ 5 h 70"/>
                  <a:gd name="T8" fmla="*/ 39 w 78"/>
                  <a:gd name="T9" fmla="*/ 12 h 70"/>
                  <a:gd name="T10" fmla="*/ 39 w 78"/>
                  <a:gd name="T11" fmla="*/ 24 h 70"/>
                  <a:gd name="T12" fmla="*/ 39 w 78"/>
                  <a:gd name="T13" fmla="*/ 12 h 70"/>
                  <a:gd name="T14" fmla="*/ 11 w 78"/>
                  <a:gd name="T15" fmla="*/ 67 h 70"/>
                  <a:gd name="T16" fmla="*/ 66 w 78"/>
                  <a:gd name="T17" fmla="*/ 4 h 70"/>
                  <a:gd name="T18" fmla="*/ 44 w 78"/>
                  <a:gd name="T19" fmla="*/ 66 h 70"/>
                  <a:gd name="T20" fmla="*/ 47 w 78"/>
                  <a:gd name="T21" fmla="*/ 52 h 70"/>
                  <a:gd name="T22" fmla="*/ 50 w 78"/>
                  <a:gd name="T23" fmla="*/ 34 h 70"/>
                  <a:gd name="T24" fmla="*/ 37 w 78"/>
                  <a:gd name="T25" fmla="*/ 26 h 70"/>
                  <a:gd name="T26" fmla="*/ 29 w 78"/>
                  <a:gd name="T27" fmla="*/ 49 h 70"/>
                  <a:gd name="T28" fmla="*/ 33 w 78"/>
                  <a:gd name="T29" fmla="*/ 52 h 70"/>
                  <a:gd name="T30" fmla="*/ 44 w 78"/>
                  <a:gd name="T31" fmla="*/ 66 h 70"/>
                  <a:gd name="T32" fmla="*/ 69 w 78"/>
                  <a:gd name="T33" fmla="*/ 46 h 70"/>
                  <a:gd name="T34" fmla="*/ 70 w 78"/>
                  <a:gd name="T35" fmla="*/ 49 h 70"/>
                  <a:gd name="T36" fmla="*/ 76 w 78"/>
                  <a:gd name="T37" fmla="*/ 48 h 70"/>
                  <a:gd name="T38" fmla="*/ 75 w 78"/>
                  <a:gd name="T39" fmla="*/ 45 h 70"/>
                  <a:gd name="T40" fmla="*/ 3 w 78"/>
                  <a:gd name="T41" fmla="*/ 8 h 70"/>
                  <a:gd name="T42" fmla="*/ 2 w 78"/>
                  <a:gd name="T43" fmla="*/ 12 h 70"/>
                  <a:gd name="T44" fmla="*/ 8 w 78"/>
                  <a:gd name="T45" fmla="*/ 13 h 70"/>
                  <a:gd name="T46" fmla="*/ 9 w 78"/>
                  <a:gd name="T47" fmla="*/ 9 h 70"/>
                  <a:gd name="T48" fmla="*/ 3 w 78"/>
                  <a:gd name="T49" fmla="*/ 8 h 70"/>
                  <a:gd name="T50" fmla="*/ 2 w 78"/>
                  <a:gd name="T51" fmla="*/ 21 h 70"/>
                  <a:gd name="T52" fmla="*/ 3 w 78"/>
                  <a:gd name="T53" fmla="*/ 25 h 70"/>
                  <a:gd name="T54" fmla="*/ 9 w 78"/>
                  <a:gd name="T55" fmla="*/ 24 h 70"/>
                  <a:gd name="T56" fmla="*/ 8 w 78"/>
                  <a:gd name="T57" fmla="*/ 21 h 70"/>
                  <a:gd name="T58" fmla="*/ 3 w 78"/>
                  <a:gd name="T59" fmla="*/ 33 h 70"/>
                  <a:gd name="T60" fmla="*/ 2 w 78"/>
                  <a:gd name="T61" fmla="*/ 36 h 70"/>
                  <a:gd name="T62" fmla="*/ 8 w 78"/>
                  <a:gd name="T63" fmla="*/ 37 h 70"/>
                  <a:gd name="T64" fmla="*/ 9 w 78"/>
                  <a:gd name="T65" fmla="*/ 34 h 70"/>
                  <a:gd name="T66" fmla="*/ 3 w 78"/>
                  <a:gd name="T67" fmla="*/ 33 h 70"/>
                  <a:gd name="T68" fmla="*/ 2 w 78"/>
                  <a:gd name="T69" fmla="*/ 46 h 70"/>
                  <a:gd name="T70" fmla="*/ 3 w 78"/>
                  <a:gd name="T71" fmla="*/ 49 h 70"/>
                  <a:gd name="T72" fmla="*/ 9 w 78"/>
                  <a:gd name="T73" fmla="*/ 49 h 70"/>
                  <a:gd name="T74" fmla="*/ 8 w 78"/>
                  <a:gd name="T75" fmla="*/ 45 h 70"/>
                  <a:gd name="T76" fmla="*/ 3 w 78"/>
                  <a:gd name="T77" fmla="*/ 57 h 70"/>
                  <a:gd name="T78" fmla="*/ 2 w 78"/>
                  <a:gd name="T79" fmla="*/ 61 h 70"/>
                  <a:gd name="T80" fmla="*/ 8 w 78"/>
                  <a:gd name="T81" fmla="*/ 62 h 70"/>
                  <a:gd name="T82" fmla="*/ 9 w 78"/>
                  <a:gd name="T83" fmla="*/ 58 h 70"/>
                  <a:gd name="T84" fmla="*/ 3 w 78"/>
                  <a:gd name="T85" fmla="*/ 57 h 70"/>
                  <a:gd name="T86" fmla="*/ 68 w 78"/>
                  <a:gd name="T87" fmla="*/ 9 h 70"/>
                  <a:gd name="T88" fmla="*/ 69 w 78"/>
                  <a:gd name="T89" fmla="*/ 13 h 70"/>
                  <a:gd name="T90" fmla="*/ 76 w 78"/>
                  <a:gd name="T91" fmla="*/ 12 h 70"/>
                  <a:gd name="T92" fmla="*/ 75 w 78"/>
                  <a:gd name="T93" fmla="*/ 8 h 70"/>
                  <a:gd name="T94" fmla="*/ 69 w 78"/>
                  <a:gd name="T95" fmla="*/ 21 h 70"/>
                  <a:gd name="T96" fmla="*/ 68 w 78"/>
                  <a:gd name="T97" fmla="*/ 24 h 70"/>
                  <a:gd name="T98" fmla="*/ 75 w 78"/>
                  <a:gd name="T99" fmla="*/ 25 h 70"/>
                  <a:gd name="T100" fmla="*/ 76 w 78"/>
                  <a:gd name="T101" fmla="*/ 21 h 70"/>
                  <a:gd name="T102" fmla="*/ 69 w 78"/>
                  <a:gd name="T103" fmla="*/ 21 h 70"/>
                  <a:gd name="T104" fmla="*/ 68 w 78"/>
                  <a:gd name="T105" fmla="*/ 34 h 70"/>
                  <a:gd name="T106" fmla="*/ 69 w 78"/>
                  <a:gd name="T107" fmla="*/ 37 h 70"/>
                  <a:gd name="T108" fmla="*/ 76 w 78"/>
                  <a:gd name="T109" fmla="*/ 36 h 70"/>
                  <a:gd name="T110" fmla="*/ 75 w 78"/>
                  <a:gd name="T111" fmla="*/ 33 h 70"/>
                  <a:gd name="T112" fmla="*/ 69 w 78"/>
                  <a:gd name="T113" fmla="*/ 57 h 70"/>
                  <a:gd name="T114" fmla="*/ 68 w 78"/>
                  <a:gd name="T115" fmla="*/ 61 h 70"/>
                  <a:gd name="T116" fmla="*/ 75 w 78"/>
                  <a:gd name="T117" fmla="*/ 62 h 70"/>
                  <a:gd name="T118" fmla="*/ 76 w 78"/>
                  <a:gd name="T119" fmla="*/ 58 h 70"/>
                  <a:gd name="T120" fmla="*/ 69 w 78"/>
                  <a:gd name="T121" fmla="*/ 5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70">
                    <a:moveTo>
                      <a:pt x="5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5" y="0"/>
                      <a:pt x="78" y="2"/>
                      <a:pt x="78" y="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8" y="68"/>
                      <a:pt x="75" y="70"/>
                      <a:pt x="73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68"/>
                      <a:pt x="0" y="6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  <a:moveTo>
                      <a:pt x="39" y="12"/>
                    </a:moveTo>
                    <a:cubicBezTo>
                      <a:pt x="36" y="12"/>
                      <a:pt x="33" y="15"/>
                      <a:pt x="33" y="18"/>
                    </a:cubicBezTo>
                    <a:cubicBezTo>
                      <a:pt x="33" y="21"/>
                      <a:pt x="36" y="24"/>
                      <a:pt x="39" y="24"/>
                    </a:cubicBezTo>
                    <a:cubicBezTo>
                      <a:pt x="43" y="24"/>
                      <a:pt x="45" y="21"/>
                      <a:pt x="45" y="18"/>
                    </a:cubicBezTo>
                    <a:cubicBezTo>
                      <a:pt x="45" y="15"/>
                      <a:pt x="43" y="12"/>
                      <a:pt x="39" y="12"/>
                    </a:cubicBezTo>
                    <a:close/>
                    <a:moveTo>
                      <a:pt x="11" y="4"/>
                    </a:moveTo>
                    <a:cubicBezTo>
                      <a:pt x="11" y="67"/>
                      <a:pt x="11" y="67"/>
                      <a:pt x="11" y="67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11" y="4"/>
                      <a:pt x="11" y="4"/>
                      <a:pt x="11" y="4"/>
                    </a:cubicBezTo>
                    <a:close/>
                    <a:moveTo>
                      <a:pt x="44" y="66"/>
                    </a:moveTo>
                    <a:cubicBezTo>
                      <a:pt x="46" y="52"/>
                      <a:pt x="46" y="52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8" y="52"/>
                      <a:pt x="50" y="51"/>
                      <a:pt x="50" y="49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0" y="29"/>
                      <a:pt x="46" y="26"/>
                      <a:pt x="42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2" y="26"/>
                      <a:pt x="29" y="29"/>
                      <a:pt x="29" y="34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51"/>
                      <a:pt x="30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44" y="66"/>
                      <a:pt x="44" y="66"/>
                      <a:pt x="44" y="66"/>
                    </a:cubicBezTo>
                    <a:close/>
                    <a:moveTo>
                      <a:pt x="70" y="45"/>
                    </a:moveTo>
                    <a:cubicBezTo>
                      <a:pt x="69" y="45"/>
                      <a:pt x="69" y="45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9"/>
                      <a:pt x="69" y="49"/>
                      <a:pt x="70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6" y="49"/>
                      <a:pt x="76" y="49"/>
                      <a:pt x="76" y="48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45"/>
                      <a:pt x="76" y="45"/>
                      <a:pt x="75" y="45"/>
                    </a:cubicBezTo>
                    <a:cubicBezTo>
                      <a:pt x="70" y="45"/>
                      <a:pt x="70" y="45"/>
                      <a:pt x="70" y="45"/>
                    </a:cubicBezTo>
                    <a:close/>
                    <a:moveTo>
                      <a:pt x="3" y="8"/>
                    </a:moveTo>
                    <a:cubicBezTo>
                      <a:pt x="2" y="8"/>
                      <a:pt x="2" y="9"/>
                      <a:pt x="2" y="9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3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8"/>
                      <a:pt x="8" y="8"/>
                    </a:cubicBezTo>
                    <a:cubicBezTo>
                      <a:pt x="3" y="8"/>
                      <a:pt x="3" y="8"/>
                      <a:pt x="3" y="8"/>
                    </a:cubicBezTo>
                    <a:close/>
                    <a:moveTo>
                      <a:pt x="3" y="21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3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8" y="21"/>
                    </a:cubicBezTo>
                    <a:cubicBezTo>
                      <a:pt x="3" y="21"/>
                      <a:pt x="3" y="21"/>
                      <a:pt x="3" y="21"/>
                    </a:cubicBezTo>
                    <a:close/>
                    <a:moveTo>
                      <a:pt x="3" y="33"/>
                    </a:moveTo>
                    <a:cubicBezTo>
                      <a:pt x="2" y="33"/>
                      <a:pt x="2" y="33"/>
                      <a:pt x="2" y="34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2" y="37"/>
                      <a:pt x="3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3"/>
                      <a:pt x="9" y="33"/>
                      <a:pt x="8" y="33"/>
                    </a:cubicBezTo>
                    <a:cubicBezTo>
                      <a:pt x="3" y="33"/>
                      <a:pt x="3" y="33"/>
                      <a:pt x="3" y="33"/>
                    </a:cubicBezTo>
                    <a:close/>
                    <a:moveTo>
                      <a:pt x="3" y="45"/>
                    </a:moveTo>
                    <a:cubicBezTo>
                      <a:pt x="2" y="45"/>
                      <a:pt x="2" y="46"/>
                      <a:pt x="2" y="46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49"/>
                      <a:pt x="2" y="49"/>
                      <a:pt x="3" y="49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6"/>
                      <a:pt x="9" y="45"/>
                      <a:pt x="8" y="45"/>
                    </a:cubicBezTo>
                    <a:cubicBezTo>
                      <a:pt x="3" y="45"/>
                      <a:pt x="3" y="45"/>
                      <a:pt x="3" y="45"/>
                    </a:cubicBezTo>
                    <a:close/>
                    <a:moveTo>
                      <a:pt x="3" y="57"/>
                    </a:moveTo>
                    <a:cubicBezTo>
                      <a:pt x="2" y="57"/>
                      <a:pt x="2" y="58"/>
                      <a:pt x="2" y="58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2"/>
                      <a:pt x="3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9" y="62"/>
                      <a:pt x="9" y="61"/>
                      <a:pt x="9" y="6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58"/>
                      <a:pt x="9" y="57"/>
                      <a:pt x="8" y="57"/>
                    </a:cubicBezTo>
                    <a:cubicBezTo>
                      <a:pt x="3" y="57"/>
                      <a:pt x="3" y="57"/>
                      <a:pt x="3" y="57"/>
                    </a:cubicBezTo>
                    <a:close/>
                    <a:moveTo>
                      <a:pt x="69" y="8"/>
                    </a:moveTo>
                    <a:cubicBezTo>
                      <a:pt x="69" y="8"/>
                      <a:pt x="68" y="9"/>
                      <a:pt x="68" y="9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2"/>
                      <a:pt x="69" y="13"/>
                      <a:pt x="69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6" y="12"/>
                      <a:pt x="76" y="12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5" y="8"/>
                      <a:pt x="75" y="8"/>
                    </a:cubicBezTo>
                    <a:cubicBezTo>
                      <a:pt x="69" y="8"/>
                      <a:pt x="69" y="8"/>
                      <a:pt x="69" y="8"/>
                    </a:cubicBezTo>
                    <a:close/>
                    <a:moveTo>
                      <a:pt x="69" y="21"/>
                    </a:moveTo>
                    <a:cubicBezTo>
                      <a:pt x="69" y="21"/>
                      <a:pt x="68" y="21"/>
                      <a:pt x="68" y="21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5"/>
                      <a:pt x="69" y="25"/>
                      <a:pt x="69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5"/>
                      <a:pt x="76" y="25"/>
                      <a:pt x="76" y="24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5" y="21"/>
                      <a:pt x="75" y="21"/>
                    </a:cubicBezTo>
                    <a:cubicBezTo>
                      <a:pt x="69" y="21"/>
                      <a:pt x="69" y="21"/>
                      <a:pt x="69" y="21"/>
                    </a:cubicBezTo>
                    <a:close/>
                    <a:moveTo>
                      <a:pt x="69" y="33"/>
                    </a:moveTo>
                    <a:cubicBezTo>
                      <a:pt x="69" y="33"/>
                      <a:pt x="68" y="33"/>
                      <a:pt x="68" y="34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37"/>
                      <a:pt x="69" y="37"/>
                      <a:pt x="69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7"/>
                      <a:pt x="76" y="37"/>
                      <a:pt x="76" y="36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6" y="33"/>
                      <a:pt x="75" y="33"/>
                      <a:pt x="75" y="33"/>
                    </a:cubicBezTo>
                    <a:cubicBezTo>
                      <a:pt x="69" y="33"/>
                      <a:pt x="69" y="33"/>
                      <a:pt x="69" y="33"/>
                    </a:cubicBezTo>
                    <a:close/>
                    <a:moveTo>
                      <a:pt x="69" y="57"/>
                    </a:moveTo>
                    <a:cubicBezTo>
                      <a:pt x="69" y="57"/>
                      <a:pt x="68" y="58"/>
                      <a:pt x="68" y="58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1"/>
                      <a:pt x="69" y="62"/>
                      <a:pt x="69" y="62"/>
                    </a:cubicBezTo>
                    <a:cubicBezTo>
                      <a:pt x="75" y="62"/>
                      <a:pt x="75" y="62"/>
                      <a:pt x="75" y="62"/>
                    </a:cubicBezTo>
                    <a:cubicBezTo>
                      <a:pt x="75" y="62"/>
                      <a:pt x="76" y="61"/>
                      <a:pt x="76" y="61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6" y="58"/>
                      <a:pt x="75" y="57"/>
                      <a:pt x="75" y="57"/>
                    </a:cubicBezTo>
                    <a:lnTo>
                      <a:pt x="69" y="57"/>
                    </a:ln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8" name="Freeform 1525"/>
              <p:cNvSpPr>
                <a:spLocks noEditPoints="1"/>
              </p:cNvSpPr>
              <p:nvPr/>
            </p:nvSpPr>
            <p:spPr bwMode="auto">
              <a:xfrm>
                <a:off x="1223" y="2160"/>
                <a:ext cx="119" cy="77"/>
              </a:xfrm>
              <a:custGeom>
                <a:avLst/>
                <a:gdLst>
                  <a:gd name="T0" fmla="*/ 35 w 100"/>
                  <a:gd name="T1" fmla="*/ 0 h 65"/>
                  <a:gd name="T2" fmla="*/ 69 w 100"/>
                  <a:gd name="T3" fmla="*/ 26 h 65"/>
                  <a:gd name="T4" fmla="*/ 35 w 100"/>
                  <a:gd name="T5" fmla="*/ 51 h 65"/>
                  <a:gd name="T6" fmla="*/ 28 w 100"/>
                  <a:gd name="T7" fmla="*/ 50 h 65"/>
                  <a:gd name="T8" fmla="*/ 16 w 100"/>
                  <a:gd name="T9" fmla="*/ 65 h 65"/>
                  <a:gd name="T10" fmla="*/ 16 w 100"/>
                  <a:gd name="T11" fmla="*/ 47 h 65"/>
                  <a:gd name="T12" fmla="*/ 0 w 100"/>
                  <a:gd name="T13" fmla="*/ 26 h 65"/>
                  <a:gd name="T14" fmla="*/ 35 w 100"/>
                  <a:gd name="T15" fmla="*/ 0 h 65"/>
                  <a:gd name="T16" fmla="*/ 54 w 100"/>
                  <a:gd name="T17" fmla="*/ 47 h 65"/>
                  <a:gd name="T18" fmla="*/ 54 w 100"/>
                  <a:gd name="T19" fmla="*/ 47 h 65"/>
                  <a:gd name="T20" fmla="*/ 54 w 100"/>
                  <a:gd name="T21" fmla="*/ 47 h 65"/>
                  <a:gd name="T22" fmla="*/ 54 w 100"/>
                  <a:gd name="T23" fmla="*/ 47 h 65"/>
                  <a:gd name="T24" fmla="*/ 57 w 100"/>
                  <a:gd name="T25" fmla="*/ 49 h 65"/>
                  <a:gd name="T26" fmla="*/ 73 w 100"/>
                  <a:gd name="T27" fmla="*/ 53 h 65"/>
                  <a:gd name="T28" fmla="*/ 78 w 100"/>
                  <a:gd name="T29" fmla="*/ 52 h 65"/>
                  <a:gd name="T30" fmla="*/ 88 w 100"/>
                  <a:gd name="T31" fmla="*/ 64 h 65"/>
                  <a:gd name="T32" fmla="*/ 87 w 100"/>
                  <a:gd name="T33" fmla="*/ 50 h 65"/>
                  <a:gd name="T34" fmla="*/ 100 w 100"/>
                  <a:gd name="T35" fmla="*/ 33 h 65"/>
                  <a:gd name="T36" fmla="*/ 71 w 100"/>
                  <a:gd name="T37" fmla="*/ 14 h 65"/>
                  <a:gd name="T38" fmla="*/ 57 w 100"/>
                  <a:gd name="T39" fmla="*/ 4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0" h="65">
                    <a:moveTo>
                      <a:pt x="35" y="0"/>
                    </a:moveTo>
                    <a:cubicBezTo>
                      <a:pt x="54" y="0"/>
                      <a:pt x="69" y="12"/>
                      <a:pt x="69" y="26"/>
                    </a:cubicBezTo>
                    <a:cubicBezTo>
                      <a:pt x="69" y="39"/>
                      <a:pt x="54" y="51"/>
                      <a:pt x="35" y="51"/>
                    </a:cubicBezTo>
                    <a:cubicBezTo>
                      <a:pt x="32" y="51"/>
                      <a:pt x="30" y="50"/>
                      <a:pt x="28" y="50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6" y="42"/>
                      <a:pt x="0" y="35"/>
                      <a:pt x="0" y="26"/>
                    </a:cubicBezTo>
                    <a:cubicBezTo>
                      <a:pt x="0" y="12"/>
                      <a:pt x="16" y="0"/>
                      <a:pt x="35" y="0"/>
                    </a:cubicBezTo>
                    <a:close/>
                    <a:moveTo>
                      <a:pt x="54" y="47"/>
                    </a:move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7"/>
                      <a:pt x="54" y="47"/>
                      <a:pt x="54" y="47"/>
                    </a:cubicBezTo>
                    <a:close/>
                    <a:moveTo>
                      <a:pt x="57" y="49"/>
                    </a:moveTo>
                    <a:cubicBezTo>
                      <a:pt x="62" y="52"/>
                      <a:pt x="69" y="53"/>
                      <a:pt x="73" y="53"/>
                    </a:cubicBezTo>
                    <a:cubicBezTo>
                      <a:pt x="78" y="53"/>
                      <a:pt x="77" y="53"/>
                      <a:pt x="78" y="52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95" y="46"/>
                      <a:pt x="100" y="40"/>
                      <a:pt x="100" y="33"/>
                    </a:cubicBezTo>
                    <a:cubicBezTo>
                      <a:pt x="100" y="22"/>
                      <a:pt x="83" y="14"/>
                      <a:pt x="71" y="14"/>
                    </a:cubicBezTo>
                    <a:cubicBezTo>
                      <a:pt x="81" y="28"/>
                      <a:pt x="75" y="39"/>
                      <a:pt x="57" y="49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29" name="Freeform 1526"/>
              <p:cNvSpPr>
                <a:spLocks noEditPoints="1"/>
              </p:cNvSpPr>
              <p:nvPr/>
            </p:nvSpPr>
            <p:spPr bwMode="auto">
              <a:xfrm>
                <a:off x="1401" y="1193"/>
                <a:ext cx="91" cy="84"/>
              </a:xfrm>
              <a:custGeom>
                <a:avLst/>
                <a:gdLst>
                  <a:gd name="T0" fmla="*/ 46 w 77"/>
                  <a:gd name="T1" fmla="*/ 0 h 71"/>
                  <a:gd name="T2" fmla="*/ 64 w 77"/>
                  <a:gd name="T3" fmla="*/ 18 h 71"/>
                  <a:gd name="T4" fmla="*/ 46 w 77"/>
                  <a:gd name="T5" fmla="*/ 36 h 71"/>
                  <a:gd name="T6" fmla="*/ 28 w 77"/>
                  <a:gd name="T7" fmla="*/ 18 h 71"/>
                  <a:gd name="T8" fmla="*/ 46 w 77"/>
                  <a:gd name="T9" fmla="*/ 0 h 71"/>
                  <a:gd name="T10" fmla="*/ 3 w 77"/>
                  <a:gd name="T11" fmla="*/ 48 h 71"/>
                  <a:gd name="T12" fmla="*/ 0 w 77"/>
                  <a:gd name="T13" fmla="*/ 51 h 71"/>
                  <a:gd name="T14" fmla="*/ 0 w 77"/>
                  <a:gd name="T15" fmla="*/ 56 h 71"/>
                  <a:gd name="T16" fmla="*/ 3 w 77"/>
                  <a:gd name="T17" fmla="*/ 58 h 71"/>
                  <a:gd name="T18" fmla="*/ 13 w 77"/>
                  <a:gd name="T19" fmla="*/ 58 h 71"/>
                  <a:gd name="T20" fmla="*/ 13 w 77"/>
                  <a:gd name="T21" fmla="*/ 69 h 71"/>
                  <a:gd name="T22" fmla="*/ 15 w 77"/>
                  <a:gd name="T23" fmla="*/ 71 h 71"/>
                  <a:gd name="T24" fmla="*/ 21 w 77"/>
                  <a:gd name="T25" fmla="*/ 71 h 71"/>
                  <a:gd name="T26" fmla="*/ 23 w 77"/>
                  <a:gd name="T27" fmla="*/ 69 h 71"/>
                  <a:gd name="T28" fmla="*/ 23 w 77"/>
                  <a:gd name="T29" fmla="*/ 58 h 71"/>
                  <a:gd name="T30" fmla="*/ 33 w 77"/>
                  <a:gd name="T31" fmla="*/ 58 h 71"/>
                  <a:gd name="T32" fmla="*/ 36 w 77"/>
                  <a:gd name="T33" fmla="*/ 56 h 71"/>
                  <a:gd name="T34" fmla="*/ 36 w 77"/>
                  <a:gd name="T35" fmla="*/ 51 h 71"/>
                  <a:gd name="T36" fmla="*/ 33 w 77"/>
                  <a:gd name="T37" fmla="*/ 48 h 71"/>
                  <a:gd name="T38" fmla="*/ 23 w 77"/>
                  <a:gd name="T39" fmla="*/ 48 h 71"/>
                  <a:gd name="T40" fmla="*/ 23 w 77"/>
                  <a:gd name="T41" fmla="*/ 37 h 71"/>
                  <a:gd name="T42" fmla="*/ 21 w 77"/>
                  <a:gd name="T43" fmla="*/ 35 h 71"/>
                  <a:gd name="T44" fmla="*/ 15 w 77"/>
                  <a:gd name="T45" fmla="*/ 35 h 71"/>
                  <a:gd name="T46" fmla="*/ 13 w 77"/>
                  <a:gd name="T47" fmla="*/ 37 h 71"/>
                  <a:gd name="T48" fmla="*/ 13 w 77"/>
                  <a:gd name="T49" fmla="*/ 48 h 71"/>
                  <a:gd name="T50" fmla="*/ 3 w 77"/>
                  <a:gd name="T51" fmla="*/ 48 h 71"/>
                  <a:gd name="T52" fmla="*/ 38 w 77"/>
                  <a:gd name="T53" fmla="*/ 42 h 71"/>
                  <a:gd name="T54" fmla="*/ 54 w 77"/>
                  <a:gd name="T55" fmla="*/ 42 h 71"/>
                  <a:gd name="T56" fmla="*/ 77 w 77"/>
                  <a:gd name="T57" fmla="*/ 65 h 71"/>
                  <a:gd name="T58" fmla="*/ 77 w 77"/>
                  <a:gd name="T59" fmla="*/ 71 h 71"/>
                  <a:gd name="T60" fmla="*/ 26 w 77"/>
                  <a:gd name="T61" fmla="*/ 71 h 71"/>
                  <a:gd name="T62" fmla="*/ 27 w 77"/>
                  <a:gd name="T63" fmla="*/ 69 h 71"/>
                  <a:gd name="T64" fmla="*/ 27 w 77"/>
                  <a:gd name="T65" fmla="*/ 62 h 71"/>
                  <a:gd name="T66" fmla="*/ 33 w 77"/>
                  <a:gd name="T67" fmla="*/ 62 h 71"/>
                  <a:gd name="T68" fmla="*/ 39 w 77"/>
                  <a:gd name="T69" fmla="*/ 56 h 71"/>
                  <a:gd name="T70" fmla="*/ 39 w 77"/>
                  <a:gd name="T71" fmla="*/ 51 h 71"/>
                  <a:gd name="T72" fmla="*/ 33 w 77"/>
                  <a:gd name="T73" fmla="*/ 44 h 71"/>
                  <a:gd name="T74" fmla="*/ 28 w 77"/>
                  <a:gd name="T75" fmla="*/ 44 h 71"/>
                  <a:gd name="T76" fmla="*/ 38 w 77"/>
                  <a:gd name="T77" fmla="*/ 4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71">
                    <a:moveTo>
                      <a:pt x="46" y="0"/>
                    </a:moveTo>
                    <a:cubicBezTo>
                      <a:pt x="56" y="0"/>
                      <a:pt x="64" y="8"/>
                      <a:pt x="64" y="18"/>
                    </a:cubicBezTo>
                    <a:cubicBezTo>
                      <a:pt x="64" y="28"/>
                      <a:pt x="56" y="36"/>
                      <a:pt x="46" y="36"/>
                    </a:cubicBezTo>
                    <a:cubicBezTo>
                      <a:pt x="36" y="36"/>
                      <a:pt x="28" y="28"/>
                      <a:pt x="28" y="18"/>
                    </a:cubicBezTo>
                    <a:cubicBezTo>
                      <a:pt x="28" y="8"/>
                      <a:pt x="36" y="0"/>
                      <a:pt x="46" y="0"/>
                    </a:cubicBezTo>
                    <a:close/>
                    <a:moveTo>
                      <a:pt x="3" y="48"/>
                    </a:moveTo>
                    <a:cubicBezTo>
                      <a:pt x="1" y="48"/>
                      <a:pt x="0" y="49"/>
                      <a:pt x="0" y="5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1" y="58"/>
                      <a:pt x="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1"/>
                      <a:pt x="15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1"/>
                      <a:pt x="23" y="70"/>
                      <a:pt x="23" y="69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5" y="58"/>
                      <a:pt x="36" y="57"/>
                      <a:pt x="36" y="56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49"/>
                      <a:pt x="35" y="48"/>
                      <a:pt x="33" y="48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2" y="35"/>
                      <a:pt x="21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5"/>
                      <a:pt x="13" y="36"/>
                      <a:pt x="13" y="37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3" y="48"/>
                      <a:pt x="3" y="48"/>
                      <a:pt x="3" y="48"/>
                    </a:cubicBezTo>
                    <a:close/>
                    <a:moveTo>
                      <a:pt x="38" y="42"/>
                    </a:moveTo>
                    <a:cubicBezTo>
                      <a:pt x="54" y="42"/>
                      <a:pt x="54" y="42"/>
                      <a:pt x="54" y="42"/>
                    </a:cubicBezTo>
                    <a:cubicBezTo>
                      <a:pt x="66" y="42"/>
                      <a:pt x="77" y="53"/>
                      <a:pt x="77" y="65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6" y="70"/>
                      <a:pt x="27" y="70"/>
                      <a:pt x="27" y="69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6" y="62"/>
                      <a:pt x="39" y="59"/>
                      <a:pt x="39" y="56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47"/>
                      <a:pt x="36" y="44"/>
                      <a:pt x="33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31" y="43"/>
                      <a:pt x="34" y="42"/>
                      <a:pt x="38" y="42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0" name="Freeform 1527"/>
              <p:cNvSpPr>
                <a:spLocks noEditPoints="1"/>
              </p:cNvSpPr>
              <p:nvPr/>
            </p:nvSpPr>
            <p:spPr bwMode="auto">
              <a:xfrm>
                <a:off x="1319" y="2050"/>
                <a:ext cx="99" cy="94"/>
              </a:xfrm>
              <a:custGeom>
                <a:avLst/>
                <a:gdLst>
                  <a:gd name="T0" fmla="*/ 66 w 99"/>
                  <a:gd name="T1" fmla="*/ 29 h 94"/>
                  <a:gd name="T2" fmla="*/ 99 w 99"/>
                  <a:gd name="T3" fmla="*/ 35 h 94"/>
                  <a:gd name="T4" fmla="*/ 77 w 99"/>
                  <a:gd name="T5" fmla="*/ 60 h 94"/>
                  <a:gd name="T6" fmla="*/ 81 w 99"/>
                  <a:gd name="T7" fmla="*/ 94 h 94"/>
                  <a:gd name="T8" fmla="*/ 50 w 99"/>
                  <a:gd name="T9" fmla="*/ 79 h 94"/>
                  <a:gd name="T10" fmla="*/ 19 w 99"/>
                  <a:gd name="T11" fmla="*/ 94 h 94"/>
                  <a:gd name="T12" fmla="*/ 24 w 99"/>
                  <a:gd name="T13" fmla="*/ 60 h 94"/>
                  <a:gd name="T14" fmla="*/ 0 w 99"/>
                  <a:gd name="T15" fmla="*/ 35 h 94"/>
                  <a:gd name="T16" fmla="*/ 33 w 99"/>
                  <a:gd name="T17" fmla="*/ 29 h 94"/>
                  <a:gd name="T18" fmla="*/ 50 w 99"/>
                  <a:gd name="T19" fmla="*/ 0 h 94"/>
                  <a:gd name="T20" fmla="*/ 66 w 99"/>
                  <a:gd name="T21" fmla="*/ 29 h 94"/>
                  <a:gd name="T22" fmla="*/ 66 w 99"/>
                  <a:gd name="T23" fmla="*/ 29 h 94"/>
                  <a:gd name="T24" fmla="*/ 64 w 99"/>
                  <a:gd name="T25" fmla="*/ 32 h 94"/>
                  <a:gd name="T26" fmla="*/ 50 w 99"/>
                  <a:gd name="T27" fmla="*/ 7 h 94"/>
                  <a:gd name="T28" fmla="*/ 37 w 99"/>
                  <a:gd name="T29" fmla="*/ 32 h 94"/>
                  <a:gd name="T30" fmla="*/ 8 w 99"/>
                  <a:gd name="T31" fmla="*/ 38 h 94"/>
                  <a:gd name="T32" fmla="*/ 27 w 99"/>
                  <a:gd name="T33" fmla="*/ 58 h 94"/>
                  <a:gd name="T34" fmla="*/ 24 w 99"/>
                  <a:gd name="T35" fmla="*/ 86 h 94"/>
                  <a:gd name="T36" fmla="*/ 50 w 99"/>
                  <a:gd name="T37" fmla="*/ 74 h 94"/>
                  <a:gd name="T38" fmla="*/ 76 w 99"/>
                  <a:gd name="T39" fmla="*/ 86 h 94"/>
                  <a:gd name="T40" fmla="*/ 72 w 99"/>
                  <a:gd name="T41" fmla="*/ 58 h 94"/>
                  <a:gd name="T42" fmla="*/ 92 w 99"/>
                  <a:gd name="T43" fmla="*/ 38 h 94"/>
                  <a:gd name="T44" fmla="*/ 64 w 99"/>
                  <a:gd name="T45" fmla="*/ 32 h 94"/>
                  <a:gd name="T46" fmla="*/ 64 w 99"/>
                  <a:gd name="T47" fmla="*/ 32 h 94"/>
                  <a:gd name="T48" fmla="*/ 50 w 99"/>
                  <a:gd name="T49" fmla="*/ 14 h 94"/>
                  <a:gd name="T50" fmla="*/ 38 w 99"/>
                  <a:gd name="T51" fmla="*/ 35 h 94"/>
                  <a:gd name="T52" fmla="*/ 14 w 99"/>
                  <a:gd name="T53" fmla="*/ 40 h 94"/>
                  <a:gd name="T54" fmla="*/ 31 w 99"/>
                  <a:gd name="T55" fmla="*/ 57 h 94"/>
                  <a:gd name="T56" fmla="*/ 29 w 99"/>
                  <a:gd name="T57" fmla="*/ 81 h 94"/>
                  <a:gd name="T58" fmla="*/ 50 w 99"/>
                  <a:gd name="T59" fmla="*/ 71 h 94"/>
                  <a:gd name="T60" fmla="*/ 72 w 99"/>
                  <a:gd name="T61" fmla="*/ 81 h 94"/>
                  <a:gd name="T62" fmla="*/ 69 w 99"/>
                  <a:gd name="T63" fmla="*/ 57 h 94"/>
                  <a:gd name="T64" fmla="*/ 85 w 99"/>
                  <a:gd name="T65" fmla="*/ 40 h 94"/>
                  <a:gd name="T66" fmla="*/ 62 w 99"/>
                  <a:gd name="T67" fmla="*/ 35 h 94"/>
                  <a:gd name="T68" fmla="*/ 50 w 99"/>
                  <a:gd name="T69" fmla="*/ 1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9" h="94">
                    <a:moveTo>
                      <a:pt x="66" y="29"/>
                    </a:moveTo>
                    <a:lnTo>
                      <a:pt x="99" y="35"/>
                    </a:lnTo>
                    <a:lnTo>
                      <a:pt x="77" y="60"/>
                    </a:lnTo>
                    <a:lnTo>
                      <a:pt x="81" y="94"/>
                    </a:lnTo>
                    <a:lnTo>
                      <a:pt x="50" y="79"/>
                    </a:lnTo>
                    <a:lnTo>
                      <a:pt x="19" y="94"/>
                    </a:lnTo>
                    <a:lnTo>
                      <a:pt x="24" y="60"/>
                    </a:lnTo>
                    <a:lnTo>
                      <a:pt x="0" y="35"/>
                    </a:lnTo>
                    <a:lnTo>
                      <a:pt x="33" y="29"/>
                    </a:lnTo>
                    <a:lnTo>
                      <a:pt x="50" y="0"/>
                    </a:lnTo>
                    <a:lnTo>
                      <a:pt x="66" y="29"/>
                    </a:lnTo>
                    <a:lnTo>
                      <a:pt x="66" y="29"/>
                    </a:lnTo>
                    <a:close/>
                    <a:moveTo>
                      <a:pt x="64" y="32"/>
                    </a:moveTo>
                    <a:lnTo>
                      <a:pt x="50" y="7"/>
                    </a:lnTo>
                    <a:lnTo>
                      <a:pt x="37" y="32"/>
                    </a:lnTo>
                    <a:lnTo>
                      <a:pt x="8" y="38"/>
                    </a:lnTo>
                    <a:lnTo>
                      <a:pt x="27" y="58"/>
                    </a:lnTo>
                    <a:lnTo>
                      <a:pt x="24" y="86"/>
                    </a:lnTo>
                    <a:lnTo>
                      <a:pt x="50" y="74"/>
                    </a:lnTo>
                    <a:lnTo>
                      <a:pt x="76" y="86"/>
                    </a:lnTo>
                    <a:lnTo>
                      <a:pt x="72" y="58"/>
                    </a:lnTo>
                    <a:lnTo>
                      <a:pt x="92" y="38"/>
                    </a:lnTo>
                    <a:lnTo>
                      <a:pt x="64" y="32"/>
                    </a:lnTo>
                    <a:lnTo>
                      <a:pt x="64" y="32"/>
                    </a:lnTo>
                    <a:close/>
                    <a:moveTo>
                      <a:pt x="50" y="14"/>
                    </a:moveTo>
                    <a:lnTo>
                      <a:pt x="38" y="35"/>
                    </a:lnTo>
                    <a:lnTo>
                      <a:pt x="14" y="40"/>
                    </a:lnTo>
                    <a:lnTo>
                      <a:pt x="31" y="57"/>
                    </a:lnTo>
                    <a:lnTo>
                      <a:pt x="29" y="81"/>
                    </a:lnTo>
                    <a:lnTo>
                      <a:pt x="50" y="71"/>
                    </a:lnTo>
                    <a:lnTo>
                      <a:pt x="72" y="81"/>
                    </a:lnTo>
                    <a:lnTo>
                      <a:pt x="69" y="57"/>
                    </a:lnTo>
                    <a:lnTo>
                      <a:pt x="85" y="40"/>
                    </a:lnTo>
                    <a:lnTo>
                      <a:pt x="62" y="35"/>
                    </a:lnTo>
                    <a:lnTo>
                      <a:pt x="50" y="14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1" name="Freeform 1528"/>
              <p:cNvSpPr>
                <a:spLocks noEditPoints="1"/>
              </p:cNvSpPr>
              <p:nvPr/>
            </p:nvSpPr>
            <p:spPr bwMode="auto">
              <a:xfrm>
                <a:off x="1446" y="1591"/>
                <a:ext cx="92" cy="66"/>
              </a:xfrm>
              <a:custGeom>
                <a:avLst/>
                <a:gdLst>
                  <a:gd name="T0" fmla="*/ 78 w 78"/>
                  <a:gd name="T1" fmla="*/ 56 h 56"/>
                  <a:gd name="T2" fmla="*/ 78 w 78"/>
                  <a:gd name="T3" fmla="*/ 56 h 56"/>
                  <a:gd name="T4" fmla="*/ 78 w 78"/>
                  <a:gd name="T5" fmla="*/ 56 h 56"/>
                  <a:gd name="T6" fmla="*/ 78 w 78"/>
                  <a:gd name="T7" fmla="*/ 56 h 56"/>
                  <a:gd name="T8" fmla="*/ 77 w 78"/>
                  <a:gd name="T9" fmla="*/ 56 h 56"/>
                  <a:gd name="T10" fmla="*/ 77 w 78"/>
                  <a:gd name="T11" fmla="*/ 56 h 56"/>
                  <a:gd name="T12" fmla="*/ 77 w 78"/>
                  <a:gd name="T13" fmla="*/ 56 h 56"/>
                  <a:gd name="T14" fmla="*/ 77 w 78"/>
                  <a:gd name="T15" fmla="*/ 56 h 56"/>
                  <a:gd name="T16" fmla="*/ 77 w 78"/>
                  <a:gd name="T17" fmla="*/ 56 h 56"/>
                  <a:gd name="T18" fmla="*/ 77 w 78"/>
                  <a:gd name="T19" fmla="*/ 56 h 56"/>
                  <a:gd name="T20" fmla="*/ 77 w 78"/>
                  <a:gd name="T21" fmla="*/ 56 h 56"/>
                  <a:gd name="T22" fmla="*/ 77 w 78"/>
                  <a:gd name="T23" fmla="*/ 56 h 56"/>
                  <a:gd name="T24" fmla="*/ 77 w 78"/>
                  <a:gd name="T25" fmla="*/ 56 h 56"/>
                  <a:gd name="T26" fmla="*/ 2 w 78"/>
                  <a:gd name="T27" fmla="*/ 56 h 56"/>
                  <a:gd name="T28" fmla="*/ 2 w 78"/>
                  <a:gd name="T29" fmla="*/ 56 h 56"/>
                  <a:gd name="T30" fmla="*/ 1 w 78"/>
                  <a:gd name="T31" fmla="*/ 56 h 56"/>
                  <a:gd name="T32" fmla="*/ 48 w 78"/>
                  <a:gd name="T33" fmla="*/ 29 h 56"/>
                  <a:gd name="T34" fmla="*/ 1 w 78"/>
                  <a:gd name="T35" fmla="*/ 0 h 56"/>
                  <a:gd name="T36" fmla="*/ 1 w 78"/>
                  <a:gd name="T37" fmla="*/ 0 h 56"/>
                  <a:gd name="T38" fmla="*/ 1 w 78"/>
                  <a:gd name="T39" fmla="*/ 0 h 56"/>
                  <a:gd name="T40" fmla="*/ 1 w 78"/>
                  <a:gd name="T41" fmla="*/ 0 h 56"/>
                  <a:gd name="T42" fmla="*/ 1 w 78"/>
                  <a:gd name="T43" fmla="*/ 0 h 56"/>
                  <a:gd name="T44" fmla="*/ 1 w 78"/>
                  <a:gd name="T45" fmla="*/ 0 h 56"/>
                  <a:gd name="T46" fmla="*/ 1 w 78"/>
                  <a:gd name="T47" fmla="*/ 0 h 56"/>
                  <a:gd name="T48" fmla="*/ 1 w 78"/>
                  <a:gd name="T49" fmla="*/ 0 h 56"/>
                  <a:gd name="T50" fmla="*/ 2 w 78"/>
                  <a:gd name="T51" fmla="*/ 0 h 56"/>
                  <a:gd name="T52" fmla="*/ 2 w 78"/>
                  <a:gd name="T53" fmla="*/ 0 h 56"/>
                  <a:gd name="T54" fmla="*/ 2 w 78"/>
                  <a:gd name="T55" fmla="*/ 0 h 56"/>
                  <a:gd name="T56" fmla="*/ 77 w 78"/>
                  <a:gd name="T57" fmla="*/ 0 h 56"/>
                  <a:gd name="T58" fmla="*/ 77 w 78"/>
                  <a:gd name="T59" fmla="*/ 0 h 56"/>
                  <a:gd name="T60" fmla="*/ 77 w 78"/>
                  <a:gd name="T61" fmla="*/ 0 h 56"/>
                  <a:gd name="T62" fmla="*/ 77 w 78"/>
                  <a:gd name="T63" fmla="*/ 0 h 56"/>
                  <a:gd name="T64" fmla="*/ 77 w 78"/>
                  <a:gd name="T65" fmla="*/ 0 h 56"/>
                  <a:gd name="T66" fmla="*/ 77 w 78"/>
                  <a:gd name="T67" fmla="*/ 0 h 56"/>
                  <a:gd name="T68" fmla="*/ 77 w 78"/>
                  <a:gd name="T69" fmla="*/ 0 h 56"/>
                  <a:gd name="T70" fmla="*/ 77 w 78"/>
                  <a:gd name="T71" fmla="*/ 0 h 56"/>
                  <a:gd name="T72" fmla="*/ 78 w 78"/>
                  <a:gd name="T73" fmla="*/ 0 h 56"/>
                  <a:gd name="T74" fmla="*/ 78 w 78"/>
                  <a:gd name="T75" fmla="*/ 0 h 56"/>
                  <a:gd name="T76" fmla="*/ 78 w 78"/>
                  <a:gd name="T77" fmla="*/ 0 h 56"/>
                  <a:gd name="T78" fmla="*/ 78 w 78"/>
                  <a:gd name="T79" fmla="*/ 0 h 56"/>
                  <a:gd name="T80" fmla="*/ 77 w 78"/>
                  <a:gd name="T81" fmla="*/ 1 h 56"/>
                  <a:gd name="T82" fmla="*/ 75 w 78"/>
                  <a:gd name="T83" fmla="*/ 3 h 56"/>
                  <a:gd name="T84" fmla="*/ 73 w 78"/>
                  <a:gd name="T85" fmla="*/ 4 h 56"/>
                  <a:gd name="T86" fmla="*/ 71 w 78"/>
                  <a:gd name="T87" fmla="*/ 6 h 56"/>
                  <a:gd name="T88" fmla="*/ 69 w 78"/>
                  <a:gd name="T89" fmla="*/ 7 h 56"/>
                  <a:gd name="T90" fmla="*/ 67 w 78"/>
                  <a:gd name="T91" fmla="*/ 9 h 56"/>
                  <a:gd name="T92" fmla="*/ 64 w 78"/>
                  <a:gd name="T93" fmla="*/ 11 h 56"/>
                  <a:gd name="T94" fmla="*/ 62 w 78"/>
                  <a:gd name="T95" fmla="*/ 13 h 56"/>
                  <a:gd name="T96" fmla="*/ 60 w 78"/>
                  <a:gd name="T97" fmla="*/ 14 h 56"/>
                  <a:gd name="T98" fmla="*/ 58 w 78"/>
                  <a:gd name="T99" fmla="*/ 16 h 56"/>
                  <a:gd name="T100" fmla="*/ 56 w 78"/>
                  <a:gd name="T101" fmla="*/ 18 h 56"/>
                  <a:gd name="T102" fmla="*/ 54 w 78"/>
                  <a:gd name="T103" fmla="*/ 19 h 56"/>
                  <a:gd name="T104" fmla="*/ 53 w 78"/>
                  <a:gd name="T105" fmla="*/ 21 h 56"/>
                  <a:gd name="T106" fmla="*/ 50 w 78"/>
                  <a:gd name="T107" fmla="*/ 22 h 56"/>
                  <a:gd name="T108" fmla="*/ 49 w 78"/>
                  <a:gd name="T109" fmla="*/ 24 h 56"/>
                  <a:gd name="T110" fmla="*/ 47 w 78"/>
                  <a:gd name="T111" fmla="*/ 2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8" h="56">
                    <a:moveTo>
                      <a:pt x="29" y="2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9" y="28"/>
                      <a:pt x="29" y="28"/>
                      <a:pt x="29" y="28"/>
                    </a:cubicBezTo>
                    <a:close/>
                    <a:moveTo>
                      <a:pt x="45" y="31"/>
                    </a:move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2" y="56"/>
                      <a:pt x="1" y="56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8" y="35"/>
                      <a:pt x="41" y="35"/>
                      <a:pt x="44" y="33"/>
                    </a:cubicBezTo>
                    <a:cubicBezTo>
                      <a:pt x="45" y="31"/>
                      <a:pt x="45" y="31"/>
                      <a:pt x="45" y="31"/>
                    </a:cubicBezTo>
                    <a:close/>
                    <a:moveTo>
                      <a:pt x="78" y="5"/>
                    </a:moveTo>
                    <a:cubicBezTo>
                      <a:pt x="48" y="29"/>
                      <a:pt x="48" y="29"/>
                      <a:pt x="48" y="2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"/>
                      <a:pt x="78" y="5"/>
                      <a:pt x="78" y="5"/>
                    </a:cubicBezTo>
                    <a:close/>
                    <a:moveTo>
                      <a:pt x="45" y="27"/>
                    </a:moveTo>
                    <a:cubicBezTo>
                      <a:pt x="44" y="28"/>
                      <a:pt x="42" y="29"/>
                      <a:pt x="41" y="30"/>
                    </a:cubicBezTo>
                    <a:cubicBezTo>
                      <a:pt x="40" y="31"/>
                      <a:pt x="39" y="31"/>
                      <a:pt x="37" y="3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lnTo>
                      <a:pt x="45" y="27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2" name="Freeform 1529"/>
              <p:cNvSpPr>
                <a:spLocks noEditPoints="1"/>
              </p:cNvSpPr>
              <p:nvPr/>
            </p:nvSpPr>
            <p:spPr bwMode="auto">
              <a:xfrm>
                <a:off x="829" y="1474"/>
                <a:ext cx="83" cy="82"/>
              </a:xfrm>
              <a:custGeom>
                <a:avLst/>
                <a:gdLst>
                  <a:gd name="T0" fmla="*/ 0 w 83"/>
                  <a:gd name="T1" fmla="*/ 0 h 82"/>
                  <a:gd name="T2" fmla="*/ 55 w 83"/>
                  <a:gd name="T3" fmla="*/ 0 h 82"/>
                  <a:gd name="T4" fmla="*/ 55 w 83"/>
                  <a:gd name="T5" fmla="*/ 22 h 82"/>
                  <a:gd name="T6" fmla="*/ 83 w 83"/>
                  <a:gd name="T7" fmla="*/ 22 h 82"/>
                  <a:gd name="T8" fmla="*/ 83 w 83"/>
                  <a:gd name="T9" fmla="*/ 82 h 82"/>
                  <a:gd name="T10" fmla="*/ 29 w 83"/>
                  <a:gd name="T11" fmla="*/ 82 h 82"/>
                  <a:gd name="T12" fmla="*/ 29 w 83"/>
                  <a:gd name="T13" fmla="*/ 60 h 82"/>
                  <a:gd name="T14" fmla="*/ 0 w 83"/>
                  <a:gd name="T15" fmla="*/ 60 h 82"/>
                  <a:gd name="T16" fmla="*/ 0 w 83"/>
                  <a:gd name="T17" fmla="*/ 0 h 82"/>
                  <a:gd name="T18" fmla="*/ 0 w 83"/>
                  <a:gd name="T19" fmla="*/ 0 h 82"/>
                  <a:gd name="T20" fmla="*/ 55 w 83"/>
                  <a:gd name="T21" fmla="*/ 26 h 82"/>
                  <a:gd name="T22" fmla="*/ 51 w 83"/>
                  <a:gd name="T23" fmla="*/ 26 h 82"/>
                  <a:gd name="T24" fmla="*/ 32 w 83"/>
                  <a:gd name="T25" fmla="*/ 26 h 82"/>
                  <a:gd name="T26" fmla="*/ 32 w 83"/>
                  <a:gd name="T27" fmla="*/ 26 h 82"/>
                  <a:gd name="T28" fmla="*/ 32 w 83"/>
                  <a:gd name="T29" fmla="*/ 46 h 82"/>
                  <a:gd name="T30" fmla="*/ 32 w 83"/>
                  <a:gd name="T31" fmla="*/ 60 h 82"/>
                  <a:gd name="T32" fmla="*/ 32 w 83"/>
                  <a:gd name="T33" fmla="*/ 68 h 82"/>
                  <a:gd name="T34" fmla="*/ 32 w 83"/>
                  <a:gd name="T35" fmla="*/ 68 h 82"/>
                  <a:gd name="T36" fmla="*/ 80 w 83"/>
                  <a:gd name="T37" fmla="*/ 68 h 82"/>
                  <a:gd name="T38" fmla="*/ 80 w 83"/>
                  <a:gd name="T39" fmla="*/ 68 h 82"/>
                  <a:gd name="T40" fmla="*/ 80 w 83"/>
                  <a:gd name="T41" fmla="*/ 26 h 82"/>
                  <a:gd name="T42" fmla="*/ 80 w 83"/>
                  <a:gd name="T43" fmla="*/ 26 h 82"/>
                  <a:gd name="T44" fmla="*/ 55 w 83"/>
                  <a:gd name="T45" fmla="*/ 26 h 82"/>
                  <a:gd name="T46" fmla="*/ 55 w 83"/>
                  <a:gd name="T47" fmla="*/ 26 h 82"/>
                  <a:gd name="T48" fmla="*/ 51 w 83"/>
                  <a:gd name="T49" fmla="*/ 22 h 82"/>
                  <a:gd name="T50" fmla="*/ 51 w 83"/>
                  <a:gd name="T51" fmla="*/ 4 h 82"/>
                  <a:gd name="T52" fmla="*/ 51 w 83"/>
                  <a:gd name="T53" fmla="*/ 4 h 82"/>
                  <a:gd name="T54" fmla="*/ 4 w 83"/>
                  <a:gd name="T55" fmla="*/ 4 h 82"/>
                  <a:gd name="T56" fmla="*/ 4 w 83"/>
                  <a:gd name="T57" fmla="*/ 46 h 82"/>
                  <a:gd name="T58" fmla="*/ 29 w 83"/>
                  <a:gd name="T59" fmla="*/ 46 h 82"/>
                  <a:gd name="T60" fmla="*/ 29 w 83"/>
                  <a:gd name="T61" fmla="*/ 22 h 82"/>
                  <a:gd name="T62" fmla="*/ 51 w 83"/>
                  <a:gd name="T63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82">
                    <a:moveTo>
                      <a:pt x="0" y="0"/>
                    </a:moveTo>
                    <a:lnTo>
                      <a:pt x="55" y="0"/>
                    </a:lnTo>
                    <a:lnTo>
                      <a:pt x="55" y="22"/>
                    </a:lnTo>
                    <a:lnTo>
                      <a:pt x="83" y="22"/>
                    </a:lnTo>
                    <a:lnTo>
                      <a:pt x="83" y="82"/>
                    </a:lnTo>
                    <a:lnTo>
                      <a:pt x="29" y="82"/>
                    </a:lnTo>
                    <a:lnTo>
                      <a:pt x="29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55" y="26"/>
                    </a:moveTo>
                    <a:lnTo>
                      <a:pt x="51" y="26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2" y="46"/>
                    </a:lnTo>
                    <a:lnTo>
                      <a:pt x="32" y="60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80" y="68"/>
                    </a:lnTo>
                    <a:lnTo>
                      <a:pt x="80" y="68"/>
                    </a:lnTo>
                    <a:lnTo>
                      <a:pt x="80" y="26"/>
                    </a:lnTo>
                    <a:lnTo>
                      <a:pt x="80" y="26"/>
                    </a:lnTo>
                    <a:lnTo>
                      <a:pt x="55" y="26"/>
                    </a:lnTo>
                    <a:lnTo>
                      <a:pt x="55" y="26"/>
                    </a:lnTo>
                    <a:close/>
                    <a:moveTo>
                      <a:pt x="51" y="22"/>
                    </a:moveTo>
                    <a:lnTo>
                      <a:pt x="51" y="4"/>
                    </a:lnTo>
                    <a:lnTo>
                      <a:pt x="51" y="4"/>
                    </a:lnTo>
                    <a:lnTo>
                      <a:pt x="4" y="4"/>
                    </a:lnTo>
                    <a:lnTo>
                      <a:pt x="4" y="46"/>
                    </a:lnTo>
                    <a:lnTo>
                      <a:pt x="29" y="46"/>
                    </a:lnTo>
                    <a:lnTo>
                      <a:pt x="29" y="22"/>
                    </a:lnTo>
                    <a:lnTo>
                      <a:pt x="51" y="22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3" name="Freeform 1530"/>
              <p:cNvSpPr>
                <a:spLocks noEditPoints="1"/>
              </p:cNvSpPr>
              <p:nvPr/>
            </p:nvSpPr>
            <p:spPr bwMode="auto">
              <a:xfrm>
                <a:off x="866" y="1504"/>
                <a:ext cx="39" cy="35"/>
              </a:xfrm>
              <a:custGeom>
                <a:avLst/>
                <a:gdLst>
                  <a:gd name="T0" fmla="*/ 7 w 33"/>
                  <a:gd name="T1" fmla="*/ 0 h 29"/>
                  <a:gd name="T2" fmla="*/ 12 w 33"/>
                  <a:gd name="T3" fmla="*/ 4 h 29"/>
                  <a:gd name="T4" fmla="*/ 7 w 33"/>
                  <a:gd name="T5" fmla="*/ 9 h 29"/>
                  <a:gd name="T6" fmla="*/ 3 w 33"/>
                  <a:gd name="T7" fmla="*/ 4 h 29"/>
                  <a:gd name="T8" fmla="*/ 7 w 33"/>
                  <a:gd name="T9" fmla="*/ 0 h 29"/>
                  <a:gd name="T10" fmla="*/ 10 w 33"/>
                  <a:gd name="T11" fmla="*/ 16 h 29"/>
                  <a:gd name="T12" fmla="*/ 17 w 33"/>
                  <a:gd name="T13" fmla="*/ 22 h 29"/>
                  <a:gd name="T14" fmla="*/ 26 w 33"/>
                  <a:gd name="T15" fmla="*/ 9 h 29"/>
                  <a:gd name="T16" fmla="*/ 33 w 33"/>
                  <a:gd name="T17" fmla="*/ 20 h 29"/>
                  <a:gd name="T18" fmla="*/ 33 w 33"/>
                  <a:gd name="T19" fmla="*/ 29 h 29"/>
                  <a:gd name="T20" fmla="*/ 0 w 33"/>
                  <a:gd name="T21" fmla="*/ 29 h 29"/>
                  <a:gd name="T22" fmla="*/ 10 w 33"/>
                  <a:gd name="T2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29">
                    <a:moveTo>
                      <a:pt x="7" y="0"/>
                    </a:moveTo>
                    <a:cubicBezTo>
                      <a:pt x="10" y="0"/>
                      <a:pt x="12" y="2"/>
                      <a:pt x="12" y="4"/>
                    </a:cubicBezTo>
                    <a:cubicBezTo>
                      <a:pt x="12" y="7"/>
                      <a:pt x="10" y="9"/>
                      <a:pt x="7" y="9"/>
                    </a:cubicBezTo>
                    <a:cubicBezTo>
                      <a:pt x="5" y="9"/>
                      <a:pt x="3" y="7"/>
                      <a:pt x="3" y="4"/>
                    </a:cubicBezTo>
                    <a:cubicBezTo>
                      <a:pt x="3" y="2"/>
                      <a:pt x="5" y="0"/>
                      <a:pt x="7" y="0"/>
                    </a:cubicBezTo>
                    <a:close/>
                    <a:moveTo>
                      <a:pt x="10" y="16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0" y="29"/>
                      <a:pt x="0" y="29"/>
                      <a:pt x="0" y="29"/>
                    </a:cubicBez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4" name="Freeform 1531"/>
              <p:cNvSpPr>
                <a:spLocks/>
              </p:cNvSpPr>
              <p:nvPr/>
            </p:nvSpPr>
            <p:spPr bwMode="auto">
              <a:xfrm>
                <a:off x="1426" y="1750"/>
                <a:ext cx="74" cy="81"/>
              </a:xfrm>
              <a:custGeom>
                <a:avLst/>
                <a:gdLst>
                  <a:gd name="T0" fmla="*/ 44 w 63"/>
                  <a:gd name="T1" fmla="*/ 21 h 68"/>
                  <a:gd name="T2" fmla="*/ 43 w 63"/>
                  <a:gd name="T3" fmla="*/ 50 h 68"/>
                  <a:gd name="T4" fmla="*/ 63 w 63"/>
                  <a:gd name="T5" fmla="*/ 60 h 68"/>
                  <a:gd name="T6" fmla="*/ 63 w 63"/>
                  <a:gd name="T7" fmla="*/ 68 h 68"/>
                  <a:gd name="T8" fmla="*/ 31 w 63"/>
                  <a:gd name="T9" fmla="*/ 68 h 68"/>
                  <a:gd name="T10" fmla="*/ 31 w 63"/>
                  <a:gd name="T11" fmla="*/ 68 h 68"/>
                  <a:gd name="T12" fmla="*/ 0 w 63"/>
                  <a:gd name="T13" fmla="*/ 68 h 68"/>
                  <a:gd name="T14" fmla="*/ 0 w 63"/>
                  <a:gd name="T15" fmla="*/ 60 h 68"/>
                  <a:gd name="T16" fmla="*/ 20 w 63"/>
                  <a:gd name="T17" fmla="*/ 50 h 68"/>
                  <a:gd name="T18" fmla="*/ 18 w 63"/>
                  <a:gd name="T19" fmla="*/ 21 h 68"/>
                  <a:gd name="T20" fmla="*/ 44 w 63"/>
                  <a:gd name="T21" fmla="*/ 2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68">
                    <a:moveTo>
                      <a:pt x="44" y="21"/>
                    </a:moveTo>
                    <a:cubicBezTo>
                      <a:pt x="44" y="31"/>
                      <a:pt x="33" y="39"/>
                      <a:pt x="43" y="50"/>
                    </a:cubicBezTo>
                    <a:cubicBezTo>
                      <a:pt x="45" y="54"/>
                      <a:pt x="62" y="54"/>
                      <a:pt x="63" y="60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4"/>
                      <a:pt x="17" y="54"/>
                      <a:pt x="20" y="50"/>
                    </a:cubicBezTo>
                    <a:cubicBezTo>
                      <a:pt x="30" y="39"/>
                      <a:pt x="18" y="31"/>
                      <a:pt x="18" y="21"/>
                    </a:cubicBezTo>
                    <a:cubicBezTo>
                      <a:pt x="18" y="0"/>
                      <a:pt x="44" y="0"/>
                      <a:pt x="44" y="21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5" name="Freeform 1532"/>
              <p:cNvSpPr>
                <a:spLocks noEditPoints="1"/>
              </p:cNvSpPr>
              <p:nvPr/>
            </p:nvSpPr>
            <p:spPr bwMode="auto">
              <a:xfrm>
                <a:off x="1581" y="1323"/>
                <a:ext cx="79" cy="89"/>
              </a:xfrm>
              <a:custGeom>
                <a:avLst/>
                <a:gdLst>
                  <a:gd name="T0" fmla="*/ 51 w 67"/>
                  <a:gd name="T1" fmla="*/ 0 h 75"/>
                  <a:gd name="T2" fmla="*/ 67 w 67"/>
                  <a:gd name="T3" fmla="*/ 4 h 75"/>
                  <a:gd name="T4" fmla="*/ 63 w 67"/>
                  <a:gd name="T5" fmla="*/ 75 h 75"/>
                  <a:gd name="T6" fmla="*/ 52 w 67"/>
                  <a:gd name="T7" fmla="*/ 75 h 75"/>
                  <a:gd name="T8" fmla="*/ 3 w 67"/>
                  <a:gd name="T9" fmla="*/ 75 h 75"/>
                  <a:gd name="T10" fmla="*/ 0 w 67"/>
                  <a:gd name="T11" fmla="*/ 71 h 75"/>
                  <a:gd name="T12" fmla="*/ 0 w 67"/>
                  <a:gd name="T13" fmla="*/ 3 h 75"/>
                  <a:gd name="T14" fmla="*/ 4 w 67"/>
                  <a:gd name="T15" fmla="*/ 0 h 75"/>
                  <a:gd name="T16" fmla="*/ 4 w 67"/>
                  <a:gd name="T17" fmla="*/ 0 h 75"/>
                  <a:gd name="T18" fmla="*/ 60 w 67"/>
                  <a:gd name="T19" fmla="*/ 55 h 75"/>
                  <a:gd name="T20" fmla="*/ 62 w 67"/>
                  <a:gd name="T21" fmla="*/ 38 h 75"/>
                  <a:gd name="T22" fmla="*/ 60 w 67"/>
                  <a:gd name="T23" fmla="*/ 55 h 75"/>
                  <a:gd name="T24" fmla="*/ 63 w 67"/>
                  <a:gd name="T25" fmla="*/ 55 h 75"/>
                  <a:gd name="T26" fmla="*/ 64 w 67"/>
                  <a:gd name="T27" fmla="*/ 65 h 75"/>
                  <a:gd name="T28" fmla="*/ 63 w 67"/>
                  <a:gd name="T29" fmla="*/ 66 h 75"/>
                  <a:gd name="T30" fmla="*/ 63 w 67"/>
                  <a:gd name="T31" fmla="*/ 72 h 75"/>
                  <a:gd name="T32" fmla="*/ 64 w 67"/>
                  <a:gd name="T33" fmla="*/ 3 h 75"/>
                  <a:gd name="T34" fmla="*/ 63 w 67"/>
                  <a:gd name="T35" fmla="*/ 2 h 75"/>
                  <a:gd name="T36" fmla="*/ 63 w 67"/>
                  <a:gd name="T37" fmla="*/ 28 h 75"/>
                  <a:gd name="T38" fmla="*/ 63 w 67"/>
                  <a:gd name="T39" fmla="*/ 38 h 75"/>
                  <a:gd name="T40" fmla="*/ 62 w 67"/>
                  <a:gd name="T41" fmla="*/ 66 h 75"/>
                  <a:gd name="T42" fmla="*/ 60 w 67"/>
                  <a:gd name="T43" fmla="*/ 72 h 75"/>
                  <a:gd name="T44" fmla="*/ 62 w 67"/>
                  <a:gd name="T45" fmla="*/ 66 h 75"/>
                  <a:gd name="T46" fmla="*/ 62 w 67"/>
                  <a:gd name="T47" fmla="*/ 2 h 75"/>
                  <a:gd name="T48" fmla="*/ 60 w 67"/>
                  <a:gd name="T49" fmla="*/ 5 h 75"/>
                  <a:gd name="T50" fmla="*/ 62 w 67"/>
                  <a:gd name="T51" fmla="*/ 6 h 75"/>
                  <a:gd name="T52" fmla="*/ 61 w 67"/>
                  <a:gd name="T53" fmla="*/ 16 h 75"/>
                  <a:gd name="T54" fmla="*/ 60 w 67"/>
                  <a:gd name="T55" fmla="*/ 27 h 75"/>
                  <a:gd name="T56" fmla="*/ 60 w 67"/>
                  <a:gd name="T57" fmla="*/ 72 h 75"/>
                  <a:gd name="T58" fmla="*/ 59 w 67"/>
                  <a:gd name="T59" fmla="*/ 38 h 75"/>
                  <a:gd name="T60" fmla="*/ 60 w 67"/>
                  <a:gd name="T61" fmla="*/ 27 h 75"/>
                  <a:gd name="T62" fmla="*/ 58 w 67"/>
                  <a:gd name="T63" fmla="*/ 16 h 75"/>
                  <a:gd name="T64" fmla="*/ 60 w 67"/>
                  <a:gd name="T65" fmla="*/ 72 h 75"/>
                  <a:gd name="T66" fmla="*/ 60 w 67"/>
                  <a:gd name="T67" fmla="*/ 2 h 75"/>
                  <a:gd name="T68" fmla="*/ 58 w 67"/>
                  <a:gd name="T69" fmla="*/ 5 h 75"/>
                  <a:gd name="T70" fmla="*/ 58 w 67"/>
                  <a:gd name="T71" fmla="*/ 5 h 75"/>
                  <a:gd name="T72" fmla="*/ 58 w 67"/>
                  <a:gd name="T73" fmla="*/ 2 h 75"/>
                  <a:gd name="T74" fmla="*/ 56 w 67"/>
                  <a:gd name="T75" fmla="*/ 72 h 75"/>
                  <a:gd name="T76" fmla="*/ 58 w 67"/>
                  <a:gd name="T77" fmla="*/ 16 h 75"/>
                  <a:gd name="T78" fmla="*/ 58 w 67"/>
                  <a:gd name="T79" fmla="*/ 5 h 75"/>
                  <a:gd name="T80" fmla="*/ 25 w 67"/>
                  <a:gd name="T81" fmla="*/ 30 h 75"/>
                  <a:gd name="T82" fmla="*/ 15 w 67"/>
                  <a:gd name="T83" fmla="*/ 51 h 75"/>
                  <a:gd name="T84" fmla="*/ 32 w 67"/>
                  <a:gd name="T85" fmla="*/ 56 h 75"/>
                  <a:gd name="T86" fmla="*/ 49 w 67"/>
                  <a:gd name="T87" fmla="*/ 56 h 75"/>
                  <a:gd name="T88" fmla="*/ 38 w 67"/>
                  <a:gd name="T89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7" h="75">
                    <a:moveTo>
                      <a:pt x="4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2"/>
                      <a:pt x="67" y="4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7" y="73"/>
                      <a:pt x="65" y="75"/>
                      <a:pt x="63" y="75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1" y="75"/>
                      <a:pt x="0" y="74"/>
                      <a:pt x="0" y="7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  <a:moveTo>
                      <a:pt x="60" y="55"/>
                    </a:move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55"/>
                      <a:pt x="60" y="55"/>
                      <a:pt x="60" y="55"/>
                    </a:cubicBezTo>
                    <a:close/>
                    <a:moveTo>
                      <a:pt x="63" y="55"/>
                    </a:move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4" y="56"/>
                      <a:pt x="64" y="56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4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4" y="72"/>
                      <a:pt x="64" y="71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3"/>
                      <a:pt x="64" y="2"/>
                      <a:pt x="63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8"/>
                      <a:pt x="63" y="2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55"/>
                      <a:pt x="63" y="55"/>
                      <a:pt x="63" y="55"/>
                    </a:cubicBezTo>
                    <a:close/>
                    <a:moveTo>
                      <a:pt x="62" y="66"/>
                    </a:move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66"/>
                      <a:pt x="62" y="66"/>
                      <a:pt x="62" y="66"/>
                    </a:cubicBezTo>
                    <a:close/>
                    <a:moveTo>
                      <a:pt x="62" y="27"/>
                    </a:moveTo>
                    <a:cubicBezTo>
                      <a:pt x="62" y="2"/>
                      <a:pt x="62" y="2"/>
                      <a:pt x="62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2" y="5"/>
                      <a:pt x="62" y="6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5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2" y="27"/>
                      <a:pt x="62" y="27"/>
                      <a:pt x="62" y="27"/>
                    </a:cubicBezTo>
                    <a:close/>
                    <a:moveTo>
                      <a:pt x="60" y="72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72"/>
                      <a:pt x="58" y="72"/>
                      <a:pt x="58" y="72"/>
                    </a:cubicBezTo>
                    <a:cubicBezTo>
                      <a:pt x="60" y="72"/>
                      <a:pt x="60" y="72"/>
                      <a:pt x="60" y="72"/>
                    </a:cubicBezTo>
                    <a:close/>
                    <a:moveTo>
                      <a:pt x="60" y="5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0" y="5"/>
                      <a:pt x="60" y="5"/>
                      <a:pt x="60" y="5"/>
                    </a:cubicBezTo>
                    <a:close/>
                    <a:moveTo>
                      <a:pt x="58" y="5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8" y="72"/>
                      <a:pt x="58" y="72"/>
                      <a:pt x="58" y="72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39" y="30"/>
                    </a:moveTo>
                    <a:cubicBezTo>
                      <a:pt x="39" y="18"/>
                      <a:pt x="25" y="18"/>
                      <a:pt x="25" y="30"/>
                    </a:cubicBezTo>
                    <a:cubicBezTo>
                      <a:pt x="25" y="35"/>
                      <a:pt x="31" y="40"/>
                      <a:pt x="26" y="46"/>
                    </a:cubicBezTo>
                    <a:cubicBezTo>
                      <a:pt x="24" y="48"/>
                      <a:pt x="15" y="48"/>
                      <a:pt x="15" y="51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48"/>
                      <a:pt x="40" y="48"/>
                      <a:pt x="38" y="46"/>
                    </a:cubicBezTo>
                    <a:cubicBezTo>
                      <a:pt x="33" y="40"/>
                      <a:pt x="39" y="35"/>
                      <a:pt x="39" y="3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6" name="Freeform 1533"/>
              <p:cNvSpPr>
                <a:spLocks noEditPoints="1"/>
              </p:cNvSpPr>
              <p:nvPr/>
            </p:nvSpPr>
            <p:spPr bwMode="auto">
              <a:xfrm>
                <a:off x="1094" y="1733"/>
                <a:ext cx="65" cy="101"/>
              </a:xfrm>
              <a:custGeom>
                <a:avLst/>
                <a:gdLst>
                  <a:gd name="T0" fmla="*/ 4 w 55"/>
                  <a:gd name="T1" fmla="*/ 0 h 86"/>
                  <a:gd name="T2" fmla="*/ 51 w 55"/>
                  <a:gd name="T3" fmla="*/ 0 h 86"/>
                  <a:gd name="T4" fmla="*/ 55 w 55"/>
                  <a:gd name="T5" fmla="*/ 4 h 86"/>
                  <a:gd name="T6" fmla="*/ 55 w 55"/>
                  <a:gd name="T7" fmla="*/ 82 h 86"/>
                  <a:gd name="T8" fmla="*/ 51 w 55"/>
                  <a:gd name="T9" fmla="*/ 86 h 86"/>
                  <a:gd name="T10" fmla="*/ 4 w 55"/>
                  <a:gd name="T11" fmla="*/ 86 h 86"/>
                  <a:gd name="T12" fmla="*/ 0 w 55"/>
                  <a:gd name="T13" fmla="*/ 82 h 86"/>
                  <a:gd name="T14" fmla="*/ 0 w 55"/>
                  <a:gd name="T15" fmla="*/ 4 h 86"/>
                  <a:gd name="T16" fmla="*/ 4 w 55"/>
                  <a:gd name="T17" fmla="*/ 0 h 86"/>
                  <a:gd name="T18" fmla="*/ 23 w 55"/>
                  <a:gd name="T19" fmla="*/ 81 h 86"/>
                  <a:gd name="T20" fmla="*/ 23 w 55"/>
                  <a:gd name="T21" fmla="*/ 82 h 86"/>
                  <a:gd name="T22" fmla="*/ 23 w 55"/>
                  <a:gd name="T23" fmla="*/ 83 h 86"/>
                  <a:gd name="T24" fmla="*/ 23 w 55"/>
                  <a:gd name="T25" fmla="*/ 84 h 86"/>
                  <a:gd name="T26" fmla="*/ 23 w 55"/>
                  <a:gd name="T27" fmla="*/ 84 h 86"/>
                  <a:gd name="T28" fmla="*/ 31 w 55"/>
                  <a:gd name="T29" fmla="*/ 84 h 86"/>
                  <a:gd name="T30" fmla="*/ 32 w 55"/>
                  <a:gd name="T31" fmla="*/ 84 h 86"/>
                  <a:gd name="T32" fmla="*/ 32 w 55"/>
                  <a:gd name="T33" fmla="*/ 83 h 86"/>
                  <a:gd name="T34" fmla="*/ 32 w 55"/>
                  <a:gd name="T35" fmla="*/ 82 h 86"/>
                  <a:gd name="T36" fmla="*/ 31 w 55"/>
                  <a:gd name="T37" fmla="*/ 81 h 86"/>
                  <a:gd name="T38" fmla="*/ 23 w 55"/>
                  <a:gd name="T39" fmla="*/ 81 h 86"/>
                  <a:gd name="T40" fmla="*/ 6 w 55"/>
                  <a:gd name="T41" fmla="*/ 6 h 86"/>
                  <a:gd name="T42" fmla="*/ 6 w 55"/>
                  <a:gd name="T43" fmla="*/ 78 h 86"/>
                  <a:gd name="T44" fmla="*/ 49 w 55"/>
                  <a:gd name="T45" fmla="*/ 78 h 86"/>
                  <a:gd name="T46" fmla="*/ 49 w 55"/>
                  <a:gd name="T47" fmla="*/ 6 h 86"/>
                  <a:gd name="T48" fmla="*/ 6 w 55"/>
                  <a:gd name="T49" fmla="*/ 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" h="86">
                    <a:moveTo>
                      <a:pt x="4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54" y="0"/>
                      <a:pt x="55" y="2"/>
                      <a:pt x="55" y="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5" y="84"/>
                      <a:pt x="54" y="86"/>
                      <a:pt x="51" y="86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6"/>
                      <a:pt x="0" y="84"/>
                      <a:pt x="0" y="8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  <a:moveTo>
                      <a:pt x="23" y="81"/>
                    </a:moveTo>
                    <a:cubicBezTo>
                      <a:pt x="23" y="81"/>
                      <a:pt x="23" y="81"/>
                      <a:pt x="23" y="82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1" y="84"/>
                      <a:pt x="32" y="84"/>
                      <a:pt x="32" y="84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2" y="81"/>
                      <a:pt x="31" y="81"/>
                      <a:pt x="31" y="81"/>
                    </a:cubicBezTo>
                    <a:cubicBezTo>
                      <a:pt x="23" y="81"/>
                      <a:pt x="23" y="81"/>
                      <a:pt x="23" y="81"/>
                    </a:cubicBezTo>
                    <a:close/>
                    <a:moveTo>
                      <a:pt x="6" y="6"/>
                    </a:moveTo>
                    <a:cubicBezTo>
                      <a:pt x="6" y="78"/>
                      <a:pt x="6" y="78"/>
                      <a:pt x="6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6"/>
                      <a:pt x="49" y="6"/>
                      <a:pt x="49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7" name="Freeform 1534"/>
              <p:cNvSpPr>
                <a:spLocks/>
              </p:cNvSpPr>
              <p:nvPr/>
            </p:nvSpPr>
            <p:spPr bwMode="auto">
              <a:xfrm>
                <a:off x="1107" y="1746"/>
                <a:ext cx="11" cy="10"/>
              </a:xfrm>
              <a:custGeom>
                <a:avLst/>
                <a:gdLst>
                  <a:gd name="T0" fmla="*/ 1 w 9"/>
                  <a:gd name="T1" fmla="*/ 0 h 9"/>
                  <a:gd name="T2" fmla="*/ 7 w 9"/>
                  <a:gd name="T3" fmla="*/ 0 h 9"/>
                  <a:gd name="T4" fmla="*/ 9 w 9"/>
                  <a:gd name="T5" fmla="*/ 1 h 9"/>
                  <a:gd name="T6" fmla="*/ 9 w 9"/>
                  <a:gd name="T7" fmla="*/ 8 h 9"/>
                  <a:gd name="T8" fmla="*/ 7 w 9"/>
                  <a:gd name="T9" fmla="*/ 9 h 9"/>
                  <a:gd name="T10" fmla="*/ 1 w 9"/>
                  <a:gd name="T11" fmla="*/ 9 h 9"/>
                  <a:gd name="T12" fmla="*/ 0 w 9"/>
                  <a:gd name="T13" fmla="*/ 8 h 9"/>
                  <a:gd name="T14" fmla="*/ 0 w 9"/>
                  <a:gd name="T15" fmla="*/ 1 h 9"/>
                  <a:gd name="T16" fmla="*/ 1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8" y="9"/>
                      <a:pt x="7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8" name="Freeform 1535"/>
              <p:cNvSpPr>
                <a:spLocks/>
              </p:cNvSpPr>
              <p:nvPr/>
            </p:nvSpPr>
            <p:spPr bwMode="auto">
              <a:xfrm>
                <a:off x="1122" y="1746"/>
                <a:ext cx="10" cy="10"/>
              </a:xfrm>
              <a:custGeom>
                <a:avLst/>
                <a:gdLst>
                  <a:gd name="T0" fmla="*/ 2 w 9"/>
                  <a:gd name="T1" fmla="*/ 0 h 9"/>
                  <a:gd name="T2" fmla="*/ 8 w 9"/>
                  <a:gd name="T3" fmla="*/ 0 h 9"/>
                  <a:gd name="T4" fmla="*/ 9 w 9"/>
                  <a:gd name="T5" fmla="*/ 1 h 9"/>
                  <a:gd name="T6" fmla="*/ 9 w 9"/>
                  <a:gd name="T7" fmla="*/ 8 h 9"/>
                  <a:gd name="T8" fmla="*/ 8 w 9"/>
                  <a:gd name="T9" fmla="*/ 9 h 9"/>
                  <a:gd name="T10" fmla="*/ 2 w 9"/>
                  <a:gd name="T11" fmla="*/ 9 h 9"/>
                  <a:gd name="T12" fmla="*/ 0 w 9"/>
                  <a:gd name="T13" fmla="*/ 8 h 9"/>
                  <a:gd name="T14" fmla="*/ 0 w 9"/>
                  <a:gd name="T15" fmla="*/ 1 h 9"/>
                  <a:gd name="T16" fmla="*/ 2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8" y="9"/>
                      <a:pt x="8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39" name="Freeform 1536"/>
              <p:cNvSpPr>
                <a:spLocks/>
              </p:cNvSpPr>
              <p:nvPr/>
            </p:nvSpPr>
            <p:spPr bwMode="auto">
              <a:xfrm>
                <a:off x="1137" y="1746"/>
                <a:ext cx="11" cy="10"/>
              </a:xfrm>
              <a:custGeom>
                <a:avLst/>
                <a:gdLst>
                  <a:gd name="T0" fmla="*/ 1 w 9"/>
                  <a:gd name="T1" fmla="*/ 0 h 9"/>
                  <a:gd name="T2" fmla="*/ 7 w 9"/>
                  <a:gd name="T3" fmla="*/ 0 h 9"/>
                  <a:gd name="T4" fmla="*/ 9 w 9"/>
                  <a:gd name="T5" fmla="*/ 1 h 9"/>
                  <a:gd name="T6" fmla="*/ 9 w 9"/>
                  <a:gd name="T7" fmla="*/ 8 h 9"/>
                  <a:gd name="T8" fmla="*/ 7 w 9"/>
                  <a:gd name="T9" fmla="*/ 9 h 9"/>
                  <a:gd name="T10" fmla="*/ 1 w 9"/>
                  <a:gd name="T11" fmla="*/ 9 h 9"/>
                  <a:gd name="T12" fmla="*/ 0 w 9"/>
                  <a:gd name="T13" fmla="*/ 8 h 9"/>
                  <a:gd name="T14" fmla="*/ 0 w 9"/>
                  <a:gd name="T15" fmla="*/ 1 h 9"/>
                  <a:gd name="T16" fmla="*/ 1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8" y="9"/>
                      <a:pt x="7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40" name="Freeform 1537"/>
              <p:cNvSpPr>
                <a:spLocks/>
              </p:cNvSpPr>
              <p:nvPr/>
            </p:nvSpPr>
            <p:spPr bwMode="auto">
              <a:xfrm>
                <a:off x="1107" y="1761"/>
                <a:ext cx="11" cy="11"/>
              </a:xfrm>
              <a:custGeom>
                <a:avLst/>
                <a:gdLst>
                  <a:gd name="T0" fmla="*/ 1 w 9"/>
                  <a:gd name="T1" fmla="*/ 0 h 9"/>
                  <a:gd name="T2" fmla="*/ 7 w 9"/>
                  <a:gd name="T3" fmla="*/ 0 h 9"/>
                  <a:gd name="T4" fmla="*/ 9 w 9"/>
                  <a:gd name="T5" fmla="*/ 1 h 9"/>
                  <a:gd name="T6" fmla="*/ 9 w 9"/>
                  <a:gd name="T7" fmla="*/ 7 h 9"/>
                  <a:gd name="T8" fmla="*/ 7 w 9"/>
                  <a:gd name="T9" fmla="*/ 9 h 9"/>
                  <a:gd name="T10" fmla="*/ 1 w 9"/>
                  <a:gd name="T11" fmla="*/ 9 h 9"/>
                  <a:gd name="T12" fmla="*/ 0 w 9"/>
                  <a:gd name="T13" fmla="*/ 7 h 9"/>
                  <a:gd name="T14" fmla="*/ 0 w 9"/>
                  <a:gd name="T15" fmla="*/ 1 h 9"/>
                  <a:gd name="T16" fmla="*/ 1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8" y="9"/>
                      <a:pt x="7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41" name="Freeform 1538"/>
              <p:cNvSpPr>
                <a:spLocks/>
              </p:cNvSpPr>
              <p:nvPr/>
            </p:nvSpPr>
            <p:spPr bwMode="auto">
              <a:xfrm>
                <a:off x="1122" y="1761"/>
                <a:ext cx="10" cy="11"/>
              </a:xfrm>
              <a:custGeom>
                <a:avLst/>
                <a:gdLst>
                  <a:gd name="T0" fmla="*/ 2 w 9"/>
                  <a:gd name="T1" fmla="*/ 0 h 9"/>
                  <a:gd name="T2" fmla="*/ 8 w 9"/>
                  <a:gd name="T3" fmla="*/ 0 h 9"/>
                  <a:gd name="T4" fmla="*/ 9 w 9"/>
                  <a:gd name="T5" fmla="*/ 1 h 9"/>
                  <a:gd name="T6" fmla="*/ 9 w 9"/>
                  <a:gd name="T7" fmla="*/ 7 h 9"/>
                  <a:gd name="T8" fmla="*/ 8 w 9"/>
                  <a:gd name="T9" fmla="*/ 9 h 9"/>
                  <a:gd name="T10" fmla="*/ 2 w 9"/>
                  <a:gd name="T11" fmla="*/ 9 h 9"/>
                  <a:gd name="T12" fmla="*/ 0 w 9"/>
                  <a:gd name="T13" fmla="*/ 7 h 9"/>
                  <a:gd name="T14" fmla="*/ 0 w 9"/>
                  <a:gd name="T15" fmla="*/ 1 h 9"/>
                  <a:gd name="T16" fmla="*/ 2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8" y="9"/>
                      <a:pt x="8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42" name="Freeform 1539"/>
              <p:cNvSpPr>
                <a:spLocks/>
              </p:cNvSpPr>
              <p:nvPr/>
            </p:nvSpPr>
            <p:spPr bwMode="auto">
              <a:xfrm>
                <a:off x="1137" y="1761"/>
                <a:ext cx="11" cy="11"/>
              </a:xfrm>
              <a:custGeom>
                <a:avLst/>
                <a:gdLst>
                  <a:gd name="T0" fmla="*/ 1 w 9"/>
                  <a:gd name="T1" fmla="*/ 0 h 9"/>
                  <a:gd name="T2" fmla="*/ 7 w 9"/>
                  <a:gd name="T3" fmla="*/ 0 h 9"/>
                  <a:gd name="T4" fmla="*/ 9 w 9"/>
                  <a:gd name="T5" fmla="*/ 1 h 9"/>
                  <a:gd name="T6" fmla="*/ 9 w 9"/>
                  <a:gd name="T7" fmla="*/ 7 h 9"/>
                  <a:gd name="T8" fmla="*/ 7 w 9"/>
                  <a:gd name="T9" fmla="*/ 9 h 9"/>
                  <a:gd name="T10" fmla="*/ 1 w 9"/>
                  <a:gd name="T11" fmla="*/ 9 h 9"/>
                  <a:gd name="T12" fmla="*/ 0 w 9"/>
                  <a:gd name="T13" fmla="*/ 7 h 9"/>
                  <a:gd name="T14" fmla="*/ 0 w 9"/>
                  <a:gd name="T15" fmla="*/ 1 h 9"/>
                  <a:gd name="T16" fmla="*/ 1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8" y="9"/>
                      <a:pt x="7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43" name="Freeform 1540"/>
              <p:cNvSpPr>
                <a:spLocks/>
              </p:cNvSpPr>
              <p:nvPr/>
            </p:nvSpPr>
            <p:spPr bwMode="auto">
              <a:xfrm>
                <a:off x="1107" y="1777"/>
                <a:ext cx="11" cy="10"/>
              </a:xfrm>
              <a:custGeom>
                <a:avLst/>
                <a:gdLst>
                  <a:gd name="T0" fmla="*/ 1 w 9"/>
                  <a:gd name="T1" fmla="*/ 0 h 9"/>
                  <a:gd name="T2" fmla="*/ 7 w 9"/>
                  <a:gd name="T3" fmla="*/ 0 h 9"/>
                  <a:gd name="T4" fmla="*/ 9 w 9"/>
                  <a:gd name="T5" fmla="*/ 1 h 9"/>
                  <a:gd name="T6" fmla="*/ 9 w 9"/>
                  <a:gd name="T7" fmla="*/ 7 h 9"/>
                  <a:gd name="T8" fmla="*/ 7 w 9"/>
                  <a:gd name="T9" fmla="*/ 9 h 9"/>
                  <a:gd name="T10" fmla="*/ 1 w 9"/>
                  <a:gd name="T11" fmla="*/ 9 h 9"/>
                  <a:gd name="T12" fmla="*/ 0 w 9"/>
                  <a:gd name="T13" fmla="*/ 7 h 9"/>
                  <a:gd name="T14" fmla="*/ 0 w 9"/>
                  <a:gd name="T15" fmla="*/ 1 h 9"/>
                  <a:gd name="T16" fmla="*/ 1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8" y="9"/>
                      <a:pt x="7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1456" name="Group 1742"/>
            <p:cNvGrpSpPr>
              <a:grpSpLocks/>
            </p:cNvGrpSpPr>
            <p:nvPr/>
          </p:nvGrpSpPr>
          <p:grpSpPr bwMode="auto">
            <a:xfrm>
              <a:off x="271" y="586"/>
              <a:ext cx="1757" cy="1846"/>
              <a:chOff x="271" y="586"/>
              <a:chExt cx="1757" cy="1846"/>
            </a:xfrm>
          </p:grpSpPr>
          <p:sp>
            <p:nvSpPr>
              <p:cNvPr id="11644" name="Freeform 1542"/>
              <p:cNvSpPr>
                <a:spLocks/>
              </p:cNvSpPr>
              <p:nvPr/>
            </p:nvSpPr>
            <p:spPr bwMode="auto">
              <a:xfrm>
                <a:off x="1122" y="1777"/>
                <a:ext cx="10" cy="10"/>
              </a:xfrm>
              <a:custGeom>
                <a:avLst/>
                <a:gdLst>
                  <a:gd name="T0" fmla="*/ 2 w 9"/>
                  <a:gd name="T1" fmla="*/ 0 h 9"/>
                  <a:gd name="T2" fmla="*/ 8 w 9"/>
                  <a:gd name="T3" fmla="*/ 0 h 9"/>
                  <a:gd name="T4" fmla="*/ 9 w 9"/>
                  <a:gd name="T5" fmla="*/ 1 h 9"/>
                  <a:gd name="T6" fmla="*/ 9 w 9"/>
                  <a:gd name="T7" fmla="*/ 7 h 9"/>
                  <a:gd name="T8" fmla="*/ 8 w 9"/>
                  <a:gd name="T9" fmla="*/ 9 h 9"/>
                  <a:gd name="T10" fmla="*/ 2 w 9"/>
                  <a:gd name="T11" fmla="*/ 9 h 9"/>
                  <a:gd name="T12" fmla="*/ 0 w 9"/>
                  <a:gd name="T13" fmla="*/ 7 h 9"/>
                  <a:gd name="T14" fmla="*/ 0 w 9"/>
                  <a:gd name="T15" fmla="*/ 1 h 9"/>
                  <a:gd name="T16" fmla="*/ 2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8" y="9"/>
                      <a:pt x="8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45" name="Freeform 1543"/>
              <p:cNvSpPr>
                <a:spLocks/>
              </p:cNvSpPr>
              <p:nvPr/>
            </p:nvSpPr>
            <p:spPr bwMode="auto">
              <a:xfrm>
                <a:off x="1137" y="1777"/>
                <a:ext cx="11" cy="10"/>
              </a:xfrm>
              <a:custGeom>
                <a:avLst/>
                <a:gdLst>
                  <a:gd name="T0" fmla="*/ 1 w 9"/>
                  <a:gd name="T1" fmla="*/ 0 h 9"/>
                  <a:gd name="T2" fmla="*/ 7 w 9"/>
                  <a:gd name="T3" fmla="*/ 0 h 9"/>
                  <a:gd name="T4" fmla="*/ 9 w 9"/>
                  <a:gd name="T5" fmla="*/ 1 h 9"/>
                  <a:gd name="T6" fmla="*/ 9 w 9"/>
                  <a:gd name="T7" fmla="*/ 7 h 9"/>
                  <a:gd name="T8" fmla="*/ 7 w 9"/>
                  <a:gd name="T9" fmla="*/ 9 h 9"/>
                  <a:gd name="T10" fmla="*/ 1 w 9"/>
                  <a:gd name="T11" fmla="*/ 9 h 9"/>
                  <a:gd name="T12" fmla="*/ 0 w 9"/>
                  <a:gd name="T13" fmla="*/ 7 h 9"/>
                  <a:gd name="T14" fmla="*/ 0 w 9"/>
                  <a:gd name="T15" fmla="*/ 1 h 9"/>
                  <a:gd name="T16" fmla="*/ 1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8" y="9"/>
                      <a:pt x="7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46" name="Freeform 1544"/>
              <p:cNvSpPr>
                <a:spLocks noEditPoints="1"/>
              </p:cNvSpPr>
              <p:nvPr/>
            </p:nvSpPr>
            <p:spPr bwMode="auto">
              <a:xfrm>
                <a:off x="659" y="1384"/>
                <a:ext cx="88" cy="87"/>
              </a:xfrm>
              <a:custGeom>
                <a:avLst/>
                <a:gdLst>
                  <a:gd name="T0" fmla="*/ 71 w 74"/>
                  <a:gd name="T1" fmla="*/ 0 h 74"/>
                  <a:gd name="T2" fmla="*/ 4 w 74"/>
                  <a:gd name="T3" fmla="*/ 0 h 74"/>
                  <a:gd name="T4" fmla="*/ 0 w 74"/>
                  <a:gd name="T5" fmla="*/ 4 h 74"/>
                  <a:gd name="T6" fmla="*/ 0 w 74"/>
                  <a:gd name="T7" fmla="*/ 71 h 74"/>
                  <a:gd name="T8" fmla="*/ 4 w 74"/>
                  <a:gd name="T9" fmla="*/ 74 h 74"/>
                  <a:gd name="T10" fmla="*/ 71 w 74"/>
                  <a:gd name="T11" fmla="*/ 74 h 74"/>
                  <a:gd name="T12" fmla="*/ 74 w 74"/>
                  <a:gd name="T13" fmla="*/ 71 h 74"/>
                  <a:gd name="T14" fmla="*/ 74 w 74"/>
                  <a:gd name="T15" fmla="*/ 4 h 74"/>
                  <a:gd name="T16" fmla="*/ 71 w 74"/>
                  <a:gd name="T17" fmla="*/ 0 h 74"/>
                  <a:gd name="T18" fmla="*/ 29 w 74"/>
                  <a:gd name="T19" fmla="*/ 17 h 74"/>
                  <a:gd name="T20" fmla="*/ 30 w 74"/>
                  <a:gd name="T21" fmla="*/ 17 h 74"/>
                  <a:gd name="T22" fmla="*/ 29 w 74"/>
                  <a:gd name="T23" fmla="*/ 17 h 74"/>
                  <a:gd name="T24" fmla="*/ 32 w 74"/>
                  <a:gd name="T25" fmla="*/ 18 h 74"/>
                  <a:gd name="T26" fmla="*/ 55 w 74"/>
                  <a:gd name="T27" fmla="*/ 38 h 74"/>
                  <a:gd name="T28" fmla="*/ 71 w 74"/>
                  <a:gd name="T29" fmla="*/ 19 h 74"/>
                  <a:gd name="T30" fmla="*/ 71 w 74"/>
                  <a:gd name="T31" fmla="*/ 19 h 74"/>
                  <a:gd name="T32" fmla="*/ 71 w 74"/>
                  <a:gd name="T33" fmla="*/ 30 h 74"/>
                  <a:gd name="T34" fmla="*/ 71 w 74"/>
                  <a:gd name="T35" fmla="*/ 30 h 74"/>
                  <a:gd name="T36" fmla="*/ 60 w 74"/>
                  <a:gd name="T37" fmla="*/ 43 h 74"/>
                  <a:gd name="T38" fmla="*/ 72 w 74"/>
                  <a:gd name="T39" fmla="*/ 53 h 74"/>
                  <a:gd name="T40" fmla="*/ 72 w 74"/>
                  <a:gd name="T41" fmla="*/ 63 h 74"/>
                  <a:gd name="T42" fmla="*/ 55 w 74"/>
                  <a:gd name="T43" fmla="*/ 48 h 74"/>
                  <a:gd name="T44" fmla="*/ 49 w 74"/>
                  <a:gd name="T45" fmla="*/ 55 h 74"/>
                  <a:gd name="T46" fmla="*/ 40 w 74"/>
                  <a:gd name="T47" fmla="*/ 65 h 74"/>
                  <a:gd name="T48" fmla="*/ 47 w 74"/>
                  <a:gd name="T49" fmla="*/ 72 h 74"/>
                  <a:gd name="T50" fmla="*/ 36 w 74"/>
                  <a:gd name="T51" fmla="*/ 72 h 74"/>
                  <a:gd name="T52" fmla="*/ 2 w 74"/>
                  <a:gd name="T53" fmla="*/ 41 h 74"/>
                  <a:gd name="T54" fmla="*/ 2 w 74"/>
                  <a:gd name="T55" fmla="*/ 31 h 74"/>
                  <a:gd name="T56" fmla="*/ 7 w 74"/>
                  <a:gd name="T57" fmla="*/ 35 h 74"/>
                  <a:gd name="T58" fmla="*/ 34 w 74"/>
                  <a:gd name="T59" fmla="*/ 2 h 74"/>
                  <a:gd name="T60" fmla="*/ 44 w 74"/>
                  <a:gd name="T61" fmla="*/ 2 h 74"/>
                  <a:gd name="T62" fmla="*/ 31 w 74"/>
                  <a:gd name="T63" fmla="*/ 17 h 74"/>
                  <a:gd name="T64" fmla="*/ 32 w 74"/>
                  <a:gd name="T65" fmla="*/ 18 h 74"/>
                  <a:gd name="T66" fmla="*/ 37 w 74"/>
                  <a:gd name="T67" fmla="*/ 32 h 74"/>
                  <a:gd name="T68" fmla="*/ 49 w 74"/>
                  <a:gd name="T69" fmla="*/ 43 h 74"/>
                  <a:gd name="T70" fmla="*/ 49 w 74"/>
                  <a:gd name="T71" fmla="*/ 43 h 74"/>
                  <a:gd name="T72" fmla="*/ 49 w 74"/>
                  <a:gd name="T73" fmla="*/ 43 h 74"/>
                  <a:gd name="T74" fmla="*/ 34 w 74"/>
                  <a:gd name="T75" fmla="*/ 60 h 74"/>
                  <a:gd name="T76" fmla="*/ 24 w 74"/>
                  <a:gd name="T77" fmla="*/ 51 h 74"/>
                  <a:gd name="T78" fmla="*/ 24 w 74"/>
                  <a:gd name="T79" fmla="*/ 51 h 74"/>
                  <a:gd name="T80" fmla="*/ 12 w 74"/>
                  <a:gd name="T81" fmla="*/ 40 h 74"/>
                  <a:gd name="T82" fmla="*/ 19 w 74"/>
                  <a:gd name="T83" fmla="*/ 32 h 74"/>
                  <a:gd name="T84" fmla="*/ 19 w 74"/>
                  <a:gd name="T85" fmla="*/ 32 h 74"/>
                  <a:gd name="T86" fmla="*/ 19 w 74"/>
                  <a:gd name="T87" fmla="*/ 32 h 74"/>
                  <a:gd name="T88" fmla="*/ 19 w 74"/>
                  <a:gd name="T89" fmla="*/ 32 h 74"/>
                  <a:gd name="T90" fmla="*/ 19 w 74"/>
                  <a:gd name="T91" fmla="*/ 33 h 74"/>
                  <a:gd name="T92" fmla="*/ 28 w 74"/>
                  <a:gd name="T93" fmla="*/ 52 h 74"/>
                  <a:gd name="T94" fmla="*/ 36 w 74"/>
                  <a:gd name="T95" fmla="*/ 33 h 74"/>
                  <a:gd name="T96" fmla="*/ 36 w 74"/>
                  <a:gd name="T97" fmla="*/ 33 h 74"/>
                  <a:gd name="T98" fmla="*/ 37 w 74"/>
                  <a:gd name="T99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4" h="74">
                    <a:moveTo>
                      <a:pt x="7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3"/>
                      <a:pt x="2" y="74"/>
                      <a:pt x="4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2" y="74"/>
                      <a:pt x="74" y="73"/>
                      <a:pt x="74" y="7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2"/>
                      <a:pt x="72" y="0"/>
                      <a:pt x="71" y="0"/>
                    </a:cubicBezTo>
                    <a:close/>
                    <a:moveTo>
                      <a:pt x="29" y="17"/>
                    </a:move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29" y="17"/>
                    </a:cubicBezTo>
                    <a:close/>
                    <a:moveTo>
                      <a:pt x="32" y="18"/>
                    </a:moveTo>
                    <a:cubicBezTo>
                      <a:pt x="35" y="20"/>
                      <a:pt x="51" y="35"/>
                      <a:pt x="55" y="38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8"/>
                      <a:pt x="32" y="18"/>
                      <a:pt x="32" y="18"/>
                    </a:cubicBezTo>
                    <a:close/>
                    <a:moveTo>
                      <a:pt x="37" y="32"/>
                    </a:moveTo>
                    <a:cubicBezTo>
                      <a:pt x="49" y="43"/>
                      <a:pt x="49" y="43"/>
                      <a:pt x="4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3"/>
                      <a:pt x="19" y="33"/>
                    </a:cubicBezTo>
                    <a:cubicBezTo>
                      <a:pt x="24" y="40"/>
                      <a:pt x="26" y="44"/>
                      <a:pt x="28" y="52"/>
                    </a:cubicBezTo>
                    <a:cubicBezTo>
                      <a:pt x="30" y="44"/>
                      <a:pt x="32" y="40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7" y="33"/>
                      <a:pt x="37" y="33"/>
                      <a:pt x="37" y="32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47" name="Freeform 1545"/>
              <p:cNvSpPr>
                <a:spLocks noEditPoints="1"/>
              </p:cNvSpPr>
              <p:nvPr/>
            </p:nvSpPr>
            <p:spPr bwMode="auto">
              <a:xfrm>
                <a:off x="683" y="1406"/>
                <a:ext cx="19" cy="32"/>
              </a:xfrm>
              <a:custGeom>
                <a:avLst/>
                <a:gdLst>
                  <a:gd name="T0" fmla="*/ 8 w 16"/>
                  <a:gd name="T1" fmla="*/ 27 h 27"/>
                  <a:gd name="T2" fmla="*/ 15 w 16"/>
                  <a:gd name="T3" fmla="*/ 13 h 27"/>
                  <a:gd name="T4" fmla="*/ 16 w 16"/>
                  <a:gd name="T5" fmla="*/ 8 h 27"/>
                  <a:gd name="T6" fmla="*/ 8 w 16"/>
                  <a:gd name="T7" fmla="*/ 0 h 27"/>
                  <a:gd name="T8" fmla="*/ 0 w 16"/>
                  <a:gd name="T9" fmla="*/ 8 h 27"/>
                  <a:gd name="T10" fmla="*/ 0 w 16"/>
                  <a:gd name="T11" fmla="*/ 12 h 27"/>
                  <a:gd name="T12" fmla="*/ 0 w 16"/>
                  <a:gd name="T13" fmla="*/ 12 h 27"/>
                  <a:gd name="T14" fmla="*/ 1 w 16"/>
                  <a:gd name="T15" fmla="*/ 13 h 27"/>
                  <a:gd name="T16" fmla="*/ 8 w 16"/>
                  <a:gd name="T17" fmla="*/ 27 h 27"/>
                  <a:gd name="T18" fmla="*/ 8 w 16"/>
                  <a:gd name="T19" fmla="*/ 3 h 27"/>
                  <a:gd name="T20" fmla="*/ 13 w 16"/>
                  <a:gd name="T21" fmla="*/ 8 h 27"/>
                  <a:gd name="T22" fmla="*/ 8 w 16"/>
                  <a:gd name="T23" fmla="*/ 13 h 27"/>
                  <a:gd name="T24" fmla="*/ 3 w 16"/>
                  <a:gd name="T25" fmla="*/ 8 h 27"/>
                  <a:gd name="T26" fmla="*/ 8 w 16"/>
                  <a:gd name="T2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7">
                    <a:moveTo>
                      <a:pt x="8" y="27"/>
                    </a:moveTo>
                    <a:cubicBezTo>
                      <a:pt x="10" y="22"/>
                      <a:pt x="11" y="18"/>
                      <a:pt x="15" y="13"/>
                    </a:cubicBezTo>
                    <a:cubicBezTo>
                      <a:pt x="16" y="12"/>
                      <a:pt x="16" y="10"/>
                      <a:pt x="16" y="8"/>
                    </a:cubicBezTo>
                    <a:cubicBezTo>
                      <a:pt x="16" y="4"/>
                      <a:pt x="13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4" y="18"/>
                      <a:pt x="6" y="22"/>
                      <a:pt x="8" y="27"/>
                    </a:cubicBezTo>
                    <a:close/>
                    <a:moveTo>
                      <a:pt x="8" y="3"/>
                    </a:moveTo>
                    <a:cubicBezTo>
                      <a:pt x="11" y="3"/>
                      <a:pt x="13" y="5"/>
                      <a:pt x="13" y="8"/>
                    </a:cubicBezTo>
                    <a:cubicBezTo>
                      <a:pt x="13" y="11"/>
                      <a:pt x="11" y="13"/>
                      <a:pt x="8" y="13"/>
                    </a:cubicBezTo>
                    <a:cubicBezTo>
                      <a:pt x="5" y="13"/>
                      <a:pt x="3" y="11"/>
                      <a:pt x="3" y="8"/>
                    </a:cubicBezTo>
                    <a:cubicBezTo>
                      <a:pt x="3" y="5"/>
                      <a:pt x="5" y="3"/>
                      <a:pt x="8" y="3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48" name="Freeform 1546"/>
              <p:cNvSpPr>
                <a:spLocks/>
              </p:cNvSpPr>
              <p:nvPr/>
            </p:nvSpPr>
            <p:spPr bwMode="auto">
              <a:xfrm>
                <a:off x="1436" y="1941"/>
                <a:ext cx="97" cy="82"/>
              </a:xfrm>
              <a:custGeom>
                <a:avLst/>
                <a:gdLst>
                  <a:gd name="T0" fmla="*/ 41 w 82"/>
                  <a:gd name="T1" fmla="*/ 13 h 69"/>
                  <a:gd name="T2" fmla="*/ 61 w 82"/>
                  <a:gd name="T3" fmla="*/ 0 h 69"/>
                  <a:gd name="T4" fmla="*/ 82 w 82"/>
                  <a:gd name="T5" fmla="*/ 18 h 69"/>
                  <a:gd name="T6" fmla="*/ 41 w 82"/>
                  <a:gd name="T7" fmla="*/ 69 h 69"/>
                  <a:gd name="T8" fmla="*/ 0 w 82"/>
                  <a:gd name="T9" fmla="*/ 18 h 69"/>
                  <a:gd name="T10" fmla="*/ 20 w 82"/>
                  <a:gd name="T11" fmla="*/ 0 h 69"/>
                  <a:gd name="T12" fmla="*/ 41 w 82"/>
                  <a:gd name="T13" fmla="*/ 1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69">
                    <a:moveTo>
                      <a:pt x="41" y="13"/>
                    </a:moveTo>
                    <a:cubicBezTo>
                      <a:pt x="46" y="5"/>
                      <a:pt x="51" y="0"/>
                      <a:pt x="61" y="0"/>
                    </a:cubicBezTo>
                    <a:cubicBezTo>
                      <a:pt x="72" y="0"/>
                      <a:pt x="82" y="8"/>
                      <a:pt x="82" y="18"/>
                    </a:cubicBezTo>
                    <a:cubicBezTo>
                      <a:pt x="82" y="35"/>
                      <a:pt x="61" y="52"/>
                      <a:pt x="41" y="69"/>
                    </a:cubicBezTo>
                    <a:cubicBezTo>
                      <a:pt x="20" y="52"/>
                      <a:pt x="0" y="35"/>
                      <a:pt x="0" y="18"/>
                    </a:cubicBezTo>
                    <a:cubicBezTo>
                      <a:pt x="0" y="8"/>
                      <a:pt x="9" y="0"/>
                      <a:pt x="20" y="0"/>
                    </a:cubicBezTo>
                    <a:cubicBezTo>
                      <a:pt x="30" y="0"/>
                      <a:pt x="36" y="5"/>
                      <a:pt x="41" y="13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49" name="Freeform 1547"/>
              <p:cNvSpPr>
                <a:spLocks noEditPoints="1"/>
              </p:cNvSpPr>
              <p:nvPr/>
            </p:nvSpPr>
            <p:spPr bwMode="auto">
              <a:xfrm>
                <a:off x="1979" y="1314"/>
                <a:ext cx="49" cy="99"/>
              </a:xfrm>
              <a:custGeom>
                <a:avLst/>
                <a:gdLst>
                  <a:gd name="T0" fmla="*/ 37 w 41"/>
                  <a:gd name="T1" fmla="*/ 53 h 84"/>
                  <a:gd name="T2" fmla="*/ 37 w 41"/>
                  <a:gd name="T3" fmla="*/ 53 h 84"/>
                  <a:gd name="T4" fmla="*/ 41 w 41"/>
                  <a:gd name="T5" fmla="*/ 47 h 84"/>
                  <a:gd name="T6" fmla="*/ 29 w 41"/>
                  <a:gd name="T7" fmla="*/ 2 h 84"/>
                  <a:gd name="T8" fmla="*/ 19 w 41"/>
                  <a:gd name="T9" fmla="*/ 0 h 84"/>
                  <a:gd name="T10" fmla="*/ 32 w 41"/>
                  <a:gd name="T11" fmla="*/ 49 h 84"/>
                  <a:gd name="T12" fmla="*/ 37 w 41"/>
                  <a:gd name="T13" fmla="*/ 53 h 84"/>
                  <a:gd name="T14" fmla="*/ 35 w 41"/>
                  <a:gd name="T15" fmla="*/ 84 h 84"/>
                  <a:gd name="T16" fmla="*/ 14 w 41"/>
                  <a:gd name="T17" fmla="*/ 59 h 84"/>
                  <a:gd name="T18" fmla="*/ 17 w 41"/>
                  <a:gd name="T19" fmla="*/ 59 h 84"/>
                  <a:gd name="T20" fmla="*/ 18 w 41"/>
                  <a:gd name="T21" fmla="*/ 59 h 84"/>
                  <a:gd name="T22" fmla="*/ 24 w 41"/>
                  <a:gd name="T23" fmla="*/ 66 h 84"/>
                  <a:gd name="T24" fmla="*/ 35 w 41"/>
                  <a:gd name="T25" fmla="*/ 64 h 84"/>
                  <a:gd name="T26" fmla="*/ 37 w 41"/>
                  <a:gd name="T27" fmla="*/ 54 h 84"/>
                  <a:gd name="T28" fmla="*/ 38 w 41"/>
                  <a:gd name="T29" fmla="*/ 54 h 84"/>
                  <a:gd name="T30" fmla="*/ 40 w 41"/>
                  <a:gd name="T31" fmla="*/ 53 h 84"/>
                  <a:gd name="T32" fmla="*/ 35 w 41"/>
                  <a:gd name="T33" fmla="*/ 84 h 84"/>
                  <a:gd name="T34" fmla="*/ 17 w 41"/>
                  <a:gd name="T35" fmla="*/ 58 h 84"/>
                  <a:gd name="T36" fmla="*/ 12 w 41"/>
                  <a:gd name="T37" fmla="*/ 55 h 84"/>
                  <a:gd name="T38" fmla="*/ 0 w 41"/>
                  <a:gd name="T39" fmla="*/ 9 h 84"/>
                  <a:gd name="T40" fmla="*/ 7 w 41"/>
                  <a:gd name="T41" fmla="*/ 3 h 84"/>
                  <a:gd name="T42" fmla="*/ 20 w 41"/>
                  <a:gd name="T43" fmla="*/ 53 h 84"/>
                  <a:gd name="T44" fmla="*/ 17 w 41"/>
                  <a:gd name="T45" fmla="*/ 58 h 84"/>
                  <a:gd name="T46" fmla="*/ 17 w 41"/>
                  <a:gd name="T47" fmla="*/ 58 h 84"/>
                  <a:gd name="T48" fmla="*/ 27 w 41"/>
                  <a:gd name="T49" fmla="*/ 55 h 84"/>
                  <a:gd name="T50" fmla="*/ 22 w 41"/>
                  <a:gd name="T51" fmla="*/ 52 h 84"/>
                  <a:gd name="T52" fmla="*/ 9 w 41"/>
                  <a:gd name="T53" fmla="*/ 2 h 84"/>
                  <a:gd name="T54" fmla="*/ 18 w 41"/>
                  <a:gd name="T55" fmla="*/ 0 h 84"/>
                  <a:gd name="T56" fmla="*/ 30 w 41"/>
                  <a:gd name="T57" fmla="*/ 50 h 84"/>
                  <a:gd name="T58" fmla="*/ 27 w 41"/>
                  <a:gd name="T59" fmla="*/ 5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1" h="84">
                    <a:moveTo>
                      <a:pt x="37" y="53"/>
                    </a:moveTo>
                    <a:cubicBezTo>
                      <a:pt x="37" y="53"/>
                      <a:pt x="37" y="53"/>
                      <a:pt x="37" y="53"/>
                    </a:cubicBezTo>
                    <a:cubicBezTo>
                      <a:pt x="40" y="52"/>
                      <a:pt x="41" y="50"/>
                      <a:pt x="41" y="47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3" y="52"/>
                      <a:pt x="35" y="53"/>
                      <a:pt x="37" y="53"/>
                    </a:cubicBezTo>
                    <a:close/>
                    <a:moveTo>
                      <a:pt x="35" y="84"/>
                    </a:move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6" y="59"/>
                      <a:pt x="17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8" y="54"/>
                    </a:cubicBezTo>
                    <a:cubicBezTo>
                      <a:pt x="39" y="54"/>
                      <a:pt x="39" y="53"/>
                      <a:pt x="40" y="53"/>
                    </a:cubicBezTo>
                    <a:cubicBezTo>
                      <a:pt x="35" y="84"/>
                      <a:pt x="35" y="84"/>
                      <a:pt x="35" y="84"/>
                    </a:cubicBezTo>
                    <a:close/>
                    <a:moveTo>
                      <a:pt x="17" y="58"/>
                    </a:moveTo>
                    <a:cubicBezTo>
                      <a:pt x="15" y="58"/>
                      <a:pt x="12" y="57"/>
                      <a:pt x="12" y="5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5"/>
                      <a:pt x="19" y="57"/>
                      <a:pt x="17" y="58"/>
                    </a:cubicBezTo>
                    <a:cubicBezTo>
                      <a:pt x="17" y="58"/>
                      <a:pt x="17" y="58"/>
                      <a:pt x="17" y="58"/>
                    </a:cubicBezTo>
                    <a:close/>
                    <a:moveTo>
                      <a:pt x="27" y="55"/>
                    </a:moveTo>
                    <a:cubicBezTo>
                      <a:pt x="25" y="56"/>
                      <a:pt x="22" y="54"/>
                      <a:pt x="22" y="5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1" y="52"/>
                      <a:pt x="30" y="55"/>
                      <a:pt x="27" y="55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0" name="Freeform 1548"/>
              <p:cNvSpPr>
                <a:spLocks noEditPoints="1"/>
              </p:cNvSpPr>
              <p:nvPr/>
            </p:nvSpPr>
            <p:spPr bwMode="auto">
              <a:xfrm>
                <a:off x="1714" y="1347"/>
                <a:ext cx="38" cy="38"/>
              </a:xfrm>
              <a:custGeom>
                <a:avLst/>
                <a:gdLst>
                  <a:gd name="T0" fmla="*/ 3 w 32"/>
                  <a:gd name="T1" fmla="*/ 0 h 32"/>
                  <a:gd name="T2" fmla="*/ 29 w 32"/>
                  <a:gd name="T3" fmla="*/ 0 h 32"/>
                  <a:gd name="T4" fmla="*/ 32 w 32"/>
                  <a:gd name="T5" fmla="*/ 3 h 32"/>
                  <a:gd name="T6" fmla="*/ 32 w 32"/>
                  <a:gd name="T7" fmla="*/ 29 h 32"/>
                  <a:gd name="T8" fmla="*/ 29 w 32"/>
                  <a:gd name="T9" fmla="*/ 32 h 32"/>
                  <a:gd name="T10" fmla="*/ 3 w 32"/>
                  <a:gd name="T11" fmla="*/ 32 h 32"/>
                  <a:gd name="T12" fmla="*/ 0 w 32"/>
                  <a:gd name="T13" fmla="*/ 29 h 32"/>
                  <a:gd name="T14" fmla="*/ 0 w 32"/>
                  <a:gd name="T15" fmla="*/ 3 h 32"/>
                  <a:gd name="T16" fmla="*/ 3 w 32"/>
                  <a:gd name="T17" fmla="*/ 0 h 32"/>
                  <a:gd name="T18" fmla="*/ 14 w 32"/>
                  <a:gd name="T19" fmla="*/ 9 h 32"/>
                  <a:gd name="T20" fmla="*/ 14 w 32"/>
                  <a:gd name="T21" fmla="*/ 14 h 32"/>
                  <a:gd name="T22" fmla="*/ 8 w 32"/>
                  <a:gd name="T23" fmla="*/ 14 h 32"/>
                  <a:gd name="T24" fmla="*/ 8 w 32"/>
                  <a:gd name="T25" fmla="*/ 18 h 32"/>
                  <a:gd name="T26" fmla="*/ 14 w 32"/>
                  <a:gd name="T27" fmla="*/ 18 h 32"/>
                  <a:gd name="T28" fmla="*/ 14 w 32"/>
                  <a:gd name="T29" fmla="*/ 24 h 32"/>
                  <a:gd name="T30" fmla="*/ 18 w 32"/>
                  <a:gd name="T31" fmla="*/ 24 h 32"/>
                  <a:gd name="T32" fmla="*/ 18 w 32"/>
                  <a:gd name="T33" fmla="*/ 18 h 32"/>
                  <a:gd name="T34" fmla="*/ 24 w 32"/>
                  <a:gd name="T35" fmla="*/ 18 h 32"/>
                  <a:gd name="T36" fmla="*/ 24 w 32"/>
                  <a:gd name="T37" fmla="*/ 14 h 32"/>
                  <a:gd name="T38" fmla="*/ 18 w 32"/>
                  <a:gd name="T39" fmla="*/ 14 h 32"/>
                  <a:gd name="T40" fmla="*/ 18 w 32"/>
                  <a:gd name="T41" fmla="*/ 9 h 32"/>
                  <a:gd name="T42" fmla="*/ 14 w 32"/>
                  <a:gd name="T43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32">
                    <a:moveTo>
                      <a:pt x="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2" y="2"/>
                      <a:pt x="32" y="3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31"/>
                      <a:pt x="30" y="32"/>
                      <a:pt x="29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  <a:moveTo>
                      <a:pt x="14" y="9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9"/>
                      <a:pt x="18" y="9"/>
                      <a:pt x="18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1" name="Freeform 1549"/>
              <p:cNvSpPr>
                <a:spLocks noEditPoints="1"/>
              </p:cNvSpPr>
              <p:nvPr/>
            </p:nvSpPr>
            <p:spPr bwMode="auto">
              <a:xfrm>
                <a:off x="1757" y="1347"/>
                <a:ext cx="38" cy="38"/>
              </a:xfrm>
              <a:custGeom>
                <a:avLst/>
                <a:gdLst>
                  <a:gd name="T0" fmla="*/ 3 w 32"/>
                  <a:gd name="T1" fmla="*/ 0 h 32"/>
                  <a:gd name="T2" fmla="*/ 29 w 32"/>
                  <a:gd name="T3" fmla="*/ 0 h 32"/>
                  <a:gd name="T4" fmla="*/ 32 w 32"/>
                  <a:gd name="T5" fmla="*/ 3 h 32"/>
                  <a:gd name="T6" fmla="*/ 32 w 32"/>
                  <a:gd name="T7" fmla="*/ 29 h 32"/>
                  <a:gd name="T8" fmla="*/ 29 w 32"/>
                  <a:gd name="T9" fmla="*/ 32 h 32"/>
                  <a:gd name="T10" fmla="*/ 3 w 32"/>
                  <a:gd name="T11" fmla="*/ 32 h 32"/>
                  <a:gd name="T12" fmla="*/ 0 w 32"/>
                  <a:gd name="T13" fmla="*/ 29 h 32"/>
                  <a:gd name="T14" fmla="*/ 0 w 32"/>
                  <a:gd name="T15" fmla="*/ 3 h 32"/>
                  <a:gd name="T16" fmla="*/ 3 w 32"/>
                  <a:gd name="T17" fmla="*/ 0 h 32"/>
                  <a:gd name="T18" fmla="*/ 8 w 32"/>
                  <a:gd name="T19" fmla="*/ 18 h 32"/>
                  <a:gd name="T20" fmla="*/ 23 w 32"/>
                  <a:gd name="T21" fmla="*/ 18 h 32"/>
                  <a:gd name="T22" fmla="*/ 23 w 32"/>
                  <a:gd name="T23" fmla="*/ 14 h 32"/>
                  <a:gd name="T24" fmla="*/ 8 w 32"/>
                  <a:gd name="T25" fmla="*/ 14 h 32"/>
                  <a:gd name="T26" fmla="*/ 8 w 32"/>
                  <a:gd name="T2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2">
                    <a:moveTo>
                      <a:pt x="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2" y="2"/>
                      <a:pt x="32" y="3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31"/>
                      <a:pt x="30" y="32"/>
                      <a:pt x="29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  <a:moveTo>
                      <a:pt x="8" y="18"/>
                    </a:move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8" y="14"/>
                      <a:pt x="8" y="14"/>
                      <a:pt x="8" y="14"/>
                    </a:cubicBezTo>
                    <a:lnTo>
                      <a:pt x="8" y="18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2" name="Freeform 1550"/>
              <p:cNvSpPr>
                <a:spLocks noEditPoints="1"/>
              </p:cNvSpPr>
              <p:nvPr/>
            </p:nvSpPr>
            <p:spPr bwMode="auto">
              <a:xfrm>
                <a:off x="1714" y="1390"/>
                <a:ext cx="38" cy="38"/>
              </a:xfrm>
              <a:custGeom>
                <a:avLst/>
                <a:gdLst>
                  <a:gd name="T0" fmla="*/ 3 w 32"/>
                  <a:gd name="T1" fmla="*/ 0 h 32"/>
                  <a:gd name="T2" fmla="*/ 29 w 32"/>
                  <a:gd name="T3" fmla="*/ 0 h 32"/>
                  <a:gd name="T4" fmla="*/ 32 w 32"/>
                  <a:gd name="T5" fmla="*/ 3 h 32"/>
                  <a:gd name="T6" fmla="*/ 32 w 32"/>
                  <a:gd name="T7" fmla="*/ 29 h 32"/>
                  <a:gd name="T8" fmla="*/ 29 w 32"/>
                  <a:gd name="T9" fmla="*/ 32 h 32"/>
                  <a:gd name="T10" fmla="*/ 3 w 32"/>
                  <a:gd name="T11" fmla="*/ 32 h 32"/>
                  <a:gd name="T12" fmla="*/ 0 w 32"/>
                  <a:gd name="T13" fmla="*/ 29 h 32"/>
                  <a:gd name="T14" fmla="*/ 0 w 32"/>
                  <a:gd name="T15" fmla="*/ 3 h 32"/>
                  <a:gd name="T16" fmla="*/ 3 w 32"/>
                  <a:gd name="T17" fmla="*/ 0 h 32"/>
                  <a:gd name="T18" fmla="*/ 9 w 32"/>
                  <a:gd name="T19" fmla="*/ 12 h 32"/>
                  <a:gd name="T20" fmla="*/ 13 w 32"/>
                  <a:gd name="T21" fmla="*/ 16 h 32"/>
                  <a:gd name="T22" fmla="*/ 9 w 32"/>
                  <a:gd name="T23" fmla="*/ 20 h 32"/>
                  <a:gd name="T24" fmla="*/ 12 w 32"/>
                  <a:gd name="T25" fmla="*/ 23 h 32"/>
                  <a:gd name="T26" fmla="*/ 16 w 32"/>
                  <a:gd name="T27" fmla="*/ 19 h 32"/>
                  <a:gd name="T28" fmla="*/ 20 w 32"/>
                  <a:gd name="T29" fmla="*/ 23 h 32"/>
                  <a:gd name="T30" fmla="*/ 23 w 32"/>
                  <a:gd name="T31" fmla="*/ 20 h 32"/>
                  <a:gd name="T32" fmla="*/ 19 w 32"/>
                  <a:gd name="T33" fmla="*/ 16 h 32"/>
                  <a:gd name="T34" fmla="*/ 23 w 32"/>
                  <a:gd name="T35" fmla="*/ 12 h 32"/>
                  <a:gd name="T36" fmla="*/ 20 w 32"/>
                  <a:gd name="T37" fmla="*/ 9 h 32"/>
                  <a:gd name="T38" fmla="*/ 16 w 32"/>
                  <a:gd name="T39" fmla="*/ 13 h 32"/>
                  <a:gd name="T40" fmla="*/ 12 w 32"/>
                  <a:gd name="T41" fmla="*/ 9 h 32"/>
                  <a:gd name="T42" fmla="*/ 9 w 32"/>
                  <a:gd name="T43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32">
                    <a:moveTo>
                      <a:pt x="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2" y="2"/>
                      <a:pt x="32" y="3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31"/>
                      <a:pt x="30" y="32"/>
                      <a:pt x="29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  <a:moveTo>
                      <a:pt x="9" y="12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2" y="9"/>
                      <a:pt x="12" y="9"/>
                      <a:pt x="12" y="9"/>
                    </a:cubicBezTo>
                    <a:lnTo>
                      <a:pt x="9" y="12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3" name="Freeform 1551"/>
              <p:cNvSpPr>
                <a:spLocks noEditPoints="1"/>
              </p:cNvSpPr>
              <p:nvPr/>
            </p:nvSpPr>
            <p:spPr bwMode="auto">
              <a:xfrm>
                <a:off x="1757" y="1390"/>
                <a:ext cx="38" cy="38"/>
              </a:xfrm>
              <a:custGeom>
                <a:avLst/>
                <a:gdLst>
                  <a:gd name="T0" fmla="*/ 3 w 32"/>
                  <a:gd name="T1" fmla="*/ 0 h 32"/>
                  <a:gd name="T2" fmla="*/ 29 w 32"/>
                  <a:gd name="T3" fmla="*/ 0 h 32"/>
                  <a:gd name="T4" fmla="*/ 32 w 32"/>
                  <a:gd name="T5" fmla="*/ 3 h 32"/>
                  <a:gd name="T6" fmla="*/ 32 w 32"/>
                  <a:gd name="T7" fmla="*/ 29 h 32"/>
                  <a:gd name="T8" fmla="*/ 29 w 32"/>
                  <a:gd name="T9" fmla="*/ 32 h 32"/>
                  <a:gd name="T10" fmla="*/ 3 w 32"/>
                  <a:gd name="T11" fmla="*/ 32 h 32"/>
                  <a:gd name="T12" fmla="*/ 0 w 32"/>
                  <a:gd name="T13" fmla="*/ 29 h 32"/>
                  <a:gd name="T14" fmla="*/ 0 w 32"/>
                  <a:gd name="T15" fmla="*/ 3 h 32"/>
                  <a:gd name="T16" fmla="*/ 3 w 32"/>
                  <a:gd name="T17" fmla="*/ 0 h 32"/>
                  <a:gd name="T18" fmla="*/ 8 w 32"/>
                  <a:gd name="T19" fmla="*/ 15 h 32"/>
                  <a:gd name="T20" fmla="*/ 23 w 32"/>
                  <a:gd name="T21" fmla="*/ 15 h 32"/>
                  <a:gd name="T22" fmla="*/ 23 w 32"/>
                  <a:gd name="T23" fmla="*/ 11 h 32"/>
                  <a:gd name="T24" fmla="*/ 8 w 32"/>
                  <a:gd name="T25" fmla="*/ 11 h 32"/>
                  <a:gd name="T26" fmla="*/ 8 w 32"/>
                  <a:gd name="T27" fmla="*/ 15 h 32"/>
                  <a:gd name="T28" fmla="*/ 8 w 32"/>
                  <a:gd name="T29" fmla="*/ 22 h 32"/>
                  <a:gd name="T30" fmla="*/ 23 w 32"/>
                  <a:gd name="T31" fmla="*/ 22 h 32"/>
                  <a:gd name="T32" fmla="*/ 23 w 32"/>
                  <a:gd name="T33" fmla="*/ 18 h 32"/>
                  <a:gd name="T34" fmla="*/ 8 w 32"/>
                  <a:gd name="T35" fmla="*/ 18 h 32"/>
                  <a:gd name="T36" fmla="*/ 8 w 32"/>
                  <a:gd name="T37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32">
                    <a:moveTo>
                      <a:pt x="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2" y="2"/>
                      <a:pt x="32" y="3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31"/>
                      <a:pt x="30" y="32"/>
                      <a:pt x="29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  <a:moveTo>
                      <a:pt x="8" y="15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8" y="18"/>
                      <a:pt x="8" y="18"/>
                      <a:pt x="8" y="18"/>
                    </a:cubicBezTo>
                    <a:lnTo>
                      <a:pt x="8" y="22"/>
                    </a:ln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4" name="Freeform 1552"/>
              <p:cNvSpPr>
                <a:spLocks noEditPoints="1"/>
              </p:cNvSpPr>
              <p:nvPr/>
            </p:nvSpPr>
            <p:spPr bwMode="auto">
              <a:xfrm>
                <a:off x="1596" y="1100"/>
                <a:ext cx="87" cy="87"/>
              </a:xfrm>
              <a:custGeom>
                <a:avLst/>
                <a:gdLst>
                  <a:gd name="T0" fmla="*/ 12 w 74"/>
                  <a:gd name="T1" fmla="*/ 13 h 74"/>
                  <a:gd name="T2" fmla="*/ 19 w 74"/>
                  <a:gd name="T3" fmla="*/ 23 h 74"/>
                  <a:gd name="T4" fmla="*/ 27 w 74"/>
                  <a:gd name="T5" fmla="*/ 17 h 74"/>
                  <a:gd name="T6" fmla="*/ 29 w 74"/>
                  <a:gd name="T7" fmla="*/ 13 h 74"/>
                  <a:gd name="T8" fmla="*/ 36 w 74"/>
                  <a:gd name="T9" fmla="*/ 23 h 74"/>
                  <a:gd name="T10" fmla="*/ 43 w 74"/>
                  <a:gd name="T11" fmla="*/ 17 h 74"/>
                  <a:gd name="T12" fmla="*/ 46 w 74"/>
                  <a:gd name="T13" fmla="*/ 13 h 74"/>
                  <a:gd name="T14" fmla="*/ 53 w 74"/>
                  <a:gd name="T15" fmla="*/ 23 h 74"/>
                  <a:gd name="T16" fmla="*/ 60 w 74"/>
                  <a:gd name="T17" fmla="*/ 17 h 74"/>
                  <a:gd name="T18" fmla="*/ 63 w 74"/>
                  <a:gd name="T19" fmla="*/ 13 h 74"/>
                  <a:gd name="T20" fmla="*/ 74 w 74"/>
                  <a:gd name="T21" fmla="*/ 64 h 74"/>
                  <a:gd name="T22" fmla="*/ 11 w 74"/>
                  <a:gd name="T23" fmla="*/ 74 h 74"/>
                  <a:gd name="T24" fmla="*/ 0 w 74"/>
                  <a:gd name="T25" fmla="*/ 24 h 74"/>
                  <a:gd name="T26" fmla="*/ 19 w 74"/>
                  <a:gd name="T27" fmla="*/ 57 h 74"/>
                  <a:gd name="T28" fmla="*/ 28 w 74"/>
                  <a:gd name="T29" fmla="*/ 65 h 74"/>
                  <a:gd name="T30" fmla="*/ 38 w 74"/>
                  <a:gd name="T31" fmla="*/ 56 h 74"/>
                  <a:gd name="T32" fmla="*/ 33 w 74"/>
                  <a:gd name="T33" fmla="*/ 50 h 74"/>
                  <a:gd name="T34" fmla="*/ 35 w 74"/>
                  <a:gd name="T35" fmla="*/ 39 h 74"/>
                  <a:gd name="T36" fmla="*/ 24 w 74"/>
                  <a:gd name="T37" fmla="*/ 37 h 74"/>
                  <a:gd name="T38" fmla="*/ 19 w 74"/>
                  <a:gd name="T39" fmla="*/ 44 h 74"/>
                  <a:gd name="T40" fmla="*/ 26 w 74"/>
                  <a:gd name="T41" fmla="*/ 42 h 74"/>
                  <a:gd name="T42" fmla="*/ 30 w 74"/>
                  <a:gd name="T43" fmla="*/ 42 h 74"/>
                  <a:gd name="T44" fmla="*/ 30 w 74"/>
                  <a:gd name="T45" fmla="*/ 47 h 74"/>
                  <a:gd name="T46" fmla="*/ 26 w 74"/>
                  <a:gd name="T47" fmla="*/ 52 h 74"/>
                  <a:gd name="T48" fmla="*/ 31 w 74"/>
                  <a:gd name="T49" fmla="*/ 53 h 74"/>
                  <a:gd name="T50" fmla="*/ 31 w 74"/>
                  <a:gd name="T51" fmla="*/ 60 h 74"/>
                  <a:gd name="T52" fmla="*/ 26 w 74"/>
                  <a:gd name="T53" fmla="*/ 60 h 74"/>
                  <a:gd name="T54" fmla="*/ 19 w 74"/>
                  <a:gd name="T55" fmla="*/ 57 h 74"/>
                  <a:gd name="T56" fmla="*/ 55 w 74"/>
                  <a:gd name="T57" fmla="*/ 36 h 74"/>
                  <a:gd name="T58" fmla="*/ 47 w 74"/>
                  <a:gd name="T59" fmla="*/ 41 h 74"/>
                  <a:gd name="T60" fmla="*/ 43 w 74"/>
                  <a:gd name="T61" fmla="*/ 49 h 74"/>
                  <a:gd name="T62" fmla="*/ 50 w 74"/>
                  <a:gd name="T63" fmla="*/ 65 h 74"/>
                  <a:gd name="T64" fmla="*/ 69 w 74"/>
                  <a:gd name="T65" fmla="*/ 31 h 74"/>
                  <a:gd name="T66" fmla="*/ 5 w 74"/>
                  <a:gd name="T67" fmla="*/ 63 h 74"/>
                  <a:gd name="T68" fmla="*/ 62 w 74"/>
                  <a:gd name="T69" fmla="*/ 71 h 74"/>
                  <a:gd name="T70" fmla="*/ 69 w 74"/>
                  <a:gd name="T71" fmla="*/ 31 h 74"/>
                  <a:gd name="T72" fmla="*/ 16 w 74"/>
                  <a:gd name="T73" fmla="*/ 2 h 74"/>
                  <a:gd name="T74" fmla="*/ 19 w 74"/>
                  <a:gd name="T75" fmla="*/ 20 h 74"/>
                  <a:gd name="T76" fmla="*/ 23 w 74"/>
                  <a:gd name="T77" fmla="*/ 17 h 74"/>
                  <a:gd name="T78" fmla="*/ 20 w 74"/>
                  <a:gd name="T79" fmla="*/ 0 h 74"/>
                  <a:gd name="T80" fmla="*/ 53 w 74"/>
                  <a:gd name="T81" fmla="*/ 0 h 74"/>
                  <a:gd name="T82" fmla="*/ 50 w 74"/>
                  <a:gd name="T83" fmla="*/ 17 h 74"/>
                  <a:gd name="T84" fmla="*/ 54 w 74"/>
                  <a:gd name="T85" fmla="*/ 20 h 74"/>
                  <a:gd name="T86" fmla="*/ 57 w 74"/>
                  <a:gd name="T87" fmla="*/ 2 h 74"/>
                  <a:gd name="T88" fmla="*/ 53 w 74"/>
                  <a:gd name="T89" fmla="*/ 0 h 74"/>
                  <a:gd name="T90" fmla="*/ 33 w 74"/>
                  <a:gd name="T91" fmla="*/ 2 h 74"/>
                  <a:gd name="T92" fmla="*/ 36 w 74"/>
                  <a:gd name="T93" fmla="*/ 20 h 74"/>
                  <a:gd name="T94" fmla="*/ 40 w 74"/>
                  <a:gd name="T95" fmla="*/ 17 h 74"/>
                  <a:gd name="T96" fmla="*/ 37 w 7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4">
                    <a:moveTo>
                      <a:pt x="1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20"/>
                      <a:pt x="15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4" y="23"/>
                      <a:pt x="27" y="20"/>
                      <a:pt x="27" y="17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32" y="23"/>
                      <a:pt x="36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0" y="23"/>
                      <a:pt x="43" y="20"/>
                      <a:pt x="43" y="1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0"/>
                      <a:pt x="49" y="23"/>
                      <a:pt x="53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7" y="23"/>
                      <a:pt x="60" y="20"/>
                      <a:pt x="60" y="17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9" y="13"/>
                      <a:pt x="74" y="18"/>
                      <a:pt x="74" y="2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70"/>
                      <a:pt x="69" y="74"/>
                      <a:pt x="63" y="7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5" y="74"/>
                      <a:pt x="0" y="70"/>
                      <a:pt x="0" y="6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8"/>
                      <a:pt x="5" y="13"/>
                      <a:pt x="11" y="13"/>
                    </a:cubicBezTo>
                    <a:close/>
                    <a:moveTo>
                      <a:pt x="19" y="57"/>
                    </a:moveTo>
                    <a:cubicBezTo>
                      <a:pt x="19" y="60"/>
                      <a:pt x="20" y="62"/>
                      <a:pt x="22" y="63"/>
                    </a:cubicBezTo>
                    <a:cubicBezTo>
                      <a:pt x="24" y="65"/>
                      <a:pt x="26" y="65"/>
                      <a:pt x="28" y="65"/>
                    </a:cubicBezTo>
                    <a:cubicBezTo>
                      <a:pt x="31" y="65"/>
                      <a:pt x="33" y="65"/>
                      <a:pt x="35" y="63"/>
                    </a:cubicBezTo>
                    <a:cubicBezTo>
                      <a:pt x="37" y="61"/>
                      <a:pt x="38" y="59"/>
                      <a:pt x="38" y="56"/>
                    </a:cubicBezTo>
                    <a:cubicBezTo>
                      <a:pt x="38" y="55"/>
                      <a:pt x="37" y="53"/>
                      <a:pt x="37" y="52"/>
                    </a:cubicBezTo>
                    <a:cubicBezTo>
                      <a:pt x="36" y="51"/>
                      <a:pt x="34" y="50"/>
                      <a:pt x="33" y="50"/>
                    </a:cubicBezTo>
                    <a:cubicBezTo>
                      <a:pt x="35" y="48"/>
                      <a:pt x="37" y="46"/>
                      <a:pt x="37" y="44"/>
                    </a:cubicBezTo>
                    <a:cubicBezTo>
                      <a:pt x="37" y="42"/>
                      <a:pt x="36" y="40"/>
                      <a:pt x="35" y="39"/>
                    </a:cubicBezTo>
                    <a:cubicBezTo>
                      <a:pt x="33" y="37"/>
                      <a:pt x="31" y="36"/>
                      <a:pt x="28" y="36"/>
                    </a:cubicBezTo>
                    <a:cubicBezTo>
                      <a:pt x="27" y="36"/>
                      <a:pt x="25" y="37"/>
                      <a:pt x="24" y="37"/>
                    </a:cubicBezTo>
                    <a:cubicBezTo>
                      <a:pt x="23" y="38"/>
                      <a:pt x="22" y="39"/>
                      <a:pt x="21" y="40"/>
                    </a:cubicBezTo>
                    <a:cubicBezTo>
                      <a:pt x="20" y="41"/>
                      <a:pt x="20" y="42"/>
                      <a:pt x="19" y="44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5" y="43"/>
                      <a:pt x="25" y="42"/>
                      <a:pt x="26" y="42"/>
                    </a:cubicBezTo>
                    <a:cubicBezTo>
                      <a:pt x="26" y="41"/>
                      <a:pt x="27" y="41"/>
                      <a:pt x="28" y="41"/>
                    </a:cubicBezTo>
                    <a:cubicBezTo>
                      <a:pt x="29" y="41"/>
                      <a:pt x="30" y="41"/>
                      <a:pt x="30" y="42"/>
                    </a:cubicBezTo>
                    <a:cubicBezTo>
                      <a:pt x="31" y="42"/>
                      <a:pt x="31" y="43"/>
                      <a:pt x="31" y="44"/>
                    </a:cubicBezTo>
                    <a:cubicBezTo>
                      <a:pt x="31" y="45"/>
                      <a:pt x="31" y="46"/>
                      <a:pt x="30" y="47"/>
                    </a:cubicBezTo>
                    <a:cubicBezTo>
                      <a:pt x="29" y="47"/>
                      <a:pt x="28" y="48"/>
                      <a:pt x="27" y="48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2"/>
                      <a:pt x="28" y="52"/>
                      <a:pt x="29" y="52"/>
                    </a:cubicBezTo>
                    <a:cubicBezTo>
                      <a:pt x="30" y="52"/>
                      <a:pt x="31" y="52"/>
                      <a:pt x="31" y="53"/>
                    </a:cubicBezTo>
                    <a:cubicBezTo>
                      <a:pt x="32" y="54"/>
                      <a:pt x="32" y="55"/>
                      <a:pt x="32" y="56"/>
                    </a:cubicBezTo>
                    <a:cubicBezTo>
                      <a:pt x="32" y="58"/>
                      <a:pt x="32" y="59"/>
                      <a:pt x="31" y="60"/>
                    </a:cubicBezTo>
                    <a:cubicBezTo>
                      <a:pt x="30" y="60"/>
                      <a:pt x="30" y="61"/>
                      <a:pt x="28" y="61"/>
                    </a:cubicBezTo>
                    <a:cubicBezTo>
                      <a:pt x="27" y="61"/>
                      <a:pt x="26" y="61"/>
                      <a:pt x="26" y="60"/>
                    </a:cubicBezTo>
                    <a:cubicBezTo>
                      <a:pt x="25" y="59"/>
                      <a:pt x="25" y="58"/>
                      <a:pt x="24" y="57"/>
                    </a:cubicBezTo>
                    <a:cubicBezTo>
                      <a:pt x="19" y="57"/>
                      <a:pt x="19" y="57"/>
                      <a:pt x="19" y="57"/>
                    </a:cubicBezTo>
                    <a:close/>
                    <a:moveTo>
                      <a:pt x="55" y="6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0" y="38"/>
                      <a:pt x="49" y="40"/>
                      <a:pt x="47" y="41"/>
                    </a:cubicBezTo>
                    <a:cubicBezTo>
                      <a:pt x="46" y="42"/>
                      <a:pt x="44" y="43"/>
                      <a:pt x="43" y="44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6" y="48"/>
                      <a:pt x="48" y="46"/>
                      <a:pt x="50" y="44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5" y="65"/>
                      <a:pt x="55" y="65"/>
                      <a:pt x="55" y="65"/>
                    </a:cubicBezTo>
                    <a:close/>
                    <a:moveTo>
                      <a:pt x="69" y="31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67"/>
                      <a:pt x="8" y="71"/>
                      <a:pt x="13" y="71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6" y="71"/>
                      <a:pt x="69" y="67"/>
                      <a:pt x="69" y="63"/>
                    </a:cubicBezTo>
                    <a:cubicBezTo>
                      <a:pt x="69" y="31"/>
                      <a:pt x="69" y="31"/>
                      <a:pt x="69" y="31"/>
                    </a:cubicBezTo>
                    <a:close/>
                    <a:moveTo>
                      <a:pt x="19" y="0"/>
                    </a:moveTo>
                    <a:cubicBezTo>
                      <a:pt x="17" y="0"/>
                      <a:pt x="16" y="1"/>
                      <a:pt x="16" y="2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9"/>
                      <a:pt x="17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20"/>
                      <a:pt x="23" y="19"/>
                      <a:pt x="23" y="1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lose/>
                    <a:moveTo>
                      <a:pt x="53" y="0"/>
                    </a:moveTo>
                    <a:cubicBezTo>
                      <a:pt x="51" y="0"/>
                      <a:pt x="50" y="1"/>
                      <a:pt x="50" y="2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5" y="20"/>
                      <a:pt x="57" y="19"/>
                      <a:pt x="57" y="17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1"/>
                      <a:pt x="55" y="0"/>
                      <a:pt x="54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36" y="0"/>
                    </a:moveTo>
                    <a:cubicBezTo>
                      <a:pt x="34" y="0"/>
                      <a:pt x="33" y="1"/>
                      <a:pt x="33" y="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9"/>
                      <a:pt x="34" y="20"/>
                      <a:pt x="36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9" y="20"/>
                      <a:pt x="40" y="19"/>
                      <a:pt x="40" y="17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7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5" name="Freeform 1553"/>
              <p:cNvSpPr>
                <a:spLocks noEditPoints="1"/>
              </p:cNvSpPr>
              <p:nvPr/>
            </p:nvSpPr>
            <p:spPr bwMode="auto">
              <a:xfrm>
                <a:off x="1100" y="1112"/>
                <a:ext cx="91" cy="91"/>
              </a:xfrm>
              <a:custGeom>
                <a:avLst/>
                <a:gdLst>
                  <a:gd name="T0" fmla="*/ 38 w 77"/>
                  <a:gd name="T1" fmla="*/ 0 h 77"/>
                  <a:gd name="T2" fmla="*/ 77 w 77"/>
                  <a:gd name="T3" fmla="*/ 39 h 77"/>
                  <a:gd name="T4" fmla="*/ 38 w 77"/>
                  <a:gd name="T5" fmla="*/ 77 h 77"/>
                  <a:gd name="T6" fmla="*/ 0 w 77"/>
                  <a:gd name="T7" fmla="*/ 39 h 77"/>
                  <a:gd name="T8" fmla="*/ 38 w 77"/>
                  <a:gd name="T9" fmla="*/ 0 h 77"/>
                  <a:gd name="T10" fmla="*/ 38 w 77"/>
                  <a:gd name="T11" fmla="*/ 45 h 77"/>
                  <a:gd name="T12" fmla="*/ 42 w 77"/>
                  <a:gd name="T13" fmla="*/ 41 h 77"/>
                  <a:gd name="T14" fmla="*/ 56 w 77"/>
                  <a:gd name="T15" fmla="*/ 24 h 77"/>
                  <a:gd name="T16" fmla="*/ 56 w 77"/>
                  <a:gd name="T17" fmla="*/ 20 h 77"/>
                  <a:gd name="T18" fmla="*/ 56 w 77"/>
                  <a:gd name="T19" fmla="*/ 20 h 77"/>
                  <a:gd name="T20" fmla="*/ 52 w 77"/>
                  <a:gd name="T21" fmla="*/ 20 h 77"/>
                  <a:gd name="T22" fmla="*/ 38 w 77"/>
                  <a:gd name="T23" fmla="*/ 37 h 77"/>
                  <a:gd name="T24" fmla="*/ 29 w 77"/>
                  <a:gd name="T25" fmla="*/ 30 h 77"/>
                  <a:gd name="T26" fmla="*/ 25 w 77"/>
                  <a:gd name="T27" fmla="*/ 30 h 77"/>
                  <a:gd name="T28" fmla="*/ 25 w 77"/>
                  <a:gd name="T29" fmla="*/ 30 h 77"/>
                  <a:gd name="T30" fmla="*/ 26 w 77"/>
                  <a:gd name="T31" fmla="*/ 34 h 77"/>
                  <a:gd name="T32" fmla="*/ 34 w 77"/>
                  <a:gd name="T33" fmla="*/ 41 h 77"/>
                  <a:gd name="T34" fmla="*/ 38 w 77"/>
                  <a:gd name="T35" fmla="*/ 45 h 77"/>
                  <a:gd name="T36" fmla="*/ 11 w 77"/>
                  <a:gd name="T37" fmla="*/ 41 h 77"/>
                  <a:gd name="T38" fmla="*/ 19 w 77"/>
                  <a:gd name="T39" fmla="*/ 41 h 77"/>
                  <a:gd name="T40" fmla="*/ 19 w 77"/>
                  <a:gd name="T41" fmla="*/ 37 h 77"/>
                  <a:gd name="T42" fmla="*/ 11 w 77"/>
                  <a:gd name="T43" fmla="*/ 37 h 77"/>
                  <a:gd name="T44" fmla="*/ 11 w 77"/>
                  <a:gd name="T45" fmla="*/ 41 h 77"/>
                  <a:gd name="T46" fmla="*/ 58 w 77"/>
                  <a:gd name="T47" fmla="*/ 41 h 77"/>
                  <a:gd name="T48" fmla="*/ 66 w 77"/>
                  <a:gd name="T49" fmla="*/ 41 h 77"/>
                  <a:gd name="T50" fmla="*/ 66 w 77"/>
                  <a:gd name="T51" fmla="*/ 37 h 77"/>
                  <a:gd name="T52" fmla="*/ 58 w 77"/>
                  <a:gd name="T53" fmla="*/ 37 h 77"/>
                  <a:gd name="T54" fmla="*/ 58 w 77"/>
                  <a:gd name="T55" fmla="*/ 41 h 77"/>
                  <a:gd name="T56" fmla="*/ 36 w 77"/>
                  <a:gd name="T57" fmla="*/ 11 h 77"/>
                  <a:gd name="T58" fmla="*/ 36 w 77"/>
                  <a:gd name="T59" fmla="*/ 19 h 77"/>
                  <a:gd name="T60" fmla="*/ 40 w 77"/>
                  <a:gd name="T61" fmla="*/ 19 h 77"/>
                  <a:gd name="T62" fmla="*/ 40 w 77"/>
                  <a:gd name="T63" fmla="*/ 11 h 77"/>
                  <a:gd name="T64" fmla="*/ 36 w 77"/>
                  <a:gd name="T65" fmla="*/ 11 h 77"/>
                  <a:gd name="T66" fmla="*/ 36 w 77"/>
                  <a:gd name="T67" fmla="*/ 59 h 77"/>
                  <a:gd name="T68" fmla="*/ 36 w 77"/>
                  <a:gd name="T69" fmla="*/ 66 h 77"/>
                  <a:gd name="T70" fmla="*/ 40 w 77"/>
                  <a:gd name="T71" fmla="*/ 66 h 77"/>
                  <a:gd name="T72" fmla="*/ 40 w 77"/>
                  <a:gd name="T73" fmla="*/ 59 h 77"/>
                  <a:gd name="T74" fmla="*/ 36 w 77"/>
                  <a:gd name="T75" fmla="*/ 59 h 77"/>
                  <a:gd name="T76" fmla="*/ 38 w 77"/>
                  <a:gd name="T77" fmla="*/ 7 h 77"/>
                  <a:gd name="T78" fmla="*/ 7 w 77"/>
                  <a:gd name="T79" fmla="*/ 39 h 77"/>
                  <a:gd name="T80" fmla="*/ 38 w 77"/>
                  <a:gd name="T81" fmla="*/ 70 h 77"/>
                  <a:gd name="T82" fmla="*/ 70 w 77"/>
                  <a:gd name="T83" fmla="*/ 39 h 77"/>
                  <a:gd name="T84" fmla="*/ 38 w 77"/>
                  <a:gd name="T8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7" h="77">
                    <a:moveTo>
                      <a:pt x="38" y="0"/>
                    </a:move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0"/>
                      <a:pt x="60" y="77"/>
                      <a:pt x="38" y="77"/>
                    </a:cubicBezTo>
                    <a:cubicBezTo>
                      <a:pt x="17" y="77"/>
                      <a:pt x="0" y="60"/>
                      <a:pt x="0" y="39"/>
                    </a:cubicBezTo>
                    <a:cubicBezTo>
                      <a:pt x="0" y="17"/>
                      <a:pt x="17" y="0"/>
                      <a:pt x="38" y="0"/>
                    </a:cubicBezTo>
                    <a:close/>
                    <a:moveTo>
                      <a:pt x="38" y="45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7" y="23"/>
                      <a:pt x="57" y="21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5" y="19"/>
                      <a:pt x="53" y="19"/>
                      <a:pt x="52" y="20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29"/>
                      <a:pt x="26" y="29"/>
                      <a:pt x="25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1"/>
                      <a:pt x="25" y="33"/>
                      <a:pt x="26" y="34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8" y="45"/>
                      <a:pt x="38" y="45"/>
                      <a:pt x="38" y="45"/>
                    </a:cubicBezTo>
                    <a:close/>
                    <a:moveTo>
                      <a:pt x="11" y="41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41"/>
                      <a:pt x="11" y="41"/>
                      <a:pt x="11" y="41"/>
                    </a:cubicBezTo>
                    <a:close/>
                    <a:moveTo>
                      <a:pt x="58" y="41"/>
                    </a:moveTo>
                    <a:cubicBezTo>
                      <a:pt x="66" y="41"/>
                      <a:pt x="66" y="41"/>
                      <a:pt x="66" y="41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8" y="41"/>
                      <a:pt x="58" y="41"/>
                      <a:pt x="58" y="41"/>
                    </a:cubicBezTo>
                    <a:close/>
                    <a:moveTo>
                      <a:pt x="36" y="11"/>
                    </a:moveTo>
                    <a:cubicBezTo>
                      <a:pt x="36" y="19"/>
                      <a:pt x="36" y="19"/>
                      <a:pt x="36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6" y="11"/>
                      <a:pt x="36" y="11"/>
                      <a:pt x="36" y="11"/>
                    </a:cubicBezTo>
                    <a:close/>
                    <a:moveTo>
                      <a:pt x="36" y="59"/>
                    </a:moveTo>
                    <a:cubicBezTo>
                      <a:pt x="36" y="66"/>
                      <a:pt x="36" y="66"/>
                      <a:pt x="36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36" y="59"/>
                      <a:pt x="36" y="59"/>
                      <a:pt x="36" y="59"/>
                    </a:cubicBezTo>
                    <a:close/>
                    <a:moveTo>
                      <a:pt x="38" y="7"/>
                    </a:moveTo>
                    <a:cubicBezTo>
                      <a:pt x="21" y="7"/>
                      <a:pt x="7" y="21"/>
                      <a:pt x="7" y="39"/>
                    </a:cubicBezTo>
                    <a:cubicBezTo>
                      <a:pt x="7" y="56"/>
                      <a:pt x="21" y="70"/>
                      <a:pt x="38" y="70"/>
                    </a:cubicBezTo>
                    <a:cubicBezTo>
                      <a:pt x="56" y="70"/>
                      <a:pt x="70" y="56"/>
                      <a:pt x="70" y="39"/>
                    </a:cubicBezTo>
                    <a:cubicBezTo>
                      <a:pt x="70" y="21"/>
                      <a:pt x="56" y="7"/>
                      <a:pt x="38" y="7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6" name="Freeform 1554"/>
              <p:cNvSpPr>
                <a:spLocks noEditPoints="1"/>
              </p:cNvSpPr>
              <p:nvPr/>
            </p:nvSpPr>
            <p:spPr bwMode="auto">
              <a:xfrm>
                <a:off x="1280" y="1901"/>
                <a:ext cx="101" cy="100"/>
              </a:xfrm>
              <a:custGeom>
                <a:avLst/>
                <a:gdLst>
                  <a:gd name="T0" fmla="*/ 31 w 85"/>
                  <a:gd name="T1" fmla="*/ 0 h 85"/>
                  <a:gd name="T2" fmla="*/ 62 w 85"/>
                  <a:gd name="T3" fmla="*/ 31 h 85"/>
                  <a:gd name="T4" fmla="*/ 31 w 85"/>
                  <a:gd name="T5" fmla="*/ 63 h 85"/>
                  <a:gd name="T6" fmla="*/ 0 w 85"/>
                  <a:gd name="T7" fmla="*/ 31 h 85"/>
                  <a:gd name="T8" fmla="*/ 31 w 85"/>
                  <a:gd name="T9" fmla="*/ 0 h 85"/>
                  <a:gd name="T10" fmla="*/ 63 w 85"/>
                  <a:gd name="T11" fmla="*/ 48 h 85"/>
                  <a:gd name="T12" fmla="*/ 48 w 85"/>
                  <a:gd name="T13" fmla="*/ 63 h 85"/>
                  <a:gd name="T14" fmla="*/ 69 w 85"/>
                  <a:gd name="T15" fmla="*/ 83 h 85"/>
                  <a:gd name="T16" fmla="*/ 74 w 85"/>
                  <a:gd name="T17" fmla="*/ 83 h 85"/>
                  <a:gd name="T18" fmla="*/ 83 w 85"/>
                  <a:gd name="T19" fmla="*/ 73 h 85"/>
                  <a:gd name="T20" fmla="*/ 83 w 85"/>
                  <a:gd name="T21" fmla="*/ 68 h 85"/>
                  <a:gd name="T22" fmla="*/ 63 w 85"/>
                  <a:gd name="T23" fmla="*/ 48 h 85"/>
                  <a:gd name="T24" fmla="*/ 43 w 85"/>
                  <a:gd name="T25" fmla="*/ 20 h 85"/>
                  <a:gd name="T26" fmla="*/ 31 w 85"/>
                  <a:gd name="T27" fmla="*/ 15 h 85"/>
                  <a:gd name="T28" fmla="*/ 19 w 85"/>
                  <a:gd name="T29" fmla="*/ 20 h 85"/>
                  <a:gd name="T30" fmla="*/ 14 w 85"/>
                  <a:gd name="T31" fmla="*/ 31 h 85"/>
                  <a:gd name="T32" fmla="*/ 19 w 85"/>
                  <a:gd name="T33" fmla="*/ 43 h 85"/>
                  <a:gd name="T34" fmla="*/ 31 w 85"/>
                  <a:gd name="T35" fmla="*/ 48 h 85"/>
                  <a:gd name="T36" fmla="*/ 43 w 85"/>
                  <a:gd name="T37" fmla="*/ 43 h 85"/>
                  <a:gd name="T38" fmla="*/ 48 w 85"/>
                  <a:gd name="T39" fmla="*/ 31 h 85"/>
                  <a:gd name="T40" fmla="*/ 43 w 85"/>
                  <a:gd name="T41" fmla="*/ 20 h 85"/>
                  <a:gd name="T42" fmla="*/ 17 w 85"/>
                  <a:gd name="T43" fmla="*/ 32 h 85"/>
                  <a:gd name="T44" fmla="*/ 22 w 85"/>
                  <a:gd name="T45" fmla="*/ 32 h 85"/>
                  <a:gd name="T46" fmla="*/ 29 w 85"/>
                  <a:gd name="T47" fmla="*/ 23 h 85"/>
                  <a:gd name="T48" fmla="*/ 29 w 85"/>
                  <a:gd name="T49" fmla="*/ 18 h 85"/>
                  <a:gd name="T50" fmla="*/ 17 w 85"/>
                  <a:gd name="T51" fmla="*/ 32 h 85"/>
                  <a:gd name="T52" fmla="*/ 31 w 85"/>
                  <a:gd name="T53" fmla="*/ 8 h 85"/>
                  <a:gd name="T54" fmla="*/ 14 w 85"/>
                  <a:gd name="T55" fmla="*/ 15 h 85"/>
                  <a:gd name="T56" fmla="*/ 7 w 85"/>
                  <a:gd name="T57" fmla="*/ 31 h 85"/>
                  <a:gd name="T58" fmla="*/ 14 w 85"/>
                  <a:gd name="T59" fmla="*/ 48 h 85"/>
                  <a:gd name="T60" fmla="*/ 31 w 85"/>
                  <a:gd name="T61" fmla="*/ 55 h 85"/>
                  <a:gd name="T62" fmla="*/ 48 w 85"/>
                  <a:gd name="T63" fmla="*/ 48 h 85"/>
                  <a:gd name="T64" fmla="*/ 55 w 85"/>
                  <a:gd name="T65" fmla="*/ 31 h 85"/>
                  <a:gd name="T66" fmla="*/ 48 w 85"/>
                  <a:gd name="T67" fmla="*/ 15 h 85"/>
                  <a:gd name="T68" fmla="*/ 31 w 85"/>
                  <a:gd name="T69" fmla="*/ 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" h="85">
                    <a:moveTo>
                      <a:pt x="31" y="0"/>
                    </a:move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9"/>
                      <a:pt x="48" y="63"/>
                      <a:pt x="31" y="63"/>
                    </a:cubicBezTo>
                    <a:cubicBezTo>
                      <a:pt x="14" y="63"/>
                      <a:pt x="0" y="49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lose/>
                    <a:moveTo>
                      <a:pt x="63" y="48"/>
                    </a:moveTo>
                    <a:cubicBezTo>
                      <a:pt x="59" y="55"/>
                      <a:pt x="54" y="60"/>
                      <a:pt x="48" y="63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70" y="85"/>
                      <a:pt x="73" y="84"/>
                      <a:pt x="74" y="83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5" y="72"/>
                      <a:pt x="85" y="69"/>
                      <a:pt x="83" y="68"/>
                    </a:cubicBezTo>
                    <a:cubicBezTo>
                      <a:pt x="63" y="48"/>
                      <a:pt x="63" y="48"/>
                      <a:pt x="63" y="48"/>
                    </a:cubicBezTo>
                    <a:close/>
                    <a:moveTo>
                      <a:pt x="43" y="20"/>
                    </a:moveTo>
                    <a:cubicBezTo>
                      <a:pt x="40" y="16"/>
                      <a:pt x="36" y="15"/>
                      <a:pt x="31" y="15"/>
                    </a:cubicBezTo>
                    <a:cubicBezTo>
                      <a:pt x="26" y="15"/>
                      <a:pt x="22" y="16"/>
                      <a:pt x="19" y="20"/>
                    </a:cubicBezTo>
                    <a:cubicBezTo>
                      <a:pt x="16" y="23"/>
                      <a:pt x="14" y="27"/>
                      <a:pt x="14" y="31"/>
                    </a:cubicBezTo>
                    <a:cubicBezTo>
                      <a:pt x="14" y="36"/>
                      <a:pt x="16" y="40"/>
                      <a:pt x="19" y="43"/>
                    </a:cubicBezTo>
                    <a:cubicBezTo>
                      <a:pt x="22" y="47"/>
                      <a:pt x="26" y="48"/>
                      <a:pt x="31" y="48"/>
                    </a:cubicBezTo>
                    <a:cubicBezTo>
                      <a:pt x="36" y="48"/>
                      <a:pt x="40" y="47"/>
                      <a:pt x="43" y="43"/>
                    </a:cubicBezTo>
                    <a:cubicBezTo>
                      <a:pt x="46" y="40"/>
                      <a:pt x="48" y="36"/>
                      <a:pt x="48" y="31"/>
                    </a:cubicBezTo>
                    <a:cubicBezTo>
                      <a:pt x="48" y="27"/>
                      <a:pt x="46" y="23"/>
                      <a:pt x="43" y="20"/>
                    </a:cubicBezTo>
                    <a:close/>
                    <a:moveTo>
                      <a:pt x="17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26"/>
                      <a:pt x="24" y="23"/>
                      <a:pt x="29" y="23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2" y="18"/>
                      <a:pt x="17" y="25"/>
                      <a:pt x="17" y="32"/>
                    </a:cubicBezTo>
                    <a:close/>
                    <a:moveTo>
                      <a:pt x="31" y="8"/>
                    </a:moveTo>
                    <a:cubicBezTo>
                      <a:pt x="24" y="8"/>
                      <a:pt x="18" y="10"/>
                      <a:pt x="14" y="15"/>
                    </a:cubicBezTo>
                    <a:cubicBezTo>
                      <a:pt x="10" y="19"/>
                      <a:pt x="7" y="25"/>
                      <a:pt x="7" y="31"/>
                    </a:cubicBezTo>
                    <a:cubicBezTo>
                      <a:pt x="7" y="38"/>
                      <a:pt x="10" y="44"/>
                      <a:pt x="14" y="48"/>
                    </a:cubicBezTo>
                    <a:cubicBezTo>
                      <a:pt x="18" y="53"/>
                      <a:pt x="24" y="55"/>
                      <a:pt x="31" y="55"/>
                    </a:cubicBezTo>
                    <a:cubicBezTo>
                      <a:pt x="38" y="55"/>
                      <a:pt x="44" y="53"/>
                      <a:pt x="48" y="48"/>
                    </a:cubicBezTo>
                    <a:cubicBezTo>
                      <a:pt x="52" y="44"/>
                      <a:pt x="55" y="38"/>
                      <a:pt x="55" y="31"/>
                    </a:cubicBezTo>
                    <a:cubicBezTo>
                      <a:pt x="55" y="25"/>
                      <a:pt x="52" y="19"/>
                      <a:pt x="48" y="15"/>
                    </a:cubicBezTo>
                    <a:cubicBezTo>
                      <a:pt x="44" y="10"/>
                      <a:pt x="38" y="8"/>
                      <a:pt x="31" y="8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7" name="Freeform 1555"/>
              <p:cNvSpPr>
                <a:spLocks noEditPoints="1"/>
              </p:cNvSpPr>
              <p:nvPr/>
            </p:nvSpPr>
            <p:spPr bwMode="auto">
              <a:xfrm>
                <a:off x="886" y="1064"/>
                <a:ext cx="90" cy="94"/>
              </a:xfrm>
              <a:custGeom>
                <a:avLst/>
                <a:gdLst>
                  <a:gd name="T0" fmla="*/ 38 w 76"/>
                  <a:gd name="T1" fmla="*/ 0 h 79"/>
                  <a:gd name="T2" fmla="*/ 43 w 76"/>
                  <a:gd name="T3" fmla="*/ 0 h 79"/>
                  <a:gd name="T4" fmla="*/ 44 w 76"/>
                  <a:gd name="T5" fmla="*/ 6 h 79"/>
                  <a:gd name="T6" fmla="*/ 45 w 76"/>
                  <a:gd name="T7" fmla="*/ 9 h 79"/>
                  <a:gd name="T8" fmla="*/ 51 w 76"/>
                  <a:gd name="T9" fmla="*/ 12 h 79"/>
                  <a:gd name="T10" fmla="*/ 54 w 76"/>
                  <a:gd name="T11" fmla="*/ 11 h 79"/>
                  <a:gd name="T12" fmla="*/ 61 w 76"/>
                  <a:gd name="T13" fmla="*/ 8 h 79"/>
                  <a:gd name="T14" fmla="*/ 68 w 76"/>
                  <a:gd name="T15" fmla="*/ 15 h 79"/>
                  <a:gd name="T16" fmla="*/ 65 w 76"/>
                  <a:gd name="T17" fmla="*/ 21 h 79"/>
                  <a:gd name="T18" fmla="*/ 64 w 76"/>
                  <a:gd name="T19" fmla="*/ 24 h 79"/>
                  <a:gd name="T20" fmla="*/ 66 w 76"/>
                  <a:gd name="T21" fmla="*/ 31 h 79"/>
                  <a:gd name="T22" fmla="*/ 69 w 76"/>
                  <a:gd name="T23" fmla="*/ 32 h 79"/>
                  <a:gd name="T24" fmla="*/ 76 w 76"/>
                  <a:gd name="T25" fmla="*/ 34 h 79"/>
                  <a:gd name="T26" fmla="*/ 76 w 76"/>
                  <a:gd name="T27" fmla="*/ 39 h 79"/>
                  <a:gd name="T28" fmla="*/ 76 w 76"/>
                  <a:gd name="T29" fmla="*/ 45 h 79"/>
                  <a:gd name="T30" fmla="*/ 70 w 76"/>
                  <a:gd name="T31" fmla="*/ 46 h 79"/>
                  <a:gd name="T32" fmla="*/ 67 w 76"/>
                  <a:gd name="T33" fmla="*/ 47 h 79"/>
                  <a:gd name="T34" fmla="*/ 63 w 76"/>
                  <a:gd name="T35" fmla="*/ 53 h 79"/>
                  <a:gd name="T36" fmla="*/ 64 w 76"/>
                  <a:gd name="T37" fmla="*/ 56 h 79"/>
                  <a:gd name="T38" fmla="*/ 67 w 76"/>
                  <a:gd name="T39" fmla="*/ 64 h 79"/>
                  <a:gd name="T40" fmla="*/ 62 w 76"/>
                  <a:gd name="T41" fmla="*/ 70 h 79"/>
                  <a:gd name="T42" fmla="*/ 57 w 76"/>
                  <a:gd name="T43" fmla="*/ 67 h 79"/>
                  <a:gd name="T44" fmla="*/ 54 w 76"/>
                  <a:gd name="T45" fmla="*/ 65 h 79"/>
                  <a:gd name="T46" fmla="*/ 47 w 76"/>
                  <a:gd name="T47" fmla="*/ 68 h 79"/>
                  <a:gd name="T48" fmla="*/ 46 w 76"/>
                  <a:gd name="T49" fmla="*/ 71 h 79"/>
                  <a:gd name="T50" fmla="*/ 43 w 76"/>
                  <a:gd name="T51" fmla="*/ 78 h 79"/>
                  <a:gd name="T52" fmla="*/ 38 w 76"/>
                  <a:gd name="T53" fmla="*/ 79 h 79"/>
                  <a:gd name="T54" fmla="*/ 33 w 76"/>
                  <a:gd name="T55" fmla="*/ 78 h 79"/>
                  <a:gd name="T56" fmla="*/ 32 w 76"/>
                  <a:gd name="T57" fmla="*/ 72 h 79"/>
                  <a:gd name="T58" fmla="*/ 31 w 76"/>
                  <a:gd name="T59" fmla="*/ 69 h 79"/>
                  <a:gd name="T60" fmla="*/ 24 w 76"/>
                  <a:gd name="T61" fmla="*/ 65 h 79"/>
                  <a:gd name="T62" fmla="*/ 21 w 76"/>
                  <a:gd name="T63" fmla="*/ 66 h 79"/>
                  <a:gd name="T64" fmla="*/ 14 w 76"/>
                  <a:gd name="T65" fmla="*/ 70 h 79"/>
                  <a:gd name="T66" fmla="*/ 7 w 76"/>
                  <a:gd name="T67" fmla="*/ 62 h 79"/>
                  <a:gd name="T68" fmla="*/ 11 w 76"/>
                  <a:gd name="T69" fmla="*/ 56 h 79"/>
                  <a:gd name="T70" fmla="*/ 12 w 76"/>
                  <a:gd name="T71" fmla="*/ 53 h 79"/>
                  <a:gd name="T72" fmla="*/ 9 w 76"/>
                  <a:gd name="T73" fmla="*/ 46 h 79"/>
                  <a:gd name="T74" fmla="*/ 6 w 76"/>
                  <a:gd name="T75" fmla="*/ 45 h 79"/>
                  <a:gd name="T76" fmla="*/ 0 w 76"/>
                  <a:gd name="T77" fmla="*/ 43 h 79"/>
                  <a:gd name="T78" fmla="*/ 0 w 76"/>
                  <a:gd name="T79" fmla="*/ 39 h 79"/>
                  <a:gd name="T80" fmla="*/ 0 w 76"/>
                  <a:gd name="T81" fmla="*/ 34 h 79"/>
                  <a:gd name="T82" fmla="*/ 5 w 76"/>
                  <a:gd name="T83" fmla="*/ 33 h 79"/>
                  <a:gd name="T84" fmla="*/ 8 w 76"/>
                  <a:gd name="T85" fmla="*/ 32 h 79"/>
                  <a:gd name="T86" fmla="*/ 12 w 76"/>
                  <a:gd name="T87" fmla="*/ 25 h 79"/>
                  <a:gd name="T88" fmla="*/ 11 w 76"/>
                  <a:gd name="T89" fmla="*/ 22 h 79"/>
                  <a:gd name="T90" fmla="*/ 7 w 76"/>
                  <a:gd name="T91" fmla="*/ 16 h 79"/>
                  <a:gd name="T92" fmla="*/ 15 w 76"/>
                  <a:gd name="T93" fmla="*/ 8 h 79"/>
                  <a:gd name="T94" fmla="*/ 19 w 76"/>
                  <a:gd name="T95" fmla="*/ 11 h 79"/>
                  <a:gd name="T96" fmla="*/ 22 w 76"/>
                  <a:gd name="T97" fmla="*/ 12 h 79"/>
                  <a:gd name="T98" fmla="*/ 29 w 76"/>
                  <a:gd name="T99" fmla="*/ 10 h 79"/>
                  <a:gd name="T100" fmla="*/ 31 w 76"/>
                  <a:gd name="T101" fmla="*/ 7 h 79"/>
                  <a:gd name="T102" fmla="*/ 32 w 76"/>
                  <a:gd name="T103" fmla="*/ 0 h 79"/>
                  <a:gd name="T104" fmla="*/ 38 w 76"/>
                  <a:gd name="T105" fmla="*/ 0 h 79"/>
                  <a:gd name="T106" fmla="*/ 38 w 76"/>
                  <a:gd name="T107" fmla="*/ 15 h 79"/>
                  <a:gd name="T108" fmla="*/ 21 w 76"/>
                  <a:gd name="T109" fmla="*/ 22 h 79"/>
                  <a:gd name="T110" fmla="*/ 14 w 76"/>
                  <a:gd name="T111" fmla="*/ 39 h 79"/>
                  <a:gd name="T112" fmla="*/ 21 w 76"/>
                  <a:gd name="T113" fmla="*/ 57 h 79"/>
                  <a:gd name="T114" fmla="*/ 38 w 76"/>
                  <a:gd name="T115" fmla="*/ 64 h 79"/>
                  <a:gd name="T116" fmla="*/ 55 w 76"/>
                  <a:gd name="T117" fmla="*/ 57 h 79"/>
                  <a:gd name="T118" fmla="*/ 62 w 76"/>
                  <a:gd name="T119" fmla="*/ 39 h 79"/>
                  <a:gd name="T120" fmla="*/ 55 w 76"/>
                  <a:gd name="T121" fmla="*/ 22 h 79"/>
                  <a:gd name="T122" fmla="*/ 38 w 76"/>
                  <a:gd name="T123" fmla="*/ 1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" h="79">
                    <a:moveTo>
                      <a:pt x="38" y="0"/>
                    </a:moveTo>
                    <a:cubicBezTo>
                      <a:pt x="40" y="0"/>
                      <a:pt x="41" y="0"/>
                      <a:pt x="43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7"/>
                      <a:pt x="44" y="8"/>
                      <a:pt x="45" y="9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3"/>
                      <a:pt x="53" y="12"/>
                      <a:pt x="54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4" y="10"/>
                      <a:pt x="66" y="13"/>
                      <a:pt x="68" y="15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2"/>
                      <a:pt x="63" y="23"/>
                      <a:pt x="64" y="24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2"/>
                      <a:pt x="68" y="32"/>
                      <a:pt x="69" y="32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6" y="36"/>
                      <a:pt x="76" y="37"/>
                      <a:pt x="76" y="39"/>
                    </a:cubicBezTo>
                    <a:cubicBezTo>
                      <a:pt x="76" y="41"/>
                      <a:pt x="76" y="43"/>
                      <a:pt x="76" y="45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9" y="46"/>
                      <a:pt x="67" y="46"/>
                      <a:pt x="67" y="47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4"/>
                      <a:pt x="63" y="55"/>
                      <a:pt x="64" y="56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6" y="66"/>
                      <a:pt x="64" y="68"/>
                      <a:pt x="62" y="70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6" y="66"/>
                      <a:pt x="55" y="65"/>
                      <a:pt x="54" y="65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7" y="68"/>
                      <a:pt x="46" y="69"/>
                      <a:pt x="46" y="71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2" y="78"/>
                      <a:pt x="40" y="79"/>
                      <a:pt x="38" y="79"/>
                    </a:cubicBezTo>
                    <a:cubicBezTo>
                      <a:pt x="36" y="79"/>
                      <a:pt x="34" y="78"/>
                      <a:pt x="33" y="78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1" y="71"/>
                      <a:pt x="31" y="69"/>
                      <a:pt x="31" y="69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4" y="65"/>
                      <a:pt x="22" y="65"/>
                      <a:pt x="21" y="66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67"/>
                      <a:pt x="9" y="65"/>
                      <a:pt x="7" y="62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1" y="55"/>
                      <a:pt x="12" y="53"/>
                      <a:pt x="12" y="53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5"/>
                      <a:pt x="7" y="45"/>
                      <a:pt x="6" y="45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1"/>
                      <a:pt x="0" y="39"/>
                    </a:cubicBezTo>
                    <a:cubicBezTo>
                      <a:pt x="0" y="37"/>
                      <a:pt x="0" y="36"/>
                      <a:pt x="0" y="3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3"/>
                      <a:pt x="8" y="32"/>
                      <a:pt x="8" y="32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3"/>
                      <a:pt x="11" y="22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0" y="13"/>
                      <a:pt x="12" y="10"/>
                      <a:pt x="15" y="8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2"/>
                      <a:pt x="22" y="12"/>
                      <a:pt x="22" y="12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10"/>
                      <a:pt x="30" y="8"/>
                      <a:pt x="31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6" y="0"/>
                      <a:pt x="38" y="0"/>
                    </a:cubicBezTo>
                    <a:close/>
                    <a:moveTo>
                      <a:pt x="38" y="15"/>
                    </a:moveTo>
                    <a:cubicBezTo>
                      <a:pt x="31" y="15"/>
                      <a:pt x="25" y="17"/>
                      <a:pt x="21" y="22"/>
                    </a:cubicBezTo>
                    <a:cubicBezTo>
                      <a:pt x="17" y="26"/>
                      <a:pt x="14" y="32"/>
                      <a:pt x="14" y="39"/>
                    </a:cubicBezTo>
                    <a:cubicBezTo>
                      <a:pt x="14" y="46"/>
                      <a:pt x="17" y="52"/>
                      <a:pt x="21" y="57"/>
                    </a:cubicBezTo>
                    <a:cubicBezTo>
                      <a:pt x="25" y="61"/>
                      <a:pt x="31" y="64"/>
                      <a:pt x="38" y="64"/>
                    </a:cubicBezTo>
                    <a:cubicBezTo>
                      <a:pt x="45" y="64"/>
                      <a:pt x="51" y="61"/>
                      <a:pt x="55" y="57"/>
                    </a:cubicBezTo>
                    <a:cubicBezTo>
                      <a:pt x="59" y="52"/>
                      <a:pt x="62" y="46"/>
                      <a:pt x="62" y="39"/>
                    </a:cubicBezTo>
                    <a:cubicBezTo>
                      <a:pt x="62" y="32"/>
                      <a:pt x="59" y="26"/>
                      <a:pt x="55" y="22"/>
                    </a:cubicBezTo>
                    <a:cubicBezTo>
                      <a:pt x="51" y="17"/>
                      <a:pt x="45" y="15"/>
                      <a:pt x="38" y="15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8" name="Freeform 1556"/>
              <p:cNvSpPr>
                <a:spLocks noEditPoints="1"/>
              </p:cNvSpPr>
              <p:nvPr/>
            </p:nvSpPr>
            <p:spPr bwMode="auto">
              <a:xfrm>
                <a:off x="905" y="1083"/>
                <a:ext cx="52" cy="55"/>
              </a:xfrm>
              <a:custGeom>
                <a:avLst/>
                <a:gdLst>
                  <a:gd name="T0" fmla="*/ 38 w 44"/>
                  <a:gd name="T1" fmla="*/ 7 h 46"/>
                  <a:gd name="T2" fmla="*/ 22 w 44"/>
                  <a:gd name="T3" fmla="*/ 0 h 46"/>
                  <a:gd name="T4" fmla="*/ 6 w 44"/>
                  <a:gd name="T5" fmla="*/ 7 h 46"/>
                  <a:gd name="T6" fmla="*/ 0 w 44"/>
                  <a:gd name="T7" fmla="*/ 23 h 46"/>
                  <a:gd name="T8" fmla="*/ 6 w 44"/>
                  <a:gd name="T9" fmla="*/ 40 h 46"/>
                  <a:gd name="T10" fmla="*/ 22 w 44"/>
                  <a:gd name="T11" fmla="*/ 46 h 46"/>
                  <a:gd name="T12" fmla="*/ 38 w 44"/>
                  <a:gd name="T13" fmla="*/ 40 h 46"/>
                  <a:gd name="T14" fmla="*/ 44 w 44"/>
                  <a:gd name="T15" fmla="*/ 23 h 46"/>
                  <a:gd name="T16" fmla="*/ 38 w 44"/>
                  <a:gd name="T17" fmla="*/ 7 h 46"/>
                  <a:gd name="T18" fmla="*/ 22 w 44"/>
                  <a:gd name="T19" fmla="*/ 11 h 46"/>
                  <a:gd name="T20" fmla="*/ 34 w 44"/>
                  <a:gd name="T21" fmla="*/ 23 h 46"/>
                  <a:gd name="T22" fmla="*/ 22 w 44"/>
                  <a:gd name="T23" fmla="*/ 35 h 46"/>
                  <a:gd name="T24" fmla="*/ 10 w 44"/>
                  <a:gd name="T25" fmla="*/ 23 h 46"/>
                  <a:gd name="T26" fmla="*/ 22 w 44"/>
                  <a:gd name="T27" fmla="*/ 1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6">
                    <a:moveTo>
                      <a:pt x="38" y="7"/>
                    </a:moveTo>
                    <a:cubicBezTo>
                      <a:pt x="34" y="3"/>
                      <a:pt x="28" y="0"/>
                      <a:pt x="22" y="0"/>
                    </a:cubicBezTo>
                    <a:cubicBezTo>
                      <a:pt x="16" y="0"/>
                      <a:pt x="10" y="3"/>
                      <a:pt x="6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30"/>
                      <a:pt x="2" y="35"/>
                      <a:pt x="6" y="40"/>
                    </a:cubicBezTo>
                    <a:cubicBezTo>
                      <a:pt x="10" y="44"/>
                      <a:pt x="16" y="46"/>
                      <a:pt x="22" y="46"/>
                    </a:cubicBezTo>
                    <a:cubicBezTo>
                      <a:pt x="28" y="46"/>
                      <a:pt x="34" y="44"/>
                      <a:pt x="38" y="40"/>
                    </a:cubicBezTo>
                    <a:cubicBezTo>
                      <a:pt x="42" y="35"/>
                      <a:pt x="44" y="30"/>
                      <a:pt x="44" y="23"/>
                    </a:cubicBezTo>
                    <a:cubicBezTo>
                      <a:pt x="44" y="17"/>
                      <a:pt x="42" y="11"/>
                      <a:pt x="38" y="7"/>
                    </a:cubicBezTo>
                    <a:close/>
                    <a:moveTo>
                      <a:pt x="22" y="11"/>
                    </a:moveTo>
                    <a:cubicBezTo>
                      <a:pt x="28" y="11"/>
                      <a:pt x="34" y="17"/>
                      <a:pt x="34" y="23"/>
                    </a:cubicBezTo>
                    <a:cubicBezTo>
                      <a:pt x="34" y="30"/>
                      <a:pt x="28" y="35"/>
                      <a:pt x="22" y="35"/>
                    </a:cubicBezTo>
                    <a:cubicBezTo>
                      <a:pt x="15" y="35"/>
                      <a:pt x="10" y="30"/>
                      <a:pt x="10" y="23"/>
                    </a:cubicBezTo>
                    <a:cubicBezTo>
                      <a:pt x="10" y="17"/>
                      <a:pt x="15" y="11"/>
                      <a:pt x="22" y="11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59" name="Freeform 1557"/>
              <p:cNvSpPr>
                <a:spLocks noEditPoints="1"/>
              </p:cNvSpPr>
              <p:nvPr/>
            </p:nvSpPr>
            <p:spPr bwMode="auto">
              <a:xfrm>
                <a:off x="1317" y="941"/>
                <a:ext cx="81" cy="88"/>
              </a:xfrm>
              <a:custGeom>
                <a:avLst/>
                <a:gdLst>
                  <a:gd name="T0" fmla="*/ 23 w 69"/>
                  <a:gd name="T1" fmla="*/ 58 h 74"/>
                  <a:gd name="T2" fmla="*/ 30 w 69"/>
                  <a:gd name="T3" fmla="*/ 65 h 74"/>
                  <a:gd name="T4" fmla="*/ 23 w 69"/>
                  <a:gd name="T5" fmla="*/ 73 h 74"/>
                  <a:gd name="T6" fmla="*/ 15 w 69"/>
                  <a:gd name="T7" fmla="*/ 65 h 74"/>
                  <a:gd name="T8" fmla="*/ 23 w 69"/>
                  <a:gd name="T9" fmla="*/ 58 h 74"/>
                  <a:gd name="T10" fmla="*/ 56 w 69"/>
                  <a:gd name="T11" fmla="*/ 59 h 74"/>
                  <a:gd name="T12" fmla="*/ 64 w 69"/>
                  <a:gd name="T13" fmla="*/ 66 h 74"/>
                  <a:gd name="T14" fmla="*/ 56 w 69"/>
                  <a:gd name="T15" fmla="*/ 74 h 74"/>
                  <a:gd name="T16" fmla="*/ 48 w 69"/>
                  <a:gd name="T17" fmla="*/ 66 h 74"/>
                  <a:gd name="T18" fmla="*/ 56 w 69"/>
                  <a:gd name="T19" fmla="*/ 59 h 74"/>
                  <a:gd name="T20" fmla="*/ 0 w 69"/>
                  <a:gd name="T21" fmla="*/ 0 h 74"/>
                  <a:gd name="T22" fmla="*/ 13 w 69"/>
                  <a:gd name="T23" fmla="*/ 0 h 74"/>
                  <a:gd name="T24" fmla="*/ 16 w 69"/>
                  <a:gd name="T25" fmla="*/ 10 h 74"/>
                  <a:gd name="T26" fmla="*/ 69 w 69"/>
                  <a:gd name="T27" fmla="*/ 10 h 74"/>
                  <a:gd name="T28" fmla="*/ 67 w 69"/>
                  <a:gd name="T29" fmla="*/ 32 h 74"/>
                  <a:gd name="T30" fmla="*/ 21 w 69"/>
                  <a:gd name="T31" fmla="*/ 41 h 74"/>
                  <a:gd name="T32" fmla="*/ 21 w 69"/>
                  <a:gd name="T33" fmla="*/ 47 h 74"/>
                  <a:gd name="T34" fmla="*/ 67 w 69"/>
                  <a:gd name="T35" fmla="*/ 47 h 74"/>
                  <a:gd name="T36" fmla="*/ 67 w 69"/>
                  <a:gd name="T37" fmla="*/ 54 h 74"/>
                  <a:gd name="T38" fmla="*/ 18 w 69"/>
                  <a:gd name="T39" fmla="*/ 54 h 74"/>
                  <a:gd name="T40" fmla="*/ 15 w 69"/>
                  <a:gd name="T41" fmla="*/ 37 h 74"/>
                  <a:gd name="T42" fmla="*/ 7 w 69"/>
                  <a:gd name="T43" fmla="*/ 7 h 74"/>
                  <a:gd name="T44" fmla="*/ 3 w 69"/>
                  <a:gd name="T45" fmla="*/ 7 h 74"/>
                  <a:gd name="T46" fmla="*/ 0 w 69"/>
                  <a:gd name="T4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" h="74">
                    <a:moveTo>
                      <a:pt x="23" y="58"/>
                    </a:moveTo>
                    <a:cubicBezTo>
                      <a:pt x="27" y="58"/>
                      <a:pt x="30" y="61"/>
                      <a:pt x="30" y="65"/>
                    </a:cubicBezTo>
                    <a:cubicBezTo>
                      <a:pt x="30" y="69"/>
                      <a:pt x="27" y="73"/>
                      <a:pt x="23" y="73"/>
                    </a:cubicBezTo>
                    <a:cubicBezTo>
                      <a:pt x="19" y="73"/>
                      <a:pt x="15" y="69"/>
                      <a:pt x="15" y="65"/>
                    </a:cubicBezTo>
                    <a:cubicBezTo>
                      <a:pt x="15" y="61"/>
                      <a:pt x="19" y="58"/>
                      <a:pt x="23" y="58"/>
                    </a:cubicBezTo>
                    <a:close/>
                    <a:moveTo>
                      <a:pt x="56" y="59"/>
                    </a:moveTo>
                    <a:cubicBezTo>
                      <a:pt x="60" y="59"/>
                      <a:pt x="64" y="62"/>
                      <a:pt x="64" y="66"/>
                    </a:cubicBezTo>
                    <a:cubicBezTo>
                      <a:pt x="64" y="71"/>
                      <a:pt x="60" y="74"/>
                      <a:pt x="56" y="74"/>
                    </a:cubicBezTo>
                    <a:cubicBezTo>
                      <a:pt x="52" y="74"/>
                      <a:pt x="48" y="71"/>
                      <a:pt x="48" y="66"/>
                    </a:cubicBezTo>
                    <a:cubicBezTo>
                      <a:pt x="48" y="62"/>
                      <a:pt x="52" y="59"/>
                      <a:pt x="56" y="59"/>
                    </a:cubicBezTo>
                    <a:close/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8" y="41"/>
                      <a:pt x="18" y="47"/>
                      <a:pt x="21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0" y="54"/>
                      <a:pt x="10" y="39"/>
                      <a:pt x="15" y="3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0" name="Freeform 1558"/>
              <p:cNvSpPr>
                <a:spLocks noEditPoints="1"/>
              </p:cNvSpPr>
              <p:nvPr/>
            </p:nvSpPr>
            <p:spPr bwMode="auto">
              <a:xfrm>
                <a:off x="1505" y="900"/>
                <a:ext cx="80" cy="82"/>
              </a:xfrm>
              <a:custGeom>
                <a:avLst/>
                <a:gdLst>
                  <a:gd name="T0" fmla="*/ 34 w 68"/>
                  <a:gd name="T1" fmla="*/ 0 h 69"/>
                  <a:gd name="T2" fmla="*/ 68 w 68"/>
                  <a:gd name="T3" fmla="*/ 35 h 69"/>
                  <a:gd name="T4" fmla="*/ 34 w 68"/>
                  <a:gd name="T5" fmla="*/ 69 h 69"/>
                  <a:gd name="T6" fmla="*/ 0 w 68"/>
                  <a:gd name="T7" fmla="*/ 35 h 69"/>
                  <a:gd name="T8" fmla="*/ 34 w 68"/>
                  <a:gd name="T9" fmla="*/ 0 h 69"/>
                  <a:gd name="T10" fmla="*/ 49 w 68"/>
                  <a:gd name="T11" fmla="*/ 35 h 69"/>
                  <a:gd name="T12" fmla="*/ 38 w 68"/>
                  <a:gd name="T13" fmla="*/ 26 h 69"/>
                  <a:gd name="T14" fmla="*/ 27 w 68"/>
                  <a:gd name="T15" fmla="*/ 18 h 69"/>
                  <a:gd name="T16" fmla="*/ 27 w 68"/>
                  <a:gd name="T17" fmla="*/ 35 h 69"/>
                  <a:gd name="T18" fmla="*/ 27 w 68"/>
                  <a:gd name="T19" fmla="*/ 52 h 69"/>
                  <a:gd name="T20" fmla="*/ 38 w 68"/>
                  <a:gd name="T21" fmla="*/ 43 h 69"/>
                  <a:gd name="T22" fmla="*/ 49 w 68"/>
                  <a:gd name="T23" fmla="*/ 3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9">
                    <a:moveTo>
                      <a:pt x="34" y="0"/>
                    </a:moveTo>
                    <a:cubicBezTo>
                      <a:pt x="53" y="0"/>
                      <a:pt x="68" y="16"/>
                      <a:pt x="68" y="35"/>
                    </a:cubicBezTo>
                    <a:cubicBezTo>
                      <a:pt x="68" y="54"/>
                      <a:pt x="53" y="69"/>
                      <a:pt x="34" y="69"/>
                    </a:cubicBezTo>
                    <a:cubicBezTo>
                      <a:pt x="15" y="69"/>
                      <a:pt x="0" y="54"/>
                      <a:pt x="0" y="35"/>
                    </a:cubicBezTo>
                    <a:cubicBezTo>
                      <a:pt x="0" y="16"/>
                      <a:pt x="15" y="0"/>
                      <a:pt x="34" y="0"/>
                    </a:cubicBezTo>
                    <a:close/>
                    <a:moveTo>
                      <a:pt x="49" y="35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8" y="43"/>
                      <a:pt x="38" y="43"/>
                      <a:pt x="38" y="43"/>
                    </a:cubicBezTo>
                    <a:lnTo>
                      <a:pt x="49" y="35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1" name="Freeform 1559"/>
              <p:cNvSpPr>
                <a:spLocks noEditPoints="1"/>
              </p:cNvSpPr>
              <p:nvPr/>
            </p:nvSpPr>
            <p:spPr bwMode="auto">
              <a:xfrm>
                <a:off x="1513" y="1203"/>
                <a:ext cx="90" cy="86"/>
              </a:xfrm>
              <a:custGeom>
                <a:avLst/>
                <a:gdLst>
                  <a:gd name="T0" fmla="*/ 65 w 76"/>
                  <a:gd name="T1" fmla="*/ 25 h 73"/>
                  <a:gd name="T2" fmla="*/ 76 w 76"/>
                  <a:gd name="T3" fmla="*/ 37 h 73"/>
                  <a:gd name="T4" fmla="*/ 76 w 76"/>
                  <a:gd name="T5" fmla="*/ 37 h 73"/>
                  <a:gd name="T6" fmla="*/ 64 w 76"/>
                  <a:gd name="T7" fmla="*/ 49 h 73"/>
                  <a:gd name="T8" fmla="*/ 49 w 76"/>
                  <a:gd name="T9" fmla="*/ 49 h 73"/>
                  <a:gd name="T10" fmla="*/ 49 w 76"/>
                  <a:gd name="T11" fmla="*/ 30 h 73"/>
                  <a:gd name="T12" fmla="*/ 25 w 76"/>
                  <a:gd name="T13" fmla="*/ 30 h 73"/>
                  <a:gd name="T14" fmla="*/ 25 w 76"/>
                  <a:gd name="T15" fmla="*/ 49 h 73"/>
                  <a:gd name="T16" fmla="*/ 12 w 76"/>
                  <a:gd name="T17" fmla="*/ 49 h 73"/>
                  <a:gd name="T18" fmla="*/ 0 w 76"/>
                  <a:gd name="T19" fmla="*/ 37 h 73"/>
                  <a:gd name="T20" fmla="*/ 0 w 76"/>
                  <a:gd name="T21" fmla="*/ 37 h 73"/>
                  <a:gd name="T22" fmla="*/ 4 w 76"/>
                  <a:gd name="T23" fmla="*/ 29 h 73"/>
                  <a:gd name="T24" fmla="*/ 3 w 76"/>
                  <a:gd name="T25" fmla="*/ 24 h 73"/>
                  <a:gd name="T26" fmla="*/ 15 w 76"/>
                  <a:gd name="T27" fmla="*/ 12 h 73"/>
                  <a:gd name="T28" fmla="*/ 18 w 76"/>
                  <a:gd name="T29" fmla="*/ 12 h 73"/>
                  <a:gd name="T30" fmla="*/ 34 w 76"/>
                  <a:gd name="T31" fmla="*/ 0 h 73"/>
                  <a:gd name="T32" fmla="*/ 50 w 76"/>
                  <a:gd name="T33" fmla="*/ 11 h 73"/>
                  <a:gd name="T34" fmla="*/ 53 w 76"/>
                  <a:gd name="T35" fmla="*/ 10 h 73"/>
                  <a:gd name="T36" fmla="*/ 65 w 76"/>
                  <a:gd name="T37" fmla="*/ 22 h 73"/>
                  <a:gd name="T38" fmla="*/ 65 w 76"/>
                  <a:gd name="T39" fmla="*/ 25 h 73"/>
                  <a:gd name="T40" fmla="*/ 28 w 76"/>
                  <a:gd name="T41" fmla="*/ 33 h 73"/>
                  <a:gd name="T42" fmla="*/ 28 w 76"/>
                  <a:gd name="T43" fmla="*/ 53 h 73"/>
                  <a:gd name="T44" fmla="*/ 20 w 76"/>
                  <a:gd name="T45" fmla="*/ 53 h 73"/>
                  <a:gd name="T46" fmla="*/ 37 w 76"/>
                  <a:gd name="T47" fmla="*/ 73 h 73"/>
                  <a:gd name="T48" fmla="*/ 55 w 76"/>
                  <a:gd name="T49" fmla="*/ 53 h 73"/>
                  <a:gd name="T50" fmla="*/ 46 w 76"/>
                  <a:gd name="T51" fmla="*/ 53 h 73"/>
                  <a:gd name="T52" fmla="*/ 46 w 76"/>
                  <a:gd name="T53" fmla="*/ 33 h 73"/>
                  <a:gd name="T54" fmla="*/ 28 w 76"/>
                  <a:gd name="T55" fmla="*/ 3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6" h="73">
                    <a:moveTo>
                      <a:pt x="65" y="25"/>
                    </a:moveTo>
                    <a:cubicBezTo>
                      <a:pt x="71" y="26"/>
                      <a:pt x="76" y="31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44"/>
                      <a:pt x="71" y="49"/>
                      <a:pt x="64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6" y="49"/>
                      <a:pt x="0" y="4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4"/>
                      <a:pt x="2" y="31"/>
                      <a:pt x="4" y="29"/>
                    </a:cubicBezTo>
                    <a:cubicBezTo>
                      <a:pt x="4" y="27"/>
                      <a:pt x="3" y="26"/>
                      <a:pt x="3" y="24"/>
                    </a:cubicBezTo>
                    <a:cubicBezTo>
                      <a:pt x="3" y="17"/>
                      <a:pt x="9" y="12"/>
                      <a:pt x="15" y="12"/>
                    </a:cubicBezTo>
                    <a:cubicBezTo>
                      <a:pt x="16" y="12"/>
                      <a:pt x="17" y="12"/>
                      <a:pt x="18" y="12"/>
                    </a:cubicBezTo>
                    <a:cubicBezTo>
                      <a:pt x="20" y="5"/>
                      <a:pt x="26" y="0"/>
                      <a:pt x="34" y="0"/>
                    </a:cubicBezTo>
                    <a:cubicBezTo>
                      <a:pt x="41" y="0"/>
                      <a:pt x="47" y="5"/>
                      <a:pt x="50" y="11"/>
                    </a:cubicBezTo>
                    <a:cubicBezTo>
                      <a:pt x="51" y="11"/>
                      <a:pt x="52" y="10"/>
                      <a:pt x="53" y="10"/>
                    </a:cubicBezTo>
                    <a:cubicBezTo>
                      <a:pt x="60" y="10"/>
                      <a:pt x="65" y="16"/>
                      <a:pt x="65" y="22"/>
                    </a:cubicBezTo>
                    <a:cubicBezTo>
                      <a:pt x="65" y="23"/>
                      <a:pt x="65" y="24"/>
                      <a:pt x="65" y="25"/>
                    </a:cubicBezTo>
                    <a:close/>
                    <a:moveTo>
                      <a:pt x="28" y="33"/>
                    </a:moveTo>
                    <a:cubicBezTo>
                      <a:pt x="28" y="53"/>
                      <a:pt x="28" y="53"/>
                      <a:pt x="28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33"/>
                      <a:pt x="46" y="33"/>
                      <a:pt x="46" y="33"/>
                    </a:cubicBezTo>
                    <a:lnTo>
                      <a:pt x="28" y="33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2" name="Freeform 1560"/>
              <p:cNvSpPr>
                <a:spLocks noEditPoints="1"/>
              </p:cNvSpPr>
              <p:nvPr/>
            </p:nvSpPr>
            <p:spPr bwMode="auto">
              <a:xfrm>
                <a:off x="1070" y="851"/>
                <a:ext cx="111" cy="83"/>
              </a:xfrm>
              <a:custGeom>
                <a:avLst/>
                <a:gdLst>
                  <a:gd name="T0" fmla="*/ 17 w 94"/>
                  <a:gd name="T1" fmla="*/ 42 h 70"/>
                  <a:gd name="T2" fmla="*/ 77 w 94"/>
                  <a:gd name="T3" fmla="*/ 42 h 70"/>
                  <a:gd name="T4" fmla="*/ 77 w 94"/>
                  <a:gd name="T5" fmla="*/ 42 h 70"/>
                  <a:gd name="T6" fmla="*/ 69 w 94"/>
                  <a:gd name="T7" fmla="*/ 51 h 70"/>
                  <a:gd name="T8" fmla="*/ 68 w 94"/>
                  <a:gd name="T9" fmla="*/ 50 h 70"/>
                  <a:gd name="T10" fmla="*/ 25 w 94"/>
                  <a:gd name="T11" fmla="*/ 50 h 70"/>
                  <a:gd name="T12" fmla="*/ 17 w 94"/>
                  <a:gd name="T13" fmla="*/ 42 h 70"/>
                  <a:gd name="T14" fmla="*/ 41 w 94"/>
                  <a:gd name="T15" fmla="*/ 54 h 70"/>
                  <a:gd name="T16" fmla="*/ 53 w 94"/>
                  <a:gd name="T17" fmla="*/ 54 h 70"/>
                  <a:gd name="T18" fmla="*/ 53 w 94"/>
                  <a:gd name="T19" fmla="*/ 66 h 70"/>
                  <a:gd name="T20" fmla="*/ 41 w 94"/>
                  <a:gd name="T21" fmla="*/ 66 h 70"/>
                  <a:gd name="T22" fmla="*/ 41 w 94"/>
                  <a:gd name="T23" fmla="*/ 54 h 70"/>
                  <a:gd name="T24" fmla="*/ 0 w 94"/>
                  <a:gd name="T25" fmla="*/ 25 h 70"/>
                  <a:gd name="T26" fmla="*/ 8 w 94"/>
                  <a:gd name="T27" fmla="*/ 33 h 70"/>
                  <a:gd name="T28" fmla="*/ 85 w 94"/>
                  <a:gd name="T29" fmla="*/ 34 h 70"/>
                  <a:gd name="T30" fmla="*/ 85 w 94"/>
                  <a:gd name="T31" fmla="*/ 34 h 70"/>
                  <a:gd name="T32" fmla="*/ 94 w 94"/>
                  <a:gd name="T33" fmla="*/ 26 h 70"/>
                  <a:gd name="T34" fmla="*/ 93 w 94"/>
                  <a:gd name="T35" fmla="*/ 25 h 70"/>
                  <a:gd name="T36" fmla="*/ 0 w 94"/>
                  <a:gd name="T37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70">
                    <a:moveTo>
                      <a:pt x="17" y="42"/>
                    </a:moveTo>
                    <a:cubicBezTo>
                      <a:pt x="33" y="25"/>
                      <a:pt x="60" y="25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68" y="50"/>
                    </a:cubicBezTo>
                    <a:cubicBezTo>
                      <a:pt x="56" y="38"/>
                      <a:pt x="37" y="38"/>
                      <a:pt x="25" y="50"/>
                    </a:cubicBezTo>
                    <a:cubicBezTo>
                      <a:pt x="17" y="42"/>
                      <a:pt x="17" y="42"/>
                      <a:pt x="17" y="42"/>
                    </a:cubicBezTo>
                    <a:close/>
                    <a:moveTo>
                      <a:pt x="41" y="54"/>
                    </a:moveTo>
                    <a:cubicBezTo>
                      <a:pt x="45" y="51"/>
                      <a:pt x="50" y="51"/>
                      <a:pt x="53" y="54"/>
                    </a:cubicBezTo>
                    <a:cubicBezTo>
                      <a:pt x="57" y="57"/>
                      <a:pt x="57" y="63"/>
                      <a:pt x="53" y="66"/>
                    </a:cubicBezTo>
                    <a:cubicBezTo>
                      <a:pt x="50" y="70"/>
                      <a:pt x="45" y="70"/>
                      <a:pt x="41" y="66"/>
                    </a:cubicBezTo>
                    <a:cubicBezTo>
                      <a:pt x="38" y="63"/>
                      <a:pt x="38" y="57"/>
                      <a:pt x="41" y="54"/>
                    </a:cubicBezTo>
                    <a:close/>
                    <a:moveTo>
                      <a:pt x="0" y="25"/>
                    </a:moveTo>
                    <a:cubicBezTo>
                      <a:pt x="8" y="33"/>
                      <a:pt x="8" y="33"/>
                      <a:pt x="8" y="33"/>
                    </a:cubicBezTo>
                    <a:cubicBezTo>
                      <a:pt x="30" y="13"/>
                      <a:pt x="64" y="13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4" y="26"/>
                      <a:pt x="93" y="26"/>
                      <a:pt x="93" y="25"/>
                    </a:cubicBezTo>
                    <a:cubicBezTo>
                      <a:pt x="68" y="0"/>
                      <a:pt x="26" y="0"/>
                      <a:pt x="0" y="25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3" name="Freeform 1561"/>
              <p:cNvSpPr>
                <a:spLocks noEditPoints="1"/>
              </p:cNvSpPr>
              <p:nvPr/>
            </p:nvSpPr>
            <p:spPr bwMode="auto">
              <a:xfrm>
                <a:off x="1001" y="1385"/>
                <a:ext cx="69" cy="100"/>
              </a:xfrm>
              <a:custGeom>
                <a:avLst/>
                <a:gdLst>
                  <a:gd name="T0" fmla="*/ 29 w 58"/>
                  <a:gd name="T1" fmla="*/ 0 h 85"/>
                  <a:gd name="T2" fmla="*/ 58 w 58"/>
                  <a:gd name="T3" fmla="*/ 29 h 85"/>
                  <a:gd name="T4" fmla="*/ 29 w 58"/>
                  <a:gd name="T5" fmla="*/ 85 h 85"/>
                  <a:gd name="T6" fmla="*/ 0 w 58"/>
                  <a:gd name="T7" fmla="*/ 29 h 85"/>
                  <a:gd name="T8" fmla="*/ 29 w 58"/>
                  <a:gd name="T9" fmla="*/ 0 h 85"/>
                  <a:gd name="T10" fmla="*/ 29 w 58"/>
                  <a:gd name="T11" fmla="*/ 17 h 85"/>
                  <a:gd name="T12" fmla="*/ 17 w 58"/>
                  <a:gd name="T13" fmla="*/ 30 h 85"/>
                  <a:gd name="T14" fmla="*/ 29 w 58"/>
                  <a:gd name="T15" fmla="*/ 42 h 85"/>
                  <a:gd name="T16" fmla="*/ 42 w 58"/>
                  <a:gd name="T17" fmla="*/ 30 h 85"/>
                  <a:gd name="T18" fmla="*/ 29 w 58"/>
                  <a:gd name="T19" fmla="*/ 17 h 85"/>
                  <a:gd name="T20" fmla="*/ 29 w 58"/>
                  <a:gd name="T21" fmla="*/ 8 h 85"/>
                  <a:gd name="T22" fmla="*/ 8 w 58"/>
                  <a:gd name="T23" fmla="*/ 30 h 85"/>
                  <a:gd name="T24" fmla="*/ 29 w 58"/>
                  <a:gd name="T25" fmla="*/ 51 h 85"/>
                  <a:gd name="T26" fmla="*/ 50 w 58"/>
                  <a:gd name="T27" fmla="*/ 30 h 85"/>
                  <a:gd name="T28" fmla="*/ 29 w 58"/>
                  <a:gd name="T29" fmla="*/ 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85">
                    <a:moveTo>
                      <a:pt x="29" y="0"/>
                    </a:move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9"/>
                      <a:pt x="36" y="72"/>
                      <a:pt x="29" y="85"/>
                    </a:cubicBezTo>
                    <a:cubicBezTo>
                      <a:pt x="23" y="72"/>
                      <a:pt x="0" y="4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  <a:moveTo>
                      <a:pt x="29" y="17"/>
                    </a:moveTo>
                    <a:cubicBezTo>
                      <a:pt x="23" y="17"/>
                      <a:pt x="17" y="23"/>
                      <a:pt x="17" y="30"/>
                    </a:cubicBezTo>
                    <a:cubicBezTo>
                      <a:pt x="17" y="36"/>
                      <a:pt x="23" y="42"/>
                      <a:pt x="29" y="42"/>
                    </a:cubicBezTo>
                    <a:cubicBezTo>
                      <a:pt x="36" y="42"/>
                      <a:pt x="42" y="36"/>
                      <a:pt x="42" y="30"/>
                    </a:cubicBezTo>
                    <a:cubicBezTo>
                      <a:pt x="42" y="23"/>
                      <a:pt x="36" y="17"/>
                      <a:pt x="29" y="17"/>
                    </a:cubicBezTo>
                    <a:close/>
                    <a:moveTo>
                      <a:pt x="29" y="8"/>
                    </a:moveTo>
                    <a:cubicBezTo>
                      <a:pt x="18" y="8"/>
                      <a:pt x="8" y="18"/>
                      <a:pt x="8" y="30"/>
                    </a:cubicBezTo>
                    <a:cubicBezTo>
                      <a:pt x="8" y="41"/>
                      <a:pt x="18" y="51"/>
                      <a:pt x="29" y="51"/>
                    </a:cubicBezTo>
                    <a:cubicBezTo>
                      <a:pt x="41" y="51"/>
                      <a:pt x="50" y="41"/>
                      <a:pt x="50" y="30"/>
                    </a:cubicBezTo>
                    <a:cubicBezTo>
                      <a:pt x="50" y="18"/>
                      <a:pt x="41" y="8"/>
                      <a:pt x="29" y="8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4" name="Freeform 1562"/>
              <p:cNvSpPr>
                <a:spLocks/>
              </p:cNvSpPr>
              <p:nvPr/>
            </p:nvSpPr>
            <p:spPr bwMode="auto">
              <a:xfrm>
                <a:off x="947" y="1527"/>
                <a:ext cx="100" cy="84"/>
              </a:xfrm>
              <a:custGeom>
                <a:avLst/>
                <a:gdLst>
                  <a:gd name="T0" fmla="*/ 43 w 85"/>
                  <a:gd name="T1" fmla="*/ 0 h 71"/>
                  <a:gd name="T2" fmla="*/ 64 w 85"/>
                  <a:gd name="T3" fmla="*/ 17 h 71"/>
                  <a:gd name="T4" fmla="*/ 85 w 85"/>
                  <a:gd name="T5" fmla="*/ 34 h 71"/>
                  <a:gd name="T6" fmla="*/ 73 w 85"/>
                  <a:gd name="T7" fmla="*/ 34 h 71"/>
                  <a:gd name="T8" fmla="*/ 73 w 85"/>
                  <a:gd name="T9" fmla="*/ 71 h 71"/>
                  <a:gd name="T10" fmla="*/ 53 w 85"/>
                  <a:gd name="T11" fmla="*/ 71 h 71"/>
                  <a:gd name="T12" fmla="*/ 53 w 85"/>
                  <a:gd name="T13" fmla="*/ 50 h 71"/>
                  <a:gd name="T14" fmla="*/ 43 w 85"/>
                  <a:gd name="T15" fmla="*/ 40 h 71"/>
                  <a:gd name="T16" fmla="*/ 43 w 85"/>
                  <a:gd name="T17" fmla="*/ 40 h 71"/>
                  <a:gd name="T18" fmla="*/ 32 w 85"/>
                  <a:gd name="T19" fmla="*/ 50 h 71"/>
                  <a:gd name="T20" fmla="*/ 32 w 85"/>
                  <a:gd name="T21" fmla="*/ 71 h 71"/>
                  <a:gd name="T22" fmla="*/ 12 w 85"/>
                  <a:gd name="T23" fmla="*/ 71 h 71"/>
                  <a:gd name="T24" fmla="*/ 12 w 85"/>
                  <a:gd name="T25" fmla="*/ 34 h 71"/>
                  <a:gd name="T26" fmla="*/ 0 w 85"/>
                  <a:gd name="T27" fmla="*/ 34 h 71"/>
                  <a:gd name="T28" fmla="*/ 16 w 85"/>
                  <a:gd name="T29" fmla="*/ 22 h 71"/>
                  <a:gd name="T30" fmla="*/ 16 w 85"/>
                  <a:gd name="T31" fmla="*/ 7 h 71"/>
                  <a:gd name="T32" fmla="*/ 25 w 85"/>
                  <a:gd name="T33" fmla="*/ 7 h 71"/>
                  <a:gd name="T34" fmla="*/ 25 w 85"/>
                  <a:gd name="T35" fmla="*/ 15 h 71"/>
                  <a:gd name="T36" fmla="*/ 43 w 85"/>
                  <a:gd name="T3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1">
                    <a:moveTo>
                      <a:pt x="43" y="0"/>
                    </a:moveTo>
                    <a:cubicBezTo>
                      <a:pt x="64" y="17"/>
                      <a:pt x="64" y="17"/>
                      <a:pt x="64" y="17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3" y="44"/>
                      <a:pt x="49" y="40"/>
                      <a:pt x="43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37" y="40"/>
                      <a:pt x="32" y="44"/>
                      <a:pt x="32" y="50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15"/>
                      <a:pt x="25" y="15"/>
                      <a:pt x="25" y="15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5" name="Freeform 1563"/>
              <p:cNvSpPr>
                <a:spLocks noEditPoints="1"/>
              </p:cNvSpPr>
              <p:nvPr/>
            </p:nvSpPr>
            <p:spPr bwMode="auto">
              <a:xfrm>
                <a:off x="798" y="1166"/>
                <a:ext cx="54" cy="97"/>
              </a:xfrm>
              <a:custGeom>
                <a:avLst/>
                <a:gdLst>
                  <a:gd name="T0" fmla="*/ 4 w 46"/>
                  <a:gd name="T1" fmla="*/ 0 h 82"/>
                  <a:gd name="T2" fmla="*/ 42 w 46"/>
                  <a:gd name="T3" fmla="*/ 0 h 82"/>
                  <a:gd name="T4" fmla="*/ 46 w 46"/>
                  <a:gd name="T5" fmla="*/ 4 h 82"/>
                  <a:gd name="T6" fmla="*/ 46 w 46"/>
                  <a:gd name="T7" fmla="*/ 78 h 82"/>
                  <a:gd name="T8" fmla="*/ 42 w 46"/>
                  <a:gd name="T9" fmla="*/ 82 h 82"/>
                  <a:gd name="T10" fmla="*/ 4 w 46"/>
                  <a:gd name="T11" fmla="*/ 82 h 82"/>
                  <a:gd name="T12" fmla="*/ 0 w 46"/>
                  <a:gd name="T13" fmla="*/ 78 h 82"/>
                  <a:gd name="T14" fmla="*/ 0 w 46"/>
                  <a:gd name="T15" fmla="*/ 4 h 82"/>
                  <a:gd name="T16" fmla="*/ 4 w 46"/>
                  <a:gd name="T17" fmla="*/ 0 h 82"/>
                  <a:gd name="T18" fmla="*/ 4 w 46"/>
                  <a:gd name="T19" fmla="*/ 5 h 82"/>
                  <a:gd name="T20" fmla="*/ 4 w 46"/>
                  <a:gd name="T21" fmla="*/ 62 h 82"/>
                  <a:gd name="T22" fmla="*/ 41 w 46"/>
                  <a:gd name="T23" fmla="*/ 62 h 82"/>
                  <a:gd name="T24" fmla="*/ 41 w 46"/>
                  <a:gd name="T25" fmla="*/ 5 h 82"/>
                  <a:gd name="T26" fmla="*/ 4 w 46"/>
                  <a:gd name="T27" fmla="*/ 5 h 82"/>
                  <a:gd name="T28" fmla="*/ 7 w 46"/>
                  <a:gd name="T29" fmla="*/ 72 h 82"/>
                  <a:gd name="T30" fmla="*/ 7 w 46"/>
                  <a:gd name="T31" fmla="*/ 75 h 82"/>
                  <a:gd name="T32" fmla="*/ 15 w 46"/>
                  <a:gd name="T33" fmla="*/ 75 h 82"/>
                  <a:gd name="T34" fmla="*/ 15 w 46"/>
                  <a:gd name="T35" fmla="*/ 72 h 82"/>
                  <a:gd name="T36" fmla="*/ 7 w 46"/>
                  <a:gd name="T37" fmla="*/ 72 h 82"/>
                  <a:gd name="T38" fmla="*/ 30 w 46"/>
                  <a:gd name="T39" fmla="*/ 72 h 82"/>
                  <a:gd name="T40" fmla="*/ 30 w 46"/>
                  <a:gd name="T41" fmla="*/ 75 h 82"/>
                  <a:gd name="T42" fmla="*/ 39 w 46"/>
                  <a:gd name="T43" fmla="*/ 75 h 82"/>
                  <a:gd name="T44" fmla="*/ 39 w 46"/>
                  <a:gd name="T45" fmla="*/ 72 h 82"/>
                  <a:gd name="T46" fmla="*/ 30 w 46"/>
                  <a:gd name="T47" fmla="*/ 72 h 82"/>
                  <a:gd name="T48" fmla="*/ 23 w 46"/>
                  <a:gd name="T49" fmla="*/ 70 h 82"/>
                  <a:gd name="T50" fmla="*/ 20 w 46"/>
                  <a:gd name="T51" fmla="*/ 73 h 82"/>
                  <a:gd name="T52" fmla="*/ 23 w 46"/>
                  <a:gd name="T53" fmla="*/ 76 h 82"/>
                  <a:gd name="T54" fmla="*/ 26 w 46"/>
                  <a:gd name="T55" fmla="*/ 73 h 82"/>
                  <a:gd name="T56" fmla="*/ 23 w 46"/>
                  <a:gd name="T57" fmla="*/ 7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" h="82">
                    <a:moveTo>
                      <a:pt x="4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2"/>
                      <a:pt x="46" y="4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6" y="80"/>
                      <a:pt x="44" y="82"/>
                      <a:pt x="42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1" y="82"/>
                      <a:pt x="0" y="80"/>
                      <a:pt x="0" y="7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  <a:moveTo>
                      <a:pt x="4" y="5"/>
                    </a:moveTo>
                    <a:cubicBezTo>
                      <a:pt x="4" y="62"/>
                      <a:pt x="4" y="62"/>
                      <a:pt x="4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" y="5"/>
                      <a:pt x="4" y="5"/>
                      <a:pt x="4" y="5"/>
                    </a:cubicBezTo>
                    <a:close/>
                    <a:moveTo>
                      <a:pt x="7" y="72"/>
                    </a:moveTo>
                    <a:cubicBezTo>
                      <a:pt x="7" y="75"/>
                      <a:pt x="7" y="75"/>
                      <a:pt x="7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7" y="72"/>
                      <a:pt x="7" y="72"/>
                      <a:pt x="7" y="72"/>
                    </a:cubicBezTo>
                    <a:close/>
                    <a:moveTo>
                      <a:pt x="30" y="72"/>
                    </a:moveTo>
                    <a:cubicBezTo>
                      <a:pt x="30" y="75"/>
                      <a:pt x="30" y="75"/>
                      <a:pt x="30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23" y="70"/>
                    </a:moveTo>
                    <a:cubicBezTo>
                      <a:pt x="21" y="70"/>
                      <a:pt x="20" y="72"/>
                      <a:pt x="20" y="73"/>
                    </a:cubicBezTo>
                    <a:cubicBezTo>
                      <a:pt x="20" y="75"/>
                      <a:pt x="21" y="76"/>
                      <a:pt x="23" y="76"/>
                    </a:cubicBezTo>
                    <a:cubicBezTo>
                      <a:pt x="24" y="76"/>
                      <a:pt x="26" y="75"/>
                      <a:pt x="26" y="73"/>
                    </a:cubicBezTo>
                    <a:cubicBezTo>
                      <a:pt x="26" y="72"/>
                      <a:pt x="24" y="70"/>
                      <a:pt x="23" y="7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6" name="Freeform 1564"/>
              <p:cNvSpPr>
                <a:spLocks noEditPoints="1"/>
              </p:cNvSpPr>
              <p:nvPr/>
            </p:nvSpPr>
            <p:spPr bwMode="auto">
              <a:xfrm>
                <a:off x="917" y="926"/>
                <a:ext cx="112" cy="66"/>
              </a:xfrm>
              <a:custGeom>
                <a:avLst/>
                <a:gdLst>
                  <a:gd name="T0" fmla="*/ 28 w 95"/>
                  <a:gd name="T1" fmla="*/ 56 h 56"/>
                  <a:gd name="T2" fmla="*/ 28 w 95"/>
                  <a:gd name="T3" fmla="*/ 56 h 56"/>
                  <a:gd name="T4" fmla="*/ 0 w 95"/>
                  <a:gd name="T5" fmla="*/ 56 h 56"/>
                  <a:gd name="T6" fmla="*/ 0 w 95"/>
                  <a:gd name="T7" fmla="*/ 48 h 56"/>
                  <a:gd name="T8" fmla="*/ 18 w 95"/>
                  <a:gd name="T9" fmla="*/ 40 h 56"/>
                  <a:gd name="T10" fmla="*/ 18 w 95"/>
                  <a:gd name="T11" fmla="*/ 16 h 56"/>
                  <a:gd name="T12" fmla="*/ 18 w 95"/>
                  <a:gd name="T13" fmla="*/ 16 h 56"/>
                  <a:gd name="T14" fmla="*/ 18 w 95"/>
                  <a:gd name="T15" fmla="*/ 13 h 56"/>
                  <a:gd name="T16" fmla="*/ 28 w 95"/>
                  <a:gd name="T17" fmla="*/ 0 h 56"/>
                  <a:gd name="T18" fmla="*/ 28 w 95"/>
                  <a:gd name="T19" fmla="*/ 0 h 56"/>
                  <a:gd name="T20" fmla="*/ 28 w 95"/>
                  <a:gd name="T21" fmla="*/ 0 h 56"/>
                  <a:gd name="T22" fmla="*/ 28 w 95"/>
                  <a:gd name="T23" fmla="*/ 0 h 56"/>
                  <a:gd name="T24" fmla="*/ 28 w 95"/>
                  <a:gd name="T25" fmla="*/ 0 h 56"/>
                  <a:gd name="T26" fmla="*/ 39 w 95"/>
                  <a:gd name="T27" fmla="*/ 13 h 56"/>
                  <a:gd name="T28" fmla="*/ 39 w 95"/>
                  <a:gd name="T29" fmla="*/ 16 h 56"/>
                  <a:gd name="T30" fmla="*/ 39 w 95"/>
                  <a:gd name="T31" fmla="*/ 16 h 56"/>
                  <a:gd name="T32" fmla="*/ 39 w 95"/>
                  <a:gd name="T33" fmla="*/ 40 h 56"/>
                  <a:gd name="T34" fmla="*/ 40 w 95"/>
                  <a:gd name="T35" fmla="*/ 41 h 56"/>
                  <a:gd name="T36" fmla="*/ 34 w 95"/>
                  <a:gd name="T37" fmla="*/ 48 h 56"/>
                  <a:gd name="T38" fmla="*/ 34 w 95"/>
                  <a:gd name="T39" fmla="*/ 56 h 56"/>
                  <a:gd name="T40" fmla="*/ 28 w 95"/>
                  <a:gd name="T41" fmla="*/ 56 h 56"/>
                  <a:gd name="T42" fmla="*/ 67 w 95"/>
                  <a:gd name="T43" fmla="*/ 56 h 56"/>
                  <a:gd name="T44" fmla="*/ 95 w 95"/>
                  <a:gd name="T45" fmla="*/ 56 h 56"/>
                  <a:gd name="T46" fmla="*/ 95 w 95"/>
                  <a:gd name="T47" fmla="*/ 48 h 56"/>
                  <a:gd name="T48" fmla="*/ 77 w 95"/>
                  <a:gd name="T49" fmla="*/ 40 h 56"/>
                  <a:gd name="T50" fmla="*/ 77 w 95"/>
                  <a:gd name="T51" fmla="*/ 16 h 56"/>
                  <a:gd name="T52" fmla="*/ 77 w 95"/>
                  <a:gd name="T53" fmla="*/ 16 h 56"/>
                  <a:gd name="T54" fmla="*/ 77 w 95"/>
                  <a:gd name="T55" fmla="*/ 13 h 56"/>
                  <a:gd name="T56" fmla="*/ 67 w 95"/>
                  <a:gd name="T57" fmla="*/ 0 h 56"/>
                  <a:gd name="T58" fmla="*/ 67 w 95"/>
                  <a:gd name="T59" fmla="*/ 0 h 56"/>
                  <a:gd name="T60" fmla="*/ 67 w 95"/>
                  <a:gd name="T61" fmla="*/ 0 h 56"/>
                  <a:gd name="T62" fmla="*/ 66 w 95"/>
                  <a:gd name="T63" fmla="*/ 0 h 56"/>
                  <a:gd name="T64" fmla="*/ 66 w 95"/>
                  <a:gd name="T65" fmla="*/ 0 h 56"/>
                  <a:gd name="T66" fmla="*/ 56 w 95"/>
                  <a:gd name="T67" fmla="*/ 13 h 56"/>
                  <a:gd name="T68" fmla="*/ 56 w 95"/>
                  <a:gd name="T69" fmla="*/ 16 h 56"/>
                  <a:gd name="T70" fmla="*/ 56 w 95"/>
                  <a:gd name="T71" fmla="*/ 16 h 56"/>
                  <a:gd name="T72" fmla="*/ 56 w 95"/>
                  <a:gd name="T73" fmla="*/ 40 h 56"/>
                  <a:gd name="T74" fmla="*/ 39 w 95"/>
                  <a:gd name="T75" fmla="*/ 48 h 56"/>
                  <a:gd name="T76" fmla="*/ 39 w 95"/>
                  <a:gd name="T77" fmla="*/ 56 h 56"/>
                  <a:gd name="T78" fmla="*/ 66 w 95"/>
                  <a:gd name="T79" fmla="*/ 56 h 56"/>
                  <a:gd name="T80" fmla="*/ 67 w 95"/>
                  <a:gd name="T8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43"/>
                      <a:pt x="16" y="43"/>
                      <a:pt x="18" y="40"/>
                    </a:cubicBezTo>
                    <a:cubicBezTo>
                      <a:pt x="25" y="32"/>
                      <a:pt x="19" y="24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4"/>
                      <a:pt x="18" y="13"/>
                    </a:cubicBezTo>
                    <a:cubicBezTo>
                      <a:pt x="18" y="6"/>
                      <a:pt x="22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4" y="0"/>
                      <a:pt x="39" y="6"/>
                      <a:pt x="39" y="13"/>
                    </a:cubicBezTo>
                    <a:cubicBezTo>
                      <a:pt x="39" y="14"/>
                      <a:pt x="39" y="15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7" y="24"/>
                      <a:pt x="32" y="32"/>
                      <a:pt x="39" y="40"/>
                    </a:cubicBezTo>
                    <a:cubicBezTo>
                      <a:pt x="39" y="40"/>
                      <a:pt x="40" y="41"/>
                      <a:pt x="40" y="41"/>
                    </a:cubicBezTo>
                    <a:cubicBezTo>
                      <a:pt x="37" y="42"/>
                      <a:pt x="34" y="45"/>
                      <a:pt x="34" y="48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28" y="56"/>
                      <a:pt x="28" y="56"/>
                      <a:pt x="28" y="56"/>
                    </a:cubicBezTo>
                    <a:close/>
                    <a:moveTo>
                      <a:pt x="67" y="56"/>
                    </a:moveTo>
                    <a:cubicBezTo>
                      <a:pt x="95" y="56"/>
                      <a:pt x="95" y="56"/>
                      <a:pt x="95" y="56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4" y="43"/>
                      <a:pt x="79" y="43"/>
                      <a:pt x="77" y="40"/>
                    </a:cubicBezTo>
                    <a:cubicBezTo>
                      <a:pt x="70" y="32"/>
                      <a:pt x="76" y="24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5"/>
                      <a:pt x="77" y="14"/>
                      <a:pt x="77" y="13"/>
                    </a:cubicBezTo>
                    <a:cubicBezTo>
                      <a:pt x="77" y="6"/>
                      <a:pt x="72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56" y="6"/>
                      <a:pt x="56" y="13"/>
                    </a:cubicBezTo>
                    <a:cubicBezTo>
                      <a:pt x="56" y="14"/>
                      <a:pt x="56" y="15"/>
                      <a:pt x="56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8" y="24"/>
                      <a:pt x="63" y="32"/>
                      <a:pt x="56" y="40"/>
                    </a:cubicBezTo>
                    <a:cubicBezTo>
                      <a:pt x="54" y="43"/>
                      <a:pt x="39" y="43"/>
                      <a:pt x="39" y="48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66" y="56"/>
                      <a:pt x="66" y="56"/>
                      <a:pt x="66" y="56"/>
                    </a:cubicBezTo>
                    <a:lnTo>
                      <a:pt x="67" y="56"/>
                    </a:ln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7" name="Freeform 1565"/>
              <p:cNvSpPr>
                <a:spLocks noEditPoints="1"/>
              </p:cNvSpPr>
              <p:nvPr/>
            </p:nvSpPr>
            <p:spPr bwMode="auto">
              <a:xfrm>
                <a:off x="652" y="804"/>
                <a:ext cx="99" cy="64"/>
              </a:xfrm>
              <a:custGeom>
                <a:avLst/>
                <a:gdLst>
                  <a:gd name="T0" fmla="*/ 71 w 84"/>
                  <a:gd name="T1" fmla="*/ 28 h 54"/>
                  <a:gd name="T2" fmla="*/ 84 w 84"/>
                  <a:gd name="T3" fmla="*/ 41 h 54"/>
                  <a:gd name="T4" fmla="*/ 84 w 84"/>
                  <a:gd name="T5" fmla="*/ 41 h 54"/>
                  <a:gd name="T6" fmla="*/ 70 w 84"/>
                  <a:gd name="T7" fmla="*/ 54 h 54"/>
                  <a:gd name="T8" fmla="*/ 14 w 84"/>
                  <a:gd name="T9" fmla="*/ 54 h 54"/>
                  <a:gd name="T10" fmla="*/ 0 w 84"/>
                  <a:gd name="T11" fmla="*/ 41 h 54"/>
                  <a:gd name="T12" fmla="*/ 0 w 84"/>
                  <a:gd name="T13" fmla="*/ 41 h 54"/>
                  <a:gd name="T14" fmla="*/ 5 w 84"/>
                  <a:gd name="T15" fmla="*/ 31 h 54"/>
                  <a:gd name="T16" fmla="*/ 4 w 84"/>
                  <a:gd name="T17" fmla="*/ 26 h 54"/>
                  <a:gd name="T18" fmla="*/ 17 w 84"/>
                  <a:gd name="T19" fmla="*/ 13 h 54"/>
                  <a:gd name="T20" fmla="*/ 20 w 84"/>
                  <a:gd name="T21" fmla="*/ 13 h 54"/>
                  <a:gd name="T22" fmla="*/ 38 w 84"/>
                  <a:gd name="T23" fmla="*/ 0 h 54"/>
                  <a:gd name="T24" fmla="*/ 55 w 84"/>
                  <a:gd name="T25" fmla="*/ 12 h 54"/>
                  <a:gd name="T26" fmla="*/ 59 w 84"/>
                  <a:gd name="T27" fmla="*/ 11 h 54"/>
                  <a:gd name="T28" fmla="*/ 72 w 84"/>
                  <a:gd name="T29" fmla="*/ 24 h 54"/>
                  <a:gd name="T30" fmla="*/ 71 w 84"/>
                  <a:gd name="T31" fmla="*/ 28 h 54"/>
                  <a:gd name="T32" fmla="*/ 22 w 84"/>
                  <a:gd name="T33" fmla="*/ 35 h 54"/>
                  <a:gd name="T34" fmla="*/ 27 w 84"/>
                  <a:gd name="T35" fmla="*/ 39 h 54"/>
                  <a:gd name="T36" fmla="*/ 50 w 84"/>
                  <a:gd name="T37" fmla="*/ 40 h 54"/>
                  <a:gd name="T38" fmla="*/ 50 w 84"/>
                  <a:gd name="T39" fmla="*/ 40 h 54"/>
                  <a:gd name="T40" fmla="*/ 54 w 84"/>
                  <a:gd name="T41" fmla="*/ 35 h 54"/>
                  <a:gd name="T42" fmla="*/ 54 w 84"/>
                  <a:gd name="T43" fmla="*/ 35 h 54"/>
                  <a:gd name="T44" fmla="*/ 22 w 84"/>
                  <a:gd name="T45" fmla="*/ 35 h 54"/>
                  <a:gd name="T46" fmla="*/ 35 w 84"/>
                  <a:gd name="T47" fmla="*/ 42 h 54"/>
                  <a:gd name="T48" fmla="*/ 35 w 84"/>
                  <a:gd name="T49" fmla="*/ 48 h 54"/>
                  <a:gd name="T50" fmla="*/ 42 w 84"/>
                  <a:gd name="T51" fmla="*/ 48 h 54"/>
                  <a:gd name="T52" fmla="*/ 42 w 84"/>
                  <a:gd name="T53" fmla="*/ 42 h 54"/>
                  <a:gd name="T54" fmla="*/ 35 w 84"/>
                  <a:gd name="T55" fmla="*/ 42 h 54"/>
                  <a:gd name="T56" fmla="*/ 14 w 84"/>
                  <a:gd name="T57" fmla="*/ 26 h 54"/>
                  <a:gd name="T58" fmla="*/ 18 w 84"/>
                  <a:gd name="T59" fmla="*/ 31 h 54"/>
                  <a:gd name="T60" fmla="*/ 59 w 84"/>
                  <a:gd name="T61" fmla="*/ 31 h 54"/>
                  <a:gd name="T62" fmla="*/ 59 w 84"/>
                  <a:gd name="T63" fmla="*/ 31 h 54"/>
                  <a:gd name="T64" fmla="*/ 63 w 84"/>
                  <a:gd name="T65" fmla="*/ 27 h 54"/>
                  <a:gd name="T66" fmla="*/ 63 w 84"/>
                  <a:gd name="T67" fmla="*/ 26 h 54"/>
                  <a:gd name="T68" fmla="*/ 14 w 84"/>
                  <a:gd name="T69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4" h="54">
                    <a:moveTo>
                      <a:pt x="71" y="28"/>
                    </a:moveTo>
                    <a:cubicBezTo>
                      <a:pt x="78" y="28"/>
                      <a:pt x="84" y="34"/>
                      <a:pt x="84" y="41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8"/>
                      <a:pt x="78" y="54"/>
                      <a:pt x="70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6" y="54"/>
                      <a:pt x="0" y="4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7"/>
                      <a:pt x="2" y="34"/>
                      <a:pt x="5" y="31"/>
                    </a:cubicBezTo>
                    <a:cubicBezTo>
                      <a:pt x="4" y="30"/>
                      <a:pt x="4" y="28"/>
                      <a:pt x="4" y="26"/>
                    </a:cubicBezTo>
                    <a:cubicBezTo>
                      <a:pt x="4" y="19"/>
                      <a:pt x="10" y="13"/>
                      <a:pt x="17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2" y="6"/>
                      <a:pt x="29" y="0"/>
                      <a:pt x="38" y="0"/>
                    </a:cubicBezTo>
                    <a:cubicBezTo>
                      <a:pt x="45" y="0"/>
                      <a:pt x="52" y="5"/>
                      <a:pt x="55" y="12"/>
                    </a:cubicBezTo>
                    <a:cubicBezTo>
                      <a:pt x="56" y="11"/>
                      <a:pt x="57" y="11"/>
                      <a:pt x="59" y="11"/>
                    </a:cubicBezTo>
                    <a:cubicBezTo>
                      <a:pt x="66" y="11"/>
                      <a:pt x="72" y="17"/>
                      <a:pt x="72" y="24"/>
                    </a:cubicBezTo>
                    <a:cubicBezTo>
                      <a:pt x="72" y="26"/>
                      <a:pt x="72" y="27"/>
                      <a:pt x="71" y="28"/>
                    </a:cubicBezTo>
                    <a:close/>
                    <a:moveTo>
                      <a:pt x="22" y="35"/>
                    </a:moveTo>
                    <a:cubicBezTo>
                      <a:pt x="27" y="39"/>
                      <a:pt x="27" y="39"/>
                      <a:pt x="27" y="39"/>
                    </a:cubicBezTo>
                    <a:cubicBezTo>
                      <a:pt x="33" y="33"/>
                      <a:pt x="44" y="33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45" y="26"/>
                      <a:pt x="31" y="26"/>
                      <a:pt x="22" y="35"/>
                    </a:cubicBezTo>
                    <a:close/>
                    <a:moveTo>
                      <a:pt x="35" y="42"/>
                    </a:moveTo>
                    <a:cubicBezTo>
                      <a:pt x="34" y="43"/>
                      <a:pt x="34" y="46"/>
                      <a:pt x="35" y="48"/>
                    </a:cubicBezTo>
                    <a:cubicBezTo>
                      <a:pt x="37" y="50"/>
                      <a:pt x="40" y="50"/>
                      <a:pt x="42" y="48"/>
                    </a:cubicBezTo>
                    <a:cubicBezTo>
                      <a:pt x="44" y="46"/>
                      <a:pt x="44" y="43"/>
                      <a:pt x="42" y="42"/>
                    </a:cubicBezTo>
                    <a:cubicBezTo>
                      <a:pt x="40" y="40"/>
                      <a:pt x="37" y="40"/>
                      <a:pt x="35" y="42"/>
                    </a:cubicBezTo>
                    <a:close/>
                    <a:moveTo>
                      <a:pt x="14" y="26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29" y="20"/>
                      <a:pt x="47" y="20"/>
                      <a:pt x="59" y="3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6"/>
                    </a:cubicBezTo>
                    <a:cubicBezTo>
                      <a:pt x="49" y="13"/>
                      <a:pt x="27" y="13"/>
                      <a:pt x="14" y="26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8" name="Freeform 1566"/>
              <p:cNvSpPr>
                <a:spLocks/>
              </p:cNvSpPr>
              <p:nvPr/>
            </p:nvSpPr>
            <p:spPr bwMode="auto">
              <a:xfrm>
                <a:off x="1851" y="1275"/>
                <a:ext cx="82" cy="80"/>
              </a:xfrm>
              <a:custGeom>
                <a:avLst/>
                <a:gdLst>
                  <a:gd name="T0" fmla="*/ 56 w 69"/>
                  <a:gd name="T1" fmla="*/ 43 h 68"/>
                  <a:gd name="T2" fmla="*/ 63 w 69"/>
                  <a:gd name="T3" fmla="*/ 45 h 68"/>
                  <a:gd name="T4" fmla="*/ 62 w 69"/>
                  <a:gd name="T5" fmla="*/ 16 h 68"/>
                  <a:gd name="T6" fmla="*/ 26 w 69"/>
                  <a:gd name="T7" fmla="*/ 20 h 68"/>
                  <a:gd name="T8" fmla="*/ 27 w 69"/>
                  <a:gd name="T9" fmla="*/ 56 h 68"/>
                  <a:gd name="T10" fmla="*/ 27 w 69"/>
                  <a:gd name="T11" fmla="*/ 57 h 68"/>
                  <a:gd name="T12" fmla="*/ 13 w 69"/>
                  <a:gd name="T13" fmla="*/ 68 h 68"/>
                  <a:gd name="T14" fmla="*/ 0 w 69"/>
                  <a:gd name="T15" fmla="*/ 57 h 68"/>
                  <a:gd name="T16" fmla="*/ 13 w 69"/>
                  <a:gd name="T17" fmla="*/ 47 h 68"/>
                  <a:gd name="T18" fmla="*/ 19 w 69"/>
                  <a:gd name="T19" fmla="*/ 48 h 68"/>
                  <a:gd name="T20" fmla="*/ 20 w 69"/>
                  <a:gd name="T21" fmla="*/ 8 h 68"/>
                  <a:gd name="T22" fmla="*/ 69 w 69"/>
                  <a:gd name="T23" fmla="*/ 0 h 68"/>
                  <a:gd name="T24" fmla="*/ 69 w 69"/>
                  <a:gd name="T25" fmla="*/ 17 h 68"/>
                  <a:gd name="T26" fmla="*/ 69 w 69"/>
                  <a:gd name="T27" fmla="*/ 54 h 68"/>
                  <a:gd name="T28" fmla="*/ 69 w 69"/>
                  <a:gd name="T29" fmla="*/ 54 h 68"/>
                  <a:gd name="T30" fmla="*/ 56 w 69"/>
                  <a:gd name="T31" fmla="*/ 64 h 68"/>
                  <a:gd name="T32" fmla="*/ 43 w 69"/>
                  <a:gd name="T33" fmla="*/ 54 h 68"/>
                  <a:gd name="T34" fmla="*/ 56 w 69"/>
                  <a:gd name="T35" fmla="*/ 4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68">
                    <a:moveTo>
                      <a:pt x="56" y="43"/>
                    </a:moveTo>
                    <a:cubicBezTo>
                      <a:pt x="59" y="43"/>
                      <a:pt x="61" y="44"/>
                      <a:pt x="63" y="45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7" y="63"/>
                      <a:pt x="21" y="68"/>
                      <a:pt x="13" y="68"/>
                    </a:cubicBezTo>
                    <a:cubicBezTo>
                      <a:pt x="6" y="68"/>
                      <a:pt x="0" y="63"/>
                      <a:pt x="0" y="57"/>
                    </a:cubicBezTo>
                    <a:cubicBezTo>
                      <a:pt x="0" y="51"/>
                      <a:pt x="8" y="47"/>
                      <a:pt x="13" y="47"/>
                    </a:cubicBezTo>
                    <a:cubicBezTo>
                      <a:pt x="18" y="47"/>
                      <a:pt x="17" y="47"/>
                      <a:pt x="19" y="4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54"/>
                      <a:pt x="69" y="54"/>
                      <a:pt x="69" y="54"/>
                    </a:cubicBezTo>
                    <a:cubicBezTo>
                      <a:pt x="69" y="54"/>
                      <a:pt x="69" y="54"/>
                      <a:pt x="69" y="54"/>
                    </a:cubicBezTo>
                    <a:cubicBezTo>
                      <a:pt x="69" y="60"/>
                      <a:pt x="63" y="64"/>
                      <a:pt x="56" y="64"/>
                    </a:cubicBezTo>
                    <a:cubicBezTo>
                      <a:pt x="49" y="64"/>
                      <a:pt x="43" y="60"/>
                      <a:pt x="43" y="54"/>
                    </a:cubicBezTo>
                    <a:cubicBezTo>
                      <a:pt x="43" y="48"/>
                      <a:pt x="49" y="43"/>
                      <a:pt x="56" y="43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69" name="Freeform 1567"/>
              <p:cNvSpPr>
                <a:spLocks noEditPoints="1"/>
              </p:cNvSpPr>
              <p:nvPr/>
            </p:nvSpPr>
            <p:spPr bwMode="auto">
              <a:xfrm>
                <a:off x="544" y="1281"/>
                <a:ext cx="54" cy="67"/>
              </a:xfrm>
              <a:custGeom>
                <a:avLst/>
                <a:gdLst>
                  <a:gd name="T0" fmla="*/ 34 w 45"/>
                  <a:gd name="T1" fmla="*/ 31 h 57"/>
                  <a:gd name="T2" fmla="*/ 45 w 45"/>
                  <a:gd name="T3" fmla="*/ 56 h 57"/>
                  <a:gd name="T4" fmla="*/ 45 w 45"/>
                  <a:gd name="T5" fmla="*/ 57 h 57"/>
                  <a:gd name="T6" fmla="*/ 0 w 45"/>
                  <a:gd name="T7" fmla="*/ 57 h 57"/>
                  <a:gd name="T8" fmla="*/ 0 w 45"/>
                  <a:gd name="T9" fmla="*/ 56 h 57"/>
                  <a:gd name="T10" fmla="*/ 11 w 45"/>
                  <a:gd name="T11" fmla="*/ 31 h 57"/>
                  <a:gd name="T12" fmla="*/ 11 w 45"/>
                  <a:gd name="T13" fmla="*/ 31 h 57"/>
                  <a:gd name="T14" fmla="*/ 11 w 45"/>
                  <a:gd name="T15" fmla="*/ 31 h 57"/>
                  <a:gd name="T16" fmla="*/ 13 w 45"/>
                  <a:gd name="T17" fmla="*/ 33 h 57"/>
                  <a:gd name="T18" fmla="*/ 13 w 45"/>
                  <a:gd name="T19" fmla="*/ 33 h 57"/>
                  <a:gd name="T20" fmla="*/ 13 w 45"/>
                  <a:gd name="T21" fmla="*/ 33 h 57"/>
                  <a:gd name="T22" fmla="*/ 22 w 45"/>
                  <a:gd name="T23" fmla="*/ 37 h 57"/>
                  <a:gd name="T24" fmla="*/ 22 w 45"/>
                  <a:gd name="T25" fmla="*/ 37 h 57"/>
                  <a:gd name="T26" fmla="*/ 22 w 45"/>
                  <a:gd name="T27" fmla="*/ 37 h 57"/>
                  <a:gd name="T28" fmla="*/ 22 w 45"/>
                  <a:gd name="T29" fmla="*/ 37 h 57"/>
                  <a:gd name="T30" fmla="*/ 34 w 45"/>
                  <a:gd name="T31" fmla="*/ 31 h 57"/>
                  <a:gd name="T32" fmla="*/ 22 w 45"/>
                  <a:gd name="T33" fmla="*/ 0 h 57"/>
                  <a:gd name="T34" fmla="*/ 11 w 45"/>
                  <a:gd name="T35" fmla="*/ 23 h 57"/>
                  <a:gd name="T36" fmla="*/ 22 w 45"/>
                  <a:gd name="T37" fmla="*/ 33 h 57"/>
                  <a:gd name="T38" fmla="*/ 33 w 45"/>
                  <a:gd name="T39" fmla="*/ 22 h 57"/>
                  <a:gd name="T40" fmla="*/ 22 w 45"/>
                  <a:gd name="T41" fmla="*/ 0 h 57"/>
                  <a:gd name="T42" fmla="*/ 31 w 45"/>
                  <a:gd name="T43" fmla="*/ 9 h 57"/>
                  <a:gd name="T44" fmla="*/ 13 w 45"/>
                  <a:gd name="T45" fmla="*/ 13 h 57"/>
                  <a:gd name="T46" fmla="*/ 12 w 45"/>
                  <a:gd name="T47" fmla="*/ 19 h 57"/>
                  <a:gd name="T48" fmla="*/ 22 w 45"/>
                  <a:gd name="T49" fmla="*/ 31 h 57"/>
                  <a:gd name="T50" fmla="*/ 32 w 45"/>
                  <a:gd name="T51" fmla="*/ 19 h 57"/>
                  <a:gd name="T52" fmla="*/ 31 w 45"/>
                  <a:gd name="T53" fmla="*/ 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" h="57">
                    <a:moveTo>
                      <a:pt x="34" y="31"/>
                    </a:moveTo>
                    <a:cubicBezTo>
                      <a:pt x="40" y="36"/>
                      <a:pt x="45" y="45"/>
                      <a:pt x="45" y="56"/>
                    </a:cubicBezTo>
                    <a:cubicBezTo>
                      <a:pt x="45" y="56"/>
                      <a:pt x="45" y="57"/>
                      <a:pt x="45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6"/>
                      <a:pt x="0" y="56"/>
                    </a:cubicBezTo>
                    <a:cubicBezTo>
                      <a:pt x="0" y="45"/>
                      <a:pt x="4" y="36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2"/>
                      <a:pt x="12" y="32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5" y="35"/>
                      <a:pt x="18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7" y="37"/>
                      <a:pt x="31" y="34"/>
                      <a:pt x="34" y="31"/>
                    </a:cubicBezTo>
                    <a:close/>
                    <a:moveTo>
                      <a:pt x="22" y="0"/>
                    </a:moveTo>
                    <a:cubicBezTo>
                      <a:pt x="8" y="0"/>
                      <a:pt x="8" y="12"/>
                      <a:pt x="11" y="23"/>
                    </a:cubicBezTo>
                    <a:cubicBezTo>
                      <a:pt x="13" y="29"/>
                      <a:pt x="17" y="33"/>
                      <a:pt x="22" y="33"/>
                    </a:cubicBezTo>
                    <a:cubicBezTo>
                      <a:pt x="28" y="33"/>
                      <a:pt x="32" y="28"/>
                      <a:pt x="33" y="22"/>
                    </a:cubicBezTo>
                    <a:cubicBezTo>
                      <a:pt x="36" y="12"/>
                      <a:pt x="36" y="0"/>
                      <a:pt x="22" y="0"/>
                    </a:cubicBezTo>
                    <a:close/>
                    <a:moveTo>
                      <a:pt x="31" y="9"/>
                    </a:moveTo>
                    <a:cubicBezTo>
                      <a:pt x="25" y="11"/>
                      <a:pt x="22" y="14"/>
                      <a:pt x="13" y="13"/>
                    </a:cubicBezTo>
                    <a:cubicBezTo>
                      <a:pt x="13" y="14"/>
                      <a:pt x="12" y="17"/>
                      <a:pt x="12" y="19"/>
                    </a:cubicBezTo>
                    <a:cubicBezTo>
                      <a:pt x="12" y="26"/>
                      <a:pt x="17" y="31"/>
                      <a:pt x="22" y="31"/>
                    </a:cubicBezTo>
                    <a:cubicBezTo>
                      <a:pt x="28" y="31"/>
                      <a:pt x="32" y="26"/>
                      <a:pt x="32" y="19"/>
                    </a:cubicBezTo>
                    <a:cubicBezTo>
                      <a:pt x="32" y="12"/>
                      <a:pt x="31" y="11"/>
                      <a:pt x="31" y="9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0" name="Freeform 1568"/>
              <p:cNvSpPr>
                <a:spLocks noEditPoints="1"/>
              </p:cNvSpPr>
              <p:nvPr/>
            </p:nvSpPr>
            <p:spPr bwMode="auto">
              <a:xfrm>
                <a:off x="701" y="1715"/>
                <a:ext cx="52" cy="66"/>
              </a:xfrm>
              <a:custGeom>
                <a:avLst/>
                <a:gdLst>
                  <a:gd name="T0" fmla="*/ 31 w 44"/>
                  <a:gd name="T1" fmla="*/ 28 h 56"/>
                  <a:gd name="T2" fmla="*/ 22 w 44"/>
                  <a:gd name="T3" fmla="*/ 32 h 56"/>
                  <a:gd name="T4" fmla="*/ 14 w 44"/>
                  <a:gd name="T5" fmla="*/ 28 h 56"/>
                  <a:gd name="T6" fmla="*/ 8 w 44"/>
                  <a:gd name="T7" fmla="*/ 28 h 56"/>
                  <a:gd name="T8" fmla="*/ 8 w 44"/>
                  <a:gd name="T9" fmla="*/ 18 h 56"/>
                  <a:gd name="T10" fmla="*/ 22 w 44"/>
                  <a:gd name="T11" fmla="*/ 0 h 56"/>
                  <a:gd name="T12" fmla="*/ 36 w 44"/>
                  <a:gd name="T13" fmla="*/ 18 h 56"/>
                  <a:gd name="T14" fmla="*/ 36 w 44"/>
                  <a:gd name="T15" fmla="*/ 28 h 56"/>
                  <a:gd name="T16" fmla="*/ 31 w 44"/>
                  <a:gd name="T17" fmla="*/ 28 h 56"/>
                  <a:gd name="T18" fmla="*/ 30 w 44"/>
                  <a:gd name="T19" fmla="*/ 10 h 56"/>
                  <a:gd name="T20" fmla="*/ 13 w 44"/>
                  <a:gd name="T21" fmla="*/ 16 h 56"/>
                  <a:gd name="T22" fmla="*/ 13 w 44"/>
                  <a:gd name="T23" fmla="*/ 18 h 56"/>
                  <a:gd name="T24" fmla="*/ 22 w 44"/>
                  <a:gd name="T25" fmla="*/ 30 h 56"/>
                  <a:gd name="T26" fmla="*/ 32 w 44"/>
                  <a:gd name="T27" fmla="*/ 18 h 56"/>
                  <a:gd name="T28" fmla="*/ 30 w 44"/>
                  <a:gd name="T29" fmla="*/ 10 h 56"/>
                  <a:gd name="T30" fmla="*/ 34 w 44"/>
                  <a:gd name="T31" fmla="*/ 30 h 56"/>
                  <a:gd name="T32" fmla="*/ 22 w 44"/>
                  <a:gd name="T33" fmla="*/ 36 h 56"/>
                  <a:gd name="T34" fmla="*/ 11 w 44"/>
                  <a:gd name="T35" fmla="*/ 30 h 56"/>
                  <a:gd name="T36" fmla="*/ 0 w 44"/>
                  <a:gd name="T37" fmla="*/ 55 h 56"/>
                  <a:gd name="T38" fmla="*/ 0 w 44"/>
                  <a:gd name="T39" fmla="*/ 56 h 56"/>
                  <a:gd name="T40" fmla="*/ 44 w 44"/>
                  <a:gd name="T41" fmla="*/ 56 h 56"/>
                  <a:gd name="T42" fmla="*/ 44 w 44"/>
                  <a:gd name="T43" fmla="*/ 55 h 56"/>
                  <a:gd name="T44" fmla="*/ 34 w 44"/>
                  <a:gd name="T45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" h="56">
                    <a:moveTo>
                      <a:pt x="31" y="28"/>
                    </a:moveTo>
                    <a:cubicBezTo>
                      <a:pt x="29" y="31"/>
                      <a:pt x="26" y="32"/>
                      <a:pt x="22" y="32"/>
                    </a:cubicBezTo>
                    <a:cubicBezTo>
                      <a:pt x="19" y="32"/>
                      <a:pt x="16" y="31"/>
                      <a:pt x="1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8"/>
                      <a:pt x="15" y="0"/>
                      <a:pt x="22" y="0"/>
                    </a:cubicBezTo>
                    <a:cubicBezTo>
                      <a:pt x="30" y="0"/>
                      <a:pt x="36" y="8"/>
                      <a:pt x="36" y="1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30" y="10"/>
                    </a:moveTo>
                    <a:cubicBezTo>
                      <a:pt x="24" y="11"/>
                      <a:pt x="24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5"/>
                      <a:pt x="17" y="30"/>
                      <a:pt x="22" y="30"/>
                    </a:cubicBezTo>
                    <a:cubicBezTo>
                      <a:pt x="28" y="30"/>
                      <a:pt x="32" y="25"/>
                      <a:pt x="32" y="18"/>
                    </a:cubicBezTo>
                    <a:cubicBezTo>
                      <a:pt x="32" y="15"/>
                      <a:pt x="31" y="12"/>
                      <a:pt x="30" y="10"/>
                    </a:cubicBezTo>
                    <a:close/>
                    <a:moveTo>
                      <a:pt x="34" y="30"/>
                    </a:moveTo>
                    <a:cubicBezTo>
                      <a:pt x="31" y="34"/>
                      <a:pt x="27" y="36"/>
                      <a:pt x="22" y="36"/>
                    </a:cubicBezTo>
                    <a:cubicBezTo>
                      <a:pt x="18" y="36"/>
                      <a:pt x="14" y="34"/>
                      <a:pt x="11" y="30"/>
                    </a:cubicBezTo>
                    <a:cubicBezTo>
                      <a:pt x="5" y="35"/>
                      <a:pt x="0" y="44"/>
                      <a:pt x="0" y="55"/>
                    </a:cubicBezTo>
                    <a:cubicBezTo>
                      <a:pt x="0" y="55"/>
                      <a:pt x="0" y="55"/>
                      <a:pt x="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44"/>
                      <a:pt x="40" y="35"/>
                      <a:pt x="34" y="3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1" name="Freeform 1569"/>
              <p:cNvSpPr>
                <a:spLocks noEditPoints="1"/>
              </p:cNvSpPr>
              <p:nvPr/>
            </p:nvSpPr>
            <p:spPr bwMode="auto">
              <a:xfrm>
                <a:off x="1267" y="1173"/>
                <a:ext cx="58" cy="50"/>
              </a:xfrm>
              <a:custGeom>
                <a:avLst/>
                <a:gdLst>
                  <a:gd name="T0" fmla="*/ 7 w 58"/>
                  <a:gd name="T1" fmla="*/ 20 h 50"/>
                  <a:gd name="T2" fmla="*/ 7 w 58"/>
                  <a:gd name="T3" fmla="*/ 43 h 50"/>
                  <a:gd name="T4" fmla="*/ 50 w 58"/>
                  <a:gd name="T5" fmla="*/ 43 h 50"/>
                  <a:gd name="T6" fmla="*/ 50 w 58"/>
                  <a:gd name="T7" fmla="*/ 20 h 50"/>
                  <a:gd name="T8" fmla="*/ 58 w 58"/>
                  <a:gd name="T9" fmla="*/ 20 h 50"/>
                  <a:gd name="T10" fmla="*/ 58 w 58"/>
                  <a:gd name="T11" fmla="*/ 50 h 50"/>
                  <a:gd name="T12" fmla="*/ 0 w 58"/>
                  <a:gd name="T13" fmla="*/ 50 h 50"/>
                  <a:gd name="T14" fmla="*/ 0 w 58"/>
                  <a:gd name="T15" fmla="*/ 20 h 50"/>
                  <a:gd name="T16" fmla="*/ 7 w 58"/>
                  <a:gd name="T17" fmla="*/ 20 h 50"/>
                  <a:gd name="T18" fmla="*/ 7 w 58"/>
                  <a:gd name="T19" fmla="*/ 20 h 50"/>
                  <a:gd name="T20" fmla="*/ 20 w 58"/>
                  <a:gd name="T21" fmla="*/ 0 h 50"/>
                  <a:gd name="T22" fmla="*/ 20 w 58"/>
                  <a:gd name="T23" fmla="*/ 17 h 50"/>
                  <a:gd name="T24" fmla="*/ 12 w 58"/>
                  <a:gd name="T25" fmla="*/ 17 h 50"/>
                  <a:gd name="T26" fmla="*/ 28 w 58"/>
                  <a:gd name="T27" fmla="*/ 33 h 50"/>
                  <a:gd name="T28" fmla="*/ 45 w 58"/>
                  <a:gd name="T29" fmla="*/ 17 h 50"/>
                  <a:gd name="T30" fmla="*/ 37 w 58"/>
                  <a:gd name="T31" fmla="*/ 17 h 50"/>
                  <a:gd name="T32" fmla="*/ 37 w 58"/>
                  <a:gd name="T33" fmla="*/ 0 h 50"/>
                  <a:gd name="T34" fmla="*/ 20 w 58"/>
                  <a:gd name="T3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50">
                    <a:moveTo>
                      <a:pt x="7" y="20"/>
                    </a:moveTo>
                    <a:lnTo>
                      <a:pt x="7" y="43"/>
                    </a:lnTo>
                    <a:lnTo>
                      <a:pt x="50" y="43"/>
                    </a:lnTo>
                    <a:lnTo>
                      <a:pt x="50" y="20"/>
                    </a:lnTo>
                    <a:lnTo>
                      <a:pt x="58" y="20"/>
                    </a:lnTo>
                    <a:lnTo>
                      <a:pt x="58" y="50"/>
                    </a:lnTo>
                    <a:lnTo>
                      <a:pt x="0" y="50"/>
                    </a:lnTo>
                    <a:lnTo>
                      <a:pt x="0" y="20"/>
                    </a:lnTo>
                    <a:lnTo>
                      <a:pt x="7" y="20"/>
                    </a:lnTo>
                    <a:lnTo>
                      <a:pt x="7" y="20"/>
                    </a:lnTo>
                    <a:close/>
                    <a:moveTo>
                      <a:pt x="20" y="0"/>
                    </a:moveTo>
                    <a:lnTo>
                      <a:pt x="20" y="17"/>
                    </a:lnTo>
                    <a:lnTo>
                      <a:pt x="12" y="17"/>
                    </a:lnTo>
                    <a:lnTo>
                      <a:pt x="28" y="33"/>
                    </a:lnTo>
                    <a:lnTo>
                      <a:pt x="45" y="17"/>
                    </a:lnTo>
                    <a:lnTo>
                      <a:pt x="37" y="17"/>
                    </a:lnTo>
                    <a:lnTo>
                      <a:pt x="37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2" name="Freeform 1570"/>
              <p:cNvSpPr>
                <a:spLocks noEditPoints="1"/>
              </p:cNvSpPr>
              <p:nvPr/>
            </p:nvSpPr>
            <p:spPr bwMode="auto">
              <a:xfrm>
                <a:off x="1006" y="2091"/>
                <a:ext cx="56" cy="50"/>
              </a:xfrm>
              <a:custGeom>
                <a:avLst/>
                <a:gdLst>
                  <a:gd name="T0" fmla="*/ 7 w 56"/>
                  <a:gd name="T1" fmla="*/ 21 h 50"/>
                  <a:gd name="T2" fmla="*/ 7 w 56"/>
                  <a:gd name="T3" fmla="*/ 43 h 50"/>
                  <a:gd name="T4" fmla="*/ 49 w 56"/>
                  <a:gd name="T5" fmla="*/ 43 h 50"/>
                  <a:gd name="T6" fmla="*/ 49 w 56"/>
                  <a:gd name="T7" fmla="*/ 21 h 50"/>
                  <a:gd name="T8" fmla="*/ 56 w 56"/>
                  <a:gd name="T9" fmla="*/ 21 h 50"/>
                  <a:gd name="T10" fmla="*/ 56 w 56"/>
                  <a:gd name="T11" fmla="*/ 50 h 50"/>
                  <a:gd name="T12" fmla="*/ 0 w 56"/>
                  <a:gd name="T13" fmla="*/ 50 h 50"/>
                  <a:gd name="T14" fmla="*/ 0 w 56"/>
                  <a:gd name="T15" fmla="*/ 21 h 50"/>
                  <a:gd name="T16" fmla="*/ 7 w 56"/>
                  <a:gd name="T17" fmla="*/ 21 h 50"/>
                  <a:gd name="T18" fmla="*/ 7 w 56"/>
                  <a:gd name="T19" fmla="*/ 21 h 50"/>
                  <a:gd name="T20" fmla="*/ 20 w 56"/>
                  <a:gd name="T21" fmla="*/ 33 h 50"/>
                  <a:gd name="T22" fmla="*/ 36 w 56"/>
                  <a:gd name="T23" fmla="*/ 33 h 50"/>
                  <a:gd name="T24" fmla="*/ 36 w 56"/>
                  <a:gd name="T25" fmla="*/ 17 h 50"/>
                  <a:gd name="T26" fmla="*/ 45 w 56"/>
                  <a:gd name="T27" fmla="*/ 17 h 50"/>
                  <a:gd name="T28" fmla="*/ 28 w 56"/>
                  <a:gd name="T29" fmla="*/ 0 h 50"/>
                  <a:gd name="T30" fmla="*/ 12 w 56"/>
                  <a:gd name="T31" fmla="*/ 17 h 50"/>
                  <a:gd name="T32" fmla="*/ 20 w 56"/>
                  <a:gd name="T33" fmla="*/ 17 h 50"/>
                  <a:gd name="T34" fmla="*/ 20 w 56"/>
                  <a:gd name="T35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50">
                    <a:moveTo>
                      <a:pt x="7" y="21"/>
                    </a:moveTo>
                    <a:lnTo>
                      <a:pt x="7" y="43"/>
                    </a:lnTo>
                    <a:lnTo>
                      <a:pt x="49" y="43"/>
                    </a:lnTo>
                    <a:lnTo>
                      <a:pt x="49" y="21"/>
                    </a:lnTo>
                    <a:lnTo>
                      <a:pt x="56" y="21"/>
                    </a:lnTo>
                    <a:lnTo>
                      <a:pt x="56" y="50"/>
                    </a:lnTo>
                    <a:lnTo>
                      <a:pt x="0" y="50"/>
                    </a:lnTo>
                    <a:lnTo>
                      <a:pt x="0" y="21"/>
                    </a:lnTo>
                    <a:lnTo>
                      <a:pt x="7" y="21"/>
                    </a:lnTo>
                    <a:lnTo>
                      <a:pt x="7" y="21"/>
                    </a:lnTo>
                    <a:close/>
                    <a:moveTo>
                      <a:pt x="20" y="33"/>
                    </a:moveTo>
                    <a:lnTo>
                      <a:pt x="36" y="33"/>
                    </a:lnTo>
                    <a:lnTo>
                      <a:pt x="36" y="17"/>
                    </a:lnTo>
                    <a:lnTo>
                      <a:pt x="45" y="17"/>
                    </a:lnTo>
                    <a:lnTo>
                      <a:pt x="28" y="0"/>
                    </a:lnTo>
                    <a:lnTo>
                      <a:pt x="12" y="17"/>
                    </a:lnTo>
                    <a:lnTo>
                      <a:pt x="20" y="17"/>
                    </a:lnTo>
                    <a:lnTo>
                      <a:pt x="20" y="33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3" name="Freeform 1571"/>
              <p:cNvSpPr>
                <a:spLocks noEditPoints="1"/>
              </p:cNvSpPr>
              <p:nvPr/>
            </p:nvSpPr>
            <p:spPr bwMode="auto">
              <a:xfrm>
                <a:off x="1105" y="1949"/>
                <a:ext cx="57" cy="45"/>
              </a:xfrm>
              <a:custGeom>
                <a:avLst/>
                <a:gdLst>
                  <a:gd name="T0" fmla="*/ 15 w 48"/>
                  <a:gd name="T1" fmla="*/ 0 h 38"/>
                  <a:gd name="T2" fmla="*/ 34 w 48"/>
                  <a:gd name="T3" fmla="*/ 0 h 38"/>
                  <a:gd name="T4" fmla="*/ 35 w 48"/>
                  <a:gd name="T5" fmla="*/ 1 h 38"/>
                  <a:gd name="T6" fmla="*/ 35 w 48"/>
                  <a:gd name="T7" fmla="*/ 4 h 38"/>
                  <a:gd name="T8" fmla="*/ 15 w 48"/>
                  <a:gd name="T9" fmla="*/ 4 h 38"/>
                  <a:gd name="T10" fmla="*/ 15 w 48"/>
                  <a:gd name="T11" fmla="*/ 1 h 38"/>
                  <a:gd name="T12" fmla="*/ 15 w 48"/>
                  <a:gd name="T13" fmla="*/ 0 h 38"/>
                  <a:gd name="T14" fmla="*/ 24 w 48"/>
                  <a:gd name="T15" fmla="*/ 12 h 38"/>
                  <a:gd name="T16" fmla="*/ 34 w 48"/>
                  <a:gd name="T17" fmla="*/ 22 h 38"/>
                  <a:gd name="T18" fmla="*/ 24 w 48"/>
                  <a:gd name="T19" fmla="*/ 32 h 38"/>
                  <a:gd name="T20" fmla="*/ 14 w 48"/>
                  <a:gd name="T21" fmla="*/ 22 h 38"/>
                  <a:gd name="T22" fmla="*/ 24 w 48"/>
                  <a:gd name="T23" fmla="*/ 12 h 38"/>
                  <a:gd name="T24" fmla="*/ 24 w 48"/>
                  <a:gd name="T25" fmla="*/ 14 h 38"/>
                  <a:gd name="T26" fmla="*/ 24 w 48"/>
                  <a:gd name="T27" fmla="*/ 17 h 38"/>
                  <a:gd name="T28" fmla="*/ 30 w 48"/>
                  <a:gd name="T29" fmla="*/ 22 h 38"/>
                  <a:gd name="T30" fmla="*/ 33 w 48"/>
                  <a:gd name="T31" fmla="*/ 22 h 38"/>
                  <a:gd name="T32" fmla="*/ 24 w 48"/>
                  <a:gd name="T33" fmla="*/ 14 h 38"/>
                  <a:gd name="T34" fmla="*/ 3 w 48"/>
                  <a:gd name="T35" fmla="*/ 5 h 38"/>
                  <a:gd name="T36" fmla="*/ 0 w 48"/>
                  <a:gd name="T37" fmla="*/ 7 h 38"/>
                  <a:gd name="T38" fmla="*/ 0 w 48"/>
                  <a:gd name="T39" fmla="*/ 13 h 38"/>
                  <a:gd name="T40" fmla="*/ 0 w 48"/>
                  <a:gd name="T41" fmla="*/ 31 h 38"/>
                  <a:gd name="T42" fmla="*/ 0 w 48"/>
                  <a:gd name="T43" fmla="*/ 36 h 38"/>
                  <a:gd name="T44" fmla="*/ 3 w 48"/>
                  <a:gd name="T45" fmla="*/ 38 h 38"/>
                  <a:gd name="T46" fmla="*/ 46 w 48"/>
                  <a:gd name="T47" fmla="*/ 38 h 38"/>
                  <a:gd name="T48" fmla="*/ 48 w 48"/>
                  <a:gd name="T49" fmla="*/ 36 h 38"/>
                  <a:gd name="T50" fmla="*/ 48 w 48"/>
                  <a:gd name="T51" fmla="*/ 31 h 38"/>
                  <a:gd name="T52" fmla="*/ 48 w 48"/>
                  <a:gd name="T53" fmla="*/ 13 h 38"/>
                  <a:gd name="T54" fmla="*/ 48 w 48"/>
                  <a:gd name="T55" fmla="*/ 7 h 38"/>
                  <a:gd name="T56" fmla="*/ 46 w 48"/>
                  <a:gd name="T57" fmla="*/ 5 h 38"/>
                  <a:gd name="T58" fmla="*/ 3 w 48"/>
                  <a:gd name="T59" fmla="*/ 5 h 38"/>
                  <a:gd name="T60" fmla="*/ 6 w 48"/>
                  <a:gd name="T61" fmla="*/ 8 h 38"/>
                  <a:gd name="T62" fmla="*/ 8 w 48"/>
                  <a:gd name="T63" fmla="*/ 10 h 38"/>
                  <a:gd name="T64" fmla="*/ 6 w 48"/>
                  <a:gd name="T65" fmla="*/ 12 h 38"/>
                  <a:gd name="T66" fmla="*/ 4 w 48"/>
                  <a:gd name="T67" fmla="*/ 10 h 38"/>
                  <a:gd name="T68" fmla="*/ 6 w 48"/>
                  <a:gd name="T69" fmla="*/ 8 h 38"/>
                  <a:gd name="T70" fmla="*/ 24 w 48"/>
                  <a:gd name="T71" fmla="*/ 9 h 38"/>
                  <a:gd name="T72" fmla="*/ 11 w 48"/>
                  <a:gd name="T73" fmla="*/ 22 h 38"/>
                  <a:gd name="T74" fmla="*/ 24 w 48"/>
                  <a:gd name="T75" fmla="*/ 35 h 38"/>
                  <a:gd name="T76" fmla="*/ 37 w 48"/>
                  <a:gd name="T77" fmla="*/ 22 h 38"/>
                  <a:gd name="T78" fmla="*/ 24 w 48"/>
                  <a:gd name="T79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38">
                    <a:moveTo>
                      <a:pt x="1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5" y="1"/>
                      <a:pt x="35" y="1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lose/>
                    <a:moveTo>
                      <a:pt x="24" y="12"/>
                    </a:moveTo>
                    <a:cubicBezTo>
                      <a:pt x="30" y="12"/>
                      <a:pt x="34" y="17"/>
                      <a:pt x="34" y="22"/>
                    </a:cubicBezTo>
                    <a:cubicBezTo>
                      <a:pt x="34" y="28"/>
                      <a:pt x="30" y="32"/>
                      <a:pt x="24" y="32"/>
                    </a:cubicBezTo>
                    <a:cubicBezTo>
                      <a:pt x="19" y="32"/>
                      <a:pt x="14" y="28"/>
                      <a:pt x="14" y="22"/>
                    </a:cubicBezTo>
                    <a:cubicBezTo>
                      <a:pt x="14" y="17"/>
                      <a:pt x="19" y="12"/>
                      <a:pt x="24" y="12"/>
                    </a:cubicBezTo>
                    <a:close/>
                    <a:moveTo>
                      <a:pt x="24" y="14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7" y="17"/>
                      <a:pt x="30" y="19"/>
                      <a:pt x="30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17"/>
                      <a:pt x="29" y="14"/>
                      <a:pt x="24" y="14"/>
                    </a:cubicBezTo>
                    <a:close/>
                    <a:moveTo>
                      <a:pt x="3" y="5"/>
                    </a:moveTo>
                    <a:cubicBezTo>
                      <a:pt x="1" y="5"/>
                      <a:pt x="0" y="6"/>
                      <a:pt x="0" y="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1" y="38"/>
                      <a:pt x="3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7" y="38"/>
                      <a:pt x="48" y="37"/>
                      <a:pt x="48" y="36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6"/>
                      <a:pt x="47" y="5"/>
                      <a:pt x="46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6" y="8"/>
                    </a:moveTo>
                    <a:cubicBezTo>
                      <a:pt x="7" y="8"/>
                      <a:pt x="8" y="9"/>
                      <a:pt x="8" y="10"/>
                    </a:cubicBezTo>
                    <a:cubicBezTo>
                      <a:pt x="8" y="11"/>
                      <a:pt x="7" y="12"/>
                      <a:pt x="6" y="12"/>
                    </a:cubicBezTo>
                    <a:cubicBezTo>
                      <a:pt x="4" y="12"/>
                      <a:pt x="4" y="11"/>
                      <a:pt x="4" y="10"/>
                    </a:cubicBezTo>
                    <a:cubicBezTo>
                      <a:pt x="4" y="9"/>
                      <a:pt x="4" y="8"/>
                      <a:pt x="6" y="8"/>
                    </a:cubicBezTo>
                    <a:close/>
                    <a:moveTo>
                      <a:pt x="24" y="9"/>
                    </a:moveTo>
                    <a:cubicBezTo>
                      <a:pt x="17" y="9"/>
                      <a:pt x="11" y="15"/>
                      <a:pt x="11" y="22"/>
                    </a:cubicBezTo>
                    <a:cubicBezTo>
                      <a:pt x="11" y="29"/>
                      <a:pt x="17" y="35"/>
                      <a:pt x="24" y="35"/>
                    </a:cubicBezTo>
                    <a:cubicBezTo>
                      <a:pt x="31" y="35"/>
                      <a:pt x="37" y="29"/>
                      <a:pt x="37" y="22"/>
                    </a:cubicBezTo>
                    <a:cubicBezTo>
                      <a:pt x="37" y="15"/>
                      <a:pt x="31" y="9"/>
                      <a:pt x="24" y="9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4" name="Freeform 1572"/>
              <p:cNvSpPr>
                <a:spLocks noEditPoints="1"/>
              </p:cNvSpPr>
              <p:nvPr/>
            </p:nvSpPr>
            <p:spPr bwMode="auto">
              <a:xfrm>
                <a:off x="529" y="1711"/>
                <a:ext cx="63" cy="57"/>
              </a:xfrm>
              <a:custGeom>
                <a:avLst/>
                <a:gdLst>
                  <a:gd name="T0" fmla="*/ 49 w 53"/>
                  <a:gd name="T1" fmla="*/ 0 h 48"/>
                  <a:gd name="T2" fmla="*/ 53 w 53"/>
                  <a:gd name="T3" fmla="*/ 44 h 48"/>
                  <a:gd name="T4" fmla="*/ 3 w 53"/>
                  <a:gd name="T5" fmla="*/ 48 h 48"/>
                  <a:gd name="T6" fmla="*/ 0 w 53"/>
                  <a:gd name="T7" fmla="*/ 4 h 48"/>
                  <a:gd name="T8" fmla="*/ 27 w 53"/>
                  <a:gd name="T9" fmla="*/ 8 h 48"/>
                  <a:gd name="T10" fmla="*/ 27 w 53"/>
                  <a:gd name="T11" fmla="*/ 16 h 48"/>
                  <a:gd name="T12" fmla="*/ 27 w 53"/>
                  <a:gd name="T13" fmla="*/ 8 h 48"/>
                  <a:gd name="T14" fmla="*/ 8 w 53"/>
                  <a:gd name="T15" fmla="*/ 45 h 48"/>
                  <a:gd name="T16" fmla="*/ 45 w 53"/>
                  <a:gd name="T17" fmla="*/ 2 h 48"/>
                  <a:gd name="T18" fmla="*/ 30 w 53"/>
                  <a:gd name="T19" fmla="*/ 44 h 48"/>
                  <a:gd name="T20" fmla="*/ 32 w 53"/>
                  <a:gd name="T21" fmla="*/ 35 h 48"/>
                  <a:gd name="T22" fmla="*/ 34 w 53"/>
                  <a:gd name="T23" fmla="*/ 23 h 48"/>
                  <a:gd name="T24" fmla="*/ 25 w 53"/>
                  <a:gd name="T25" fmla="*/ 18 h 48"/>
                  <a:gd name="T26" fmla="*/ 20 w 53"/>
                  <a:gd name="T27" fmla="*/ 33 h 48"/>
                  <a:gd name="T28" fmla="*/ 22 w 53"/>
                  <a:gd name="T29" fmla="*/ 35 h 48"/>
                  <a:gd name="T30" fmla="*/ 30 w 53"/>
                  <a:gd name="T31" fmla="*/ 44 h 48"/>
                  <a:gd name="T32" fmla="*/ 47 w 53"/>
                  <a:gd name="T33" fmla="*/ 31 h 48"/>
                  <a:gd name="T34" fmla="*/ 47 w 53"/>
                  <a:gd name="T35" fmla="*/ 33 h 48"/>
                  <a:gd name="T36" fmla="*/ 52 w 53"/>
                  <a:gd name="T37" fmla="*/ 33 h 48"/>
                  <a:gd name="T38" fmla="*/ 51 w 53"/>
                  <a:gd name="T39" fmla="*/ 30 h 48"/>
                  <a:gd name="T40" fmla="*/ 2 w 53"/>
                  <a:gd name="T41" fmla="*/ 6 h 48"/>
                  <a:gd name="T42" fmla="*/ 1 w 53"/>
                  <a:gd name="T43" fmla="*/ 8 h 48"/>
                  <a:gd name="T44" fmla="*/ 6 w 53"/>
                  <a:gd name="T45" fmla="*/ 9 h 48"/>
                  <a:gd name="T46" fmla="*/ 6 w 53"/>
                  <a:gd name="T47" fmla="*/ 6 h 48"/>
                  <a:gd name="T48" fmla="*/ 2 w 53"/>
                  <a:gd name="T49" fmla="*/ 6 h 48"/>
                  <a:gd name="T50" fmla="*/ 1 w 53"/>
                  <a:gd name="T51" fmla="*/ 15 h 48"/>
                  <a:gd name="T52" fmla="*/ 2 w 53"/>
                  <a:gd name="T53" fmla="*/ 17 h 48"/>
                  <a:gd name="T54" fmla="*/ 6 w 53"/>
                  <a:gd name="T55" fmla="*/ 16 h 48"/>
                  <a:gd name="T56" fmla="*/ 6 w 53"/>
                  <a:gd name="T57" fmla="*/ 14 h 48"/>
                  <a:gd name="T58" fmla="*/ 2 w 53"/>
                  <a:gd name="T59" fmla="*/ 22 h 48"/>
                  <a:gd name="T60" fmla="*/ 1 w 53"/>
                  <a:gd name="T61" fmla="*/ 25 h 48"/>
                  <a:gd name="T62" fmla="*/ 6 w 53"/>
                  <a:gd name="T63" fmla="*/ 25 h 48"/>
                  <a:gd name="T64" fmla="*/ 6 w 53"/>
                  <a:gd name="T65" fmla="*/ 23 h 48"/>
                  <a:gd name="T66" fmla="*/ 2 w 53"/>
                  <a:gd name="T67" fmla="*/ 22 h 48"/>
                  <a:gd name="T68" fmla="*/ 1 w 53"/>
                  <a:gd name="T69" fmla="*/ 31 h 48"/>
                  <a:gd name="T70" fmla="*/ 2 w 53"/>
                  <a:gd name="T71" fmla="*/ 34 h 48"/>
                  <a:gd name="T72" fmla="*/ 6 w 53"/>
                  <a:gd name="T73" fmla="*/ 33 h 48"/>
                  <a:gd name="T74" fmla="*/ 6 w 53"/>
                  <a:gd name="T75" fmla="*/ 31 h 48"/>
                  <a:gd name="T76" fmla="*/ 2 w 53"/>
                  <a:gd name="T77" fmla="*/ 39 h 48"/>
                  <a:gd name="T78" fmla="*/ 1 w 53"/>
                  <a:gd name="T79" fmla="*/ 41 h 48"/>
                  <a:gd name="T80" fmla="*/ 6 w 53"/>
                  <a:gd name="T81" fmla="*/ 42 h 48"/>
                  <a:gd name="T82" fmla="*/ 6 w 53"/>
                  <a:gd name="T83" fmla="*/ 40 h 48"/>
                  <a:gd name="T84" fmla="*/ 2 w 53"/>
                  <a:gd name="T85" fmla="*/ 39 h 48"/>
                  <a:gd name="T86" fmla="*/ 46 w 53"/>
                  <a:gd name="T87" fmla="*/ 6 h 48"/>
                  <a:gd name="T88" fmla="*/ 47 w 53"/>
                  <a:gd name="T89" fmla="*/ 9 h 48"/>
                  <a:gd name="T90" fmla="*/ 51 w 53"/>
                  <a:gd name="T91" fmla="*/ 8 h 48"/>
                  <a:gd name="T92" fmla="*/ 51 w 53"/>
                  <a:gd name="T93" fmla="*/ 6 h 48"/>
                  <a:gd name="T94" fmla="*/ 47 w 53"/>
                  <a:gd name="T95" fmla="*/ 14 h 48"/>
                  <a:gd name="T96" fmla="*/ 46 w 53"/>
                  <a:gd name="T97" fmla="*/ 16 h 48"/>
                  <a:gd name="T98" fmla="*/ 51 w 53"/>
                  <a:gd name="T99" fmla="*/ 17 h 48"/>
                  <a:gd name="T100" fmla="*/ 51 w 53"/>
                  <a:gd name="T101" fmla="*/ 15 h 48"/>
                  <a:gd name="T102" fmla="*/ 47 w 53"/>
                  <a:gd name="T103" fmla="*/ 14 h 48"/>
                  <a:gd name="T104" fmla="*/ 46 w 53"/>
                  <a:gd name="T105" fmla="*/ 23 h 48"/>
                  <a:gd name="T106" fmla="*/ 47 w 53"/>
                  <a:gd name="T107" fmla="*/ 25 h 48"/>
                  <a:gd name="T108" fmla="*/ 51 w 53"/>
                  <a:gd name="T109" fmla="*/ 25 h 48"/>
                  <a:gd name="T110" fmla="*/ 51 w 53"/>
                  <a:gd name="T111" fmla="*/ 22 h 48"/>
                  <a:gd name="T112" fmla="*/ 47 w 53"/>
                  <a:gd name="T113" fmla="*/ 39 h 48"/>
                  <a:gd name="T114" fmla="*/ 46 w 53"/>
                  <a:gd name="T115" fmla="*/ 41 h 48"/>
                  <a:gd name="T116" fmla="*/ 51 w 53"/>
                  <a:gd name="T117" fmla="*/ 42 h 48"/>
                  <a:gd name="T118" fmla="*/ 51 w 53"/>
                  <a:gd name="T119" fmla="*/ 40 h 48"/>
                  <a:gd name="T120" fmla="*/ 47 w 53"/>
                  <a:gd name="T121" fmla="*/ 3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" h="48">
                    <a:moveTo>
                      <a:pt x="3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0"/>
                      <a:pt x="53" y="2"/>
                      <a:pt x="53" y="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46"/>
                      <a:pt x="51" y="48"/>
                      <a:pt x="49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" y="48"/>
                      <a:pt x="0" y="46"/>
                      <a:pt x="0" y="4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  <a:moveTo>
                      <a:pt x="27" y="8"/>
                    </a:moveTo>
                    <a:cubicBezTo>
                      <a:pt x="24" y="8"/>
                      <a:pt x="22" y="10"/>
                      <a:pt x="22" y="12"/>
                    </a:cubicBezTo>
                    <a:cubicBezTo>
                      <a:pt x="22" y="14"/>
                      <a:pt x="24" y="16"/>
                      <a:pt x="27" y="16"/>
                    </a:cubicBezTo>
                    <a:cubicBezTo>
                      <a:pt x="29" y="16"/>
                      <a:pt x="31" y="14"/>
                      <a:pt x="31" y="12"/>
                    </a:cubicBezTo>
                    <a:cubicBezTo>
                      <a:pt x="31" y="10"/>
                      <a:pt x="29" y="8"/>
                      <a:pt x="27" y="8"/>
                    </a:cubicBezTo>
                    <a:close/>
                    <a:moveTo>
                      <a:pt x="8" y="2"/>
                    </a:moveTo>
                    <a:cubicBezTo>
                      <a:pt x="8" y="45"/>
                      <a:pt x="8" y="45"/>
                      <a:pt x="8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8" y="2"/>
                      <a:pt x="8" y="2"/>
                      <a:pt x="8" y="2"/>
                    </a:cubicBezTo>
                    <a:close/>
                    <a:moveTo>
                      <a:pt x="30" y="44"/>
                    </a:moveTo>
                    <a:cubicBezTo>
                      <a:pt x="31" y="35"/>
                      <a:pt x="31" y="35"/>
                      <a:pt x="31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3" y="35"/>
                      <a:pt x="34" y="34"/>
                      <a:pt x="34" y="3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0"/>
                      <a:pt x="31" y="18"/>
                      <a:pt x="28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2" y="18"/>
                      <a:pt x="20" y="20"/>
                      <a:pt x="20" y="2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4"/>
                      <a:pt x="20" y="35"/>
                      <a:pt x="21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0" y="44"/>
                      <a:pt x="30" y="44"/>
                      <a:pt x="30" y="44"/>
                    </a:cubicBezTo>
                    <a:close/>
                    <a:moveTo>
                      <a:pt x="47" y="30"/>
                    </a:moveTo>
                    <a:cubicBezTo>
                      <a:pt x="47" y="30"/>
                      <a:pt x="47" y="31"/>
                      <a:pt x="47" y="31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3"/>
                      <a:pt x="52" y="33"/>
                      <a:pt x="52" y="33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1" y="30"/>
                      <a:pt x="51" y="30"/>
                    </a:cubicBezTo>
                    <a:cubicBezTo>
                      <a:pt x="47" y="30"/>
                      <a:pt x="47" y="30"/>
                      <a:pt x="47" y="30"/>
                    </a:cubicBezTo>
                    <a:close/>
                    <a:moveTo>
                      <a:pt x="2" y="6"/>
                    </a:moveTo>
                    <a:cubicBezTo>
                      <a:pt x="2" y="6"/>
                      <a:pt x="1" y="6"/>
                      <a:pt x="1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2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1" y="14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2" y="17"/>
                      <a:pt x="2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2" y="14"/>
                      <a:pt x="2" y="14"/>
                      <a:pt x="2" y="14"/>
                    </a:cubicBezTo>
                    <a:close/>
                    <a:moveTo>
                      <a:pt x="2" y="22"/>
                    </a:moveTo>
                    <a:cubicBezTo>
                      <a:pt x="2" y="22"/>
                      <a:pt x="1" y="23"/>
                      <a:pt x="1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2"/>
                      <a:pt x="6" y="22"/>
                    </a:cubicBezTo>
                    <a:cubicBezTo>
                      <a:pt x="2" y="22"/>
                      <a:pt x="2" y="22"/>
                      <a:pt x="2" y="22"/>
                    </a:cubicBezTo>
                    <a:close/>
                    <a:moveTo>
                      <a:pt x="2" y="31"/>
                    </a:moveTo>
                    <a:cubicBezTo>
                      <a:pt x="2" y="31"/>
                      <a:pt x="1" y="31"/>
                      <a:pt x="1" y="31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2" y="34"/>
                      <a:pt x="2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3"/>
                      <a:pt x="6" y="3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2" y="31"/>
                      <a:pt x="2" y="31"/>
                      <a:pt x="2" y="31"/>
                    </a:cubicBezTo>
                    <a:close/>
                    <a:moveTo>
                      <a:pt x="2" y="39"/>
                    </a:moveTo>
                    <a:cubicBezTo>
                      <a:pt x="2" y="39"/>
                      <a:pt x="1" y="39"/>
                      <a:pt x="1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2"/>
                      <a:pt x="2" y="42"/>
                      <a:pt x="2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1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2" y="39"/>
                      <a:pt x="2" y="39"/>
                      <a:pt x="2" y="39"/>
                    </a:cubicBezTo>
                    <a:close/>
                    <a:moveTo>
                      <a:pt x="47" y="6"/>
                    </a:moveTo>
                    <a:cubicBezTo>
                      <a:pt x="47" y="6"/>
                      <a:pt x="46" y="6"/>
                      <a:pt x="46" y="6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7" y="9"/>
                      <a:pt x="47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1" y="8"/>
                      <a:pt x="51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47" y="14"/>
                    </a:moveTo>
                    <a:cubicBezTo>
                      <a:pt x="47" y="14"/>
                      <a:pt x="46" y="14"/>
                      <a:pt x="46" y="15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7"/>
                      <a:pt x="47" y="17"/>
                      <a:pt x="47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1" y="17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47" y="14"/>
                      <a:pt x="47" y="14"/>
                      <a:pt x="47" y="14"/>
                    </a:cubicBezTo>
                    <a:close/>
                    <a:moveTo>
                      <a:pt x="47" y="22"/>
                    </a:moveTo>
                    <a:cubicBezTo>
                      <a:pt x="47" y="22"/>
                      <a:pt x="46" y="23"/>
                      <a:pt x="46" y="23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3"/>
                      <a:pt x="51" y="22"/>
                      <a:pt x="51" y="22"/>
                    </a:cubicBezTo>
                    <a:cubicBezTo>
                      <a:pt x="47" y="22"/>
                      <a:pt x="47" y="22"/>
                      <a:pt x="47" y="22"/>
                    </a:cubicBezTo>
                    <a:close/>
                    <a:moveTo>
                      <a:pt x="47" y="39"/>
                    </a:moveTo>
                    <a:cubicBezTo>
                      <a:pt x="47" y="39"/>
                      <a:pt x="46" y="39"/>
                      <a:pt x="46" y="40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6" y="42"/>
                      <a:pt x="47" y="42"/>
                      <a:pt x="47" y="4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1" y="42"/>
                      <a:pt x="51" y="41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5" name="Freeform 1573"/>
              <p:cNvSpPr>
                <a:spLocks noEditPoints="1"/>
              </p:cNvSpPr>
              <p:nvPr/>
            </p:nvSpPr>
            <p:spPr bwMode="auto">
              <a:xfrm>
                <a:off x="374" y="1694"/>
                <a:ext cx="79" cy="51"/>
              </a:xfrm>
              <a:custGeom>
                <a:avLst/>
                <a:gdLst>
                  <a:gd name="T0" fmla="*/ 23 w 67"/>
                  <a:gd name="T1" fmla="*/ 0 h 43"/>
                  <a:gd name="T2" fmla="*/ 47 w 67"/>
                  <a:gd name="T3" fmla="*/ 17 h 43"/>
                  <a:gd name="T4" fmla="*/ 23 w 67"/>
                  <a:gd name="T5" fmla="*/ 34 h 43"/>
                  <a:gd name="T6" fmla="*/ 18 w 67"/>
                  <a:gd name="T7" fmla="*/ 33 h 43"/>
                  <a:gd name="T8" fmla="*/ 10 w 67"/>
                  <a:gd name="T9" fmla="*/ 43 h 43"/>
                  <a:gd name="T10" fmla="*/ 11 w 67"/>
                  <a:gd name="T11" fmla="*/ 31 h 43"/>
                  <a:gd name="T12" fmla="*/ 0 w 67"/>
                  <a:gd name="T13" fmla="*/ 17 h 43"/>
                  <a:gd name="T14" fmla="*/ 23 w 67"/>
                  <a:gd name="T15" fmla="*/ 0 h 43"/>
                  <a:gd name="T16" fmla="*/ 36 w 67"/>
                  <a:gd name="T17" fmla="*/ 31 h 43"/>
                  <a:gd name="T18" fmla="*/ 36 w 67"/>
                  <a:gd name="T19" fmla="*/ 31 h 43"/>
                  <a:gd name="T20" fmla="*/ 36 w 67"/>
                  <a:gd name="T21" fmla="*/ 32 h 43"/>
                  <a:gd name="T22" fmla="*/ 36 w 67"/>
                  <a:gd name="T23" fmla="*/ 31 h 43"/>
                  <a:gd name="T24" fmla="*/ 38 w 67"/>
                  <a:gd name="T25" fmla="*/ 33 h 43"/>
                  <a:gd name="T26" fmla="*/ 49 w 67"/>
                  <a:gd name="T27" fmla="*/ 35 h 43"/>
                  <a:gd name="T28" fmla="*/ 53 w 67"/>
                  <a:gd name="T29" fmla="*/ 35 h 43"/>
                  <a:gd name="T30" fmla="*/ 59 w 67"/>
                  <a:gd name="T31" fmla="*/ 43 h 43"/>
                  <a:gd name="T32" fmla="*/ 59 w 67"/>
                  <a:gd name="T33" fmla="*/ 33 h 43"/>
                  <a:gd name="T34" fmla="*/ 67 w 67"/>
                  <a:gd name="T35" fmla="*/ 22 h 43"/>
                  <a:gd name="T36" fmla="*/ 48 w 67"/>
                  <a:gd name="T37" fmla="*/ 9 h 43"/>
                  <a:gd name="T38" fmla="*/ 38 w 67"/>
                  <a:gd name="T39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43">
                    <a:moveTo>
                      <a:pt x="23" y="0"/>
                    </a:moveTo>
                    <a:cubicBezTo>
                      <a:pt x="36" y="0"/>
                      <a:pt x="47" y="7"/>
                      <a:pt x="47" y="17"/>
                    </a:cubicBezTo>
                    <a:cubicBezTo>
                      <a:pt x="47" y="26"/>
                      <a:pt x="36" y="34"/>
                      <a:pt x="23" y="34"/>
                    </a:cubicBezTo>
                    <a:cubicBezTo>
                      <a:pt x="21" y="34"/>
                      <a:pt x="20" y="34"/>
                      <a:pt x="18" y="3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4" y="28"/>
                      <a:pt x="0" y="23"/>
                      <a:pt x="0" y="17"/>
                    </a:cubicBezTo>
                    <a:cubicBezTo>
                      <a:pt x="0" y="7"/>
                      <a:pt x="10" y="0"/>
                      <a:pt x="23" y="0"/>
                    </a:cubicBezTo>
                    <a:close/>
                    <a:moveTo>
                      <a:pt x="36" y="31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1"/>
                      <a:pt x="36" y="32"/>
                      <a:pt x="36" y="32"/>
                    </a:cubicBezTo>
                    <a:cubicBezTo>
                      <a:pt x="36" y="31"/>
                      <a:pt x="36" y="31"/>
                      <a:pt x="36" y="31"/>
                    </a:cubicBezTo>
                    <a:close/>
                    <a:moveTo>
                      <a:pt x="38" y="33"/>
                    </a:moveTo>
                    <a:cubicBezTo>
                      <a:pt x="42" y="34"/>
                      <a:pt x="46" y="35"/>
                      <a:pt x="49" y="35"/>
                    </a:cubicBezTo>
                    <a:cubicBezTo>
                      <a:pt x="52" y="35"/>
                      <a:pt x="51" y="35"/>
                      <a:pt x="53" y="35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4" y="31"/>
                      <a:pt x="67" y="27"/>
                      <a:pt x="67" y="22"/>
                    </a:cubicBezTo>
                    <a:cubicBezTo>
                      <a:pt x="67" y="15"/>
                      <a:pt x="56" y="9"/>
                      <a:pt x="48" y="9"/>
                    </a:cubicBezTo>
                    <a:cubicBezTo>
                      <a:pt x="54" y="18"/>
                      <a:pt x="51" y="26"/>
                      <a:pt x="38" y="33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6" name="Freeform 1574"/>
              <p:cNvSpPr>
                <a:spLocks noEditPoints="1"/>
              </p:cNvSpPr>
              <p:nvPr/>
            </p:nvSpPr>
            <p:spPr bwMode="auto">
              <a:xfrm>
                <a:off x="1125" y="2073"/>
                <a:ext cx="62" cy="57"/>
              </a:xfrm>
              <a:custGeom>
                <a:avLst/>
                <a:gdLst>
                  <a:gd name="T0" fmla="*/ 31 w 52"/>
                  <a:gd name="T1" fmla="*/ 0 h 48"/>
                  <a:gd name="T2" fmla="*/ 43 w 52"/>
                  <a:gd name="T3" fmla="*/ 12 h 48"/>
                  <a:gd name="T4" fmla="*/ 31 w 52"/>
                  <a:gd name="T5" fmla="*/ 24 h 48"/>
                  <a:gd name="T6" fmla="*/ 19 w 52"/>
                  <a:gd name="T7" fmla="*/ 12 h 48"/>
                  <a:gd name="T8" fmla="*/ 31 w 52"/>
                  <a:gd name="T9" fmla="*/ 0 h 48"/>
                  <a:gd name="T10" fmla="*/ 2 w 52"/>
                  <a:gd name="T11" fmla="*/ 32 h 48"/>
                  <a:gd name="T12" fmla="*/ 0 w 52"/>
                  <a:gd name="T13" fmla="*/ 34 h 48"/>
                  <a:gd name="T14" fmla="*/ 0 w 52"/>
                  <a:gd name="T15" fmla="*/ 37 h 48"/>
                  <a:gd name="T16" fmla="*/ 2 w 52"/>
                  <a:gd name="T17" fmla="*/ 39 h 48"/>
                  <a:gd name="T18" fmla="*/ 9 w 52"/>
                  <a:gd name="T19" fmla="*/ 39 h 48"/>
                  <a:gd name="T20" fmla="*/ 9 w 52"/>
                  <a:gd name="T21" fmla="*/ 46 h 48"/>
                  <a:gd name="T22" fmla="*/ 10 w 52"/>
                  <a:gd name="T23" fmla="*/ 48 h 48"/>
                  <a:gd name="T24" fmla="*/ 14 w 52"/>
                  <a:gd name="T25" fmla="*/ 48 h 48"/>
                  <a:gd name="T26" fmla="*/ 16 w 52"/>
                  <a:gd name="T27" fmla="*/ 46 h 48"/>
                  <a:gd name="T28" fmla="*/ 16 w 52"/>
                  <a:gd name="T29" fmla="*/ 39 h 48"/>
                  <a:gd name="T30" fmla="*/ 23 w 52"/>
                  <a:gd name="T31" fmla="*/ 39 h 48"/>
                  <a:gd name="T32" fmla="*/ 24 w 52"/>
                  <a:gd name="T33" fmla="*/ 37 h 48"/>
                  <a:gd name="T34" fmla="*/ 24 w 52"/>
                  <a:gd name="T35" fmla="*/ 34 h 48"/>
                  <a:gd name="T36" fmla="*/ 23 w 52"/>
                  <a:gd name="T37" fmla="*/ 32 h 48"/>
                  <a:gd name="T38" fmla="*/ 16 w 52"/>
                  <a:gd name="T39" fmla="*/ 32 h 48"/>
                  <a:gd name="T40" fmla="*/ 16 w 52"/>
                  <a:gd name="T41" fmla="*/ 25 h 48"/>
                  <a:gd name="T42" fmla="*/ 14 w 52"/>
                  <a:gd name="T43" fmla="*/ 23 h 48"/>
                  <a:gd name="T44" fmla="*/ 10 w 52"/>
                  <a:gd name="T45" fmla="*/ 23 h 48"/>
                  <a:gd name="T46" fmla="*/ 9 w 52"/>
                  <a:gd name="T47" fmla="*/ 25 h 48"/>
                  <a:gd name="T48" fmla="*/ 9 w 52"/>
                  <a:gd name="T49" fmla="*/ 32 h 48"/>
                  <a:gd name="T50" fmla="*/ 2 w 52"/>
                  <a:gd name="T51" fmla="*/ 32 h 48"/>
                  <a:gd name="T52" fmla="*/ 26 w 52"/>
                  <a:gd name="T53" fmla="*/ 28 h 48"/>
                  <a:gd name="T54" fmla="*/ 36 w 52"/>
                  <a:gd name="T55" fmla="*/ 28 h 48"/>
                  <a:gd name="T56" fmla="*/ 52 w 52"/>
                  <a:gd name="T57" fmla="*/ 44 h 48"/>
                  <a:gd name="T58" fmla="*/ 52 w 52"/>
                  <a:gd name="T59" fmla="*/ 48 h 48"/>
                  <a:gd name="T60" fmla="*/ 18 w 52"/>
                  <a:gd name="T61" fmla="*/ 48 h 48"/>
                  <a:gd name="T62" fmla="*/ 18 w 52"/>
                  <a:gd name="T63" fmla="*/ 46 h 48"/>
                  <a:gd name="T64" fmla="*/ 18 w 52"/>
                  <a:gd name="T65" fmla="*/ 41 h 48"/>
                  <a:gd name="T66" fmla="*/ 23 w 52"/>
                  <a:gd name="T67" fmla="*/ 41 h 48"/>
                  <a:gd name="T68" fmla="*/ 27 w 52"/>
                  <a:gd name="T69" fmla="*/ 37 h 48"/>
                  <a:gd name="T70" fmla="*/ 27 w 52"/>
                  <a:gd name="T71" fmla="*/ 34 h 48"/>
                  <a:gd name="T72" fmla="*/ 23 w 52"/>
                  <a:gd name="T73" fmla="*/ 30 h 48"/>
                  <a:gd name="T74" fmla="*/ 19 w 52"/>
                  <a:gd name="T75" fmla="*/ 30 h 48"/>
                  <a:gd name="T76" fmla="*/ 26 w 52"/>
                  <a:gd name="T77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48">
                    <a:moveTo>
                      <a:pt x="31" y="0"/>
                    </a:moveTo>
                    <a:cubicBezTo>
                      <a:pt x="38" y="0"/>
                      <a:pt x="43" y="5"/>
                      <a:pt x="43" y="12"/>
                    </a:cubicBezTo>
                    <a:cubicBezTo>
                      <a:pt x="43" y="19"/>
                      <a:pt x="38" y="24"/>
                      <a:pt x="31" y="24"/>
                    </a:cubicBezTo>
                    <a:cubicBezTo>
                      <a:pt x="24" y="24"/>
                      <a:pt x="19" y="19"/>
                      <a:pt x="19" y="12"/>
                    </a:cubicBezTo>
                    <a:cubicBezTo>
                      <a:pt x="19" y="5"/>
                      <a:pt x="24" y="0"/>
                      <a:pt x="31" y="0"/>
                    </a:cubicBezTo>
                    <a:close/>
                    <a:moveTo>
                      <a:pt x="2" y="32"/>
                    </a:moveTo>
                    <a:cubicBezTo>
                      <a:pt x="1" y="32"/>
                      <a:pt x="0" y="33"/>
                      <a:pt x="0" y="3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1" y="39"/>
                      <a:pt x="2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7"/>
                      <a:pt x="9" y="48"/>
                      <a:pt x="10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5" y="48"/>
                      <a:pt x="16" y="47"/>
                      <a:pt x="16" y="46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4" y="39"/>
                      <a:pt x="24" y="38"/>
                      <a:pt x="24" y="37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2"/>
                      <a:pt x="23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5" y="23"/>
                      <a:pt x="14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4"/>
                      <a:pt x="9" y="2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2" y="32"/>
                      <a:pt x="2" y="32"/>
                      <a:pt x="2" y="32"/>
                    </a:cubicBezTo>
                    <a:close/>
                    <a:moveTo>
                      <a:pt x="26" y="28"/>
                    </a:moveTo>
                    <a:cubicBezTo>
                      <a:pt x="36" y="28"/>
                      <a:pt x="36" y="28"/>
                      <a:pt x="36" y="28"/>
                    </a:cubicBezTo>
                    <a:cubicBezTo>
                      <a:pt x="45" y="28"/>
                      <a:pt x="52" y="35"/>
                      <a:pt x="52" y="4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7"/>
                      <a:pt x="18" y="47"/>
                      <a:pt x="18" y="46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39"/>
                      <a:pt x="27" y="37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1"/>
                      <a:pt x="25" y="30"/>
                      <a:pt x="23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29"/>
                      <a:pt x="23" y="28"/>
                      <a:pt x="26" y="28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7" name="Freeform 1575"/>
              <p:cNvSpPr>
                <a:spLocks noEditPoints="1"/>
              </p:cNvSpPr>
              <p:nvPr/>
            </p:nvSpPr>
            <p:spPr bwMode="auto">
              <a:xfrm>
                <a:off x="683" y="1814"/>
                <a:ext cx="66" cy="64"/>
              </a:xfrm>
              <a:custGeom>
                <a:avLst/>
                <a:gdLst>
                  <a:gd name="T0" fmla="*/ 44 w 66"/>
                  <a:gd name="T1" fmla="*/ 19 h 64"/>
                  <a:gd name="T2" fmla="*/ 66 w 66"/>
                  <a:gd name="T3" fmla="*/ 24 h 64"/>
                  <a:gd name="T4" fmla="*/ 51 w 66"/>
                  <a:gd name="T5" fmla="*/ 41 h 64"/>
                  <a:gd name="T6" fmla="*/ 54 w 66"/>
                  <a:gd name="T7" fmla="*/ 64 h 64"/>
                  <a:gd name="T8" fmla="*/ 33 w 66"/>
                  <a:gd name="T9" fmla="*/ 54 h 64"/>
                  <a:gd name="T10" fmla="*/ 13 w 66"/>
                  <a:gd name="T11" fmla="*/ 64 h 64"/>
                  <a:gd name="T12" fmla="*/ 15 w 66"/>
                  <a:gd name="T13" fmla="*/ 41 h 64"/>
                  <a:gd name="T14" fmla="*/ 0 w 66"/>
                  <a:gd name="T15" fmla="*/ 24 h 64"/>
                  <a:gd name="T16" fmla="*/ 22 w 66"/>
                  <a:gd name="T17" fmla="*/ 19 h 64"/>
                  <a:gd name="T18" fmla="*/ 33 w 66"/>
                  <a:gd name="T19" fmla="*/ 0 h 64"/>
                  <a:gd name="T20" fmla="*/ 44 w 66"/>
                  <a:gd name="T21" fmla="*/ 19 h 64"/>
                  <a:gd name="T22" fmla="*/ 44 w 66"/>
                  <a:gd name="T23" fmla="*/ 19 h 64"/>
                  <a:gd name="T24" fmla="*/ 42 w 66"/>
                  <a:gd name="T25" fmla="*/ 22 h 64"/>
                  <a:gd name="T26" fmla="*/ 33 w 66"/>
                  <a:gd name="T27" fmla="*/ 5 h 64"/>
                  <a:gd name="T28" fmla="*/ 23 w 66"/>
                  <a:gd name="T29" fmla="*/ 22 h 64"/>
                  <a:gd name="T30" fmla="*/ 5 w 66"/>
                  <a:gd name="T31" fmla="*/ 25 h 64"/>
                  <a:gd name="T32" fmla="*/ 18 w 66"/>
                  <a:gd name="T33" fmla="*/ 39 h 64"/>
                  <a:gd name="T34" fmla="*/ 15 w 66"/>
                  <a:gd name="T35" fmla="*/ 58 h 64"/>
                  <a:gd name="T36" fmla="*/ 33 w 66"/>
                  <a:gd name="T37" fmla="*/ 50 h 64"/>
                  <a:gd name="T38" fmla="*/ 51 w 66"/>
                  <a:gd name="T39" fmla="*/ 58 h 64"/>
                  <a:gd name="T40" fmla="*/ 48 w 66"/>
                  <a:gd name="T41" fmla="*/ 39 h 64"/>
                  <a:gd name="T42" fmla="*/ 61 w 66"/>
                  <a:gd name="T43" fmla="*/ 25 h 64"/>
                  <a:gd name="T44" fmla="*/ 42 w 66"/>
                  <a:gd name="T45" fmla="*/ 22 h 64"/>
                  <a:gd name="T46" fmla="*/ 42 w 66"/>
                  <a:gd name="T47" fmla="*/ 22 h 64"/>
                  <a:gd name="T48" fmla="*/ 33 w 66"/>
                  <a:gd name="T49" fmla="*/ 10 h 64"/>
                  <a:gd name="T50" fmla="*/ 25 w 66"/>
                  <a:gd name="T51" fmla="*/ 24 h 64"/>
                  <a:gd name="T52" fmla="*/ 9 w 66"/>
                  <a:gd name="T53" fmla="*/ 26 h 64"/>
                  <a:gd name="T54" fmla="*/ 20 w 66"/>
                  <a:gd name="T55" fmla="*/ 38 h 64"/>
                  <a:gd name="T56" fmla="*/ 19 w 66"/>
                  <a:gd name="T57" fmla="*/ 55 h 64"/>
                  <a:gd name="T58" fmla="*/ 33 w 66"/>
                  <a:gd name="T59" fmla="*/ 48 h 64"/>
                  <a:gd name="T60" fmla="*/ 48 w 66"/>
                  <a:gd name="T61" fmla="*/ 55 h 64"/>
                  <a:gd name="T62" fmla="*/ 46 w 66"/>
                  <a:gd name="T63" fmla="*/ 38 h 64"/>
                  <a:gd name="T64" fmla="*/ 57 w 66"/>
                  <a:gd name="T65" fmla="*/ 26 h 64"/>
                  <a:gd name="T66" fmla="*/ 41 w 66"/>
                  <a:gd name="T67" fmla="*/ 24 h 64"/>
                  <a:gd name="T68" fmla="*/ 33 w 66"/>
                  <a:gd name="T69" fmla="*/ 1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" h="64">
                    <a:moveTo>
                      <a:pt x="44" y="19"/>
                    </a:moveTo>
                    <a:lnTo>
                      <a:pt x="66" y="24"/>
                    </a:lnTo>
                    <a:lnTo>
                      <a:pt x="51" y="41"/>
                    </a:lnTo>
                    <a:lnTo>
                      <a:pt x="54" y="64"/>
                    </a:lnTo>
                    <a:lnTo>
                      <a:pt x="33" y="54"/>
                    </a:lnTo>
                    <a:lnTo>
                      <a:pt x="13" y="64"/>
                    </a:lnTo>
                    <a:lnTo>
                      <a:pt x="15" y="41"/>
                    </a:lnTo>
                    <a:lnTo>
                      <a:pt x="0" y="24"/>
                    </a:lnTo>
                    <a:lnTo>
                      <a:pt x="22" y="19"/>
                    </a:lnTo>
                    <a:lnTo>
                      <a:pt x="33" y="0"/>
                    </a:lnTo>
                    <a:lnTo>
                      <a:pt x="44" y="19"/>
                    </a:lnTo>
                    <a:lnTo>
                      <a:pt x="44" y="19"/>
                    </a:lnTo>
                    <a:close/>
                    <a:moveTo>
                      <a:pt x="42" y="22"/>
                    </a:moveTo>
                    <a:lnTo>
                      <a:pt x="33" y="5"/>
                    </a:lnTo>
                    <a:lnTo>
                      <a:pt x="23" y="22"/>
                    </a:lnTo>
                    <a:lnTo>
                      <a:pt x="5" y="25"/>
                    </a:lnTo>
                    <a:lnTo>
                      <a:pt x="18" y="39"/>
                    </a:lnTo>
                    <a:lnTo>
                      <a:pt x="15" y="58"/>
                    </a:lnTo>
                    <a:lnTo>
                      <a:pt x="33" y="50"/>
                    </a:lnTo>
                    <a:lnTo>
                      <a:pt x="51" y="58"/>
                    </a:lnTo>
                    <a:lnTo>
                      <a:pt x="48" y="39"/>
                    </a:lnTo>
                    <a:lnTo>
                      <a:pt x="61" y="25"/>
                    </a:lnTo>
                    <a:lnTo>
                      <a:pt x="42" y="22"/>
                    </a:lnTo>
                    <a:lnTo>
                      <a:pt x="42" y="22"/>
                    </a:lnTo>
                    <a:close/>
                    <a:moveTo>
                      <a:pt x="33" y="10"/>
                    </a:moveTo>
                    <a:lnTo>
                      <a:pt x="25" y="24"/>
                    </a:lnTo>
                    <a:lnTo>
                      <a:pt x="9" y="26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33" y="48"/>
                    </a:lnTo>
                    <a:lnTo>
                      <a:pt x="48" y="55"/>
                    </a:lnTo>
                    <a:lnTo>
                      <a:pt x="46" y="38"/>
                    </a:lnTo>
                    <a:lnTo>
                      <a:pt x="57" y="26"/>
                    </a:lnTo>
                    <a:lnTo>
                      <a:pt x="41" y="24"/>
                    </a:lnTo>
                    <a:lnTo>
                      <a:pt x="33" y="10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8" name="Freeform 1576"/>
              <p:cNvSpPr>
                <a:spLocks noEditPoints="1"/>
              </p:cNvSpPr>
              <p:nvPr/>
            </p:nvSpPr>
            <p:spPr bwMode="auto">
              <a:xfrm>
                <a:off x="799" y="1852"/>
                <a:ext cx="62" cy="45"/>
              </a:xfrm>
              <a:custGeom>
                <a:avLst/>
                <a:gdLst>
                  <a:gd name="T0" fmla="*/ 53 w 53"/>
                  <a:gd name="T1" fmla="*/ 37 h 38"/>
                  <a:gd name="T2" fmla="*/ 53 w 53"/>
                  <a:gd name="T3" fmla="*/ 38 h 38"/>
                  <a:gd name="T4" fmla="*/ 53 w 53"/>
                  <a:gd name="T5" fmla="*/ 38 h 38"/>
                  <a:gd name="T6" fmla="*/ 53 w 53"/>
                  <a:gd name="T7" fmla="*/ 38 h 38"/>
                  <a:gd name="T8" fmla="*/ 53 w 53"/>
                  <a:gd name="T9" fmla="*/ 38 h 38"/>
                  <a:gd name="T10" fmla="*/ 52 w 53"/>
                  <a:gd name="T11" fmla="*/ 38 h 38"/>
                  <a:gd name="T12" fmla="*/ 52 w 53"/>
                  <a:gd name="T13" fmla="*/ 38 h 38"/>
                  <a:gd name="T14" fmla="*/ 52 w 53"/>
                  <a:gd name="T15" fmla="*/ 38 h 38"/>
                  <a:gd name="T16" fmla="*/ 52 w 53"/>
                  <a:gd name="T17" fmla="*/ 38 h 38"/>
                  <a:gd name="T18" fmla="*/ 52 w 53"/>
                  <a:gd name="T19" fmla="*/ 38 h 38"/>
                  <a:gd name="T20" fmla="*/ 52 w 53"/>
                  <a:gd name="T21" fmla="*/ 38 h 38"/>
                  <a:gd name="T22" fmla="*/ 52 w 53"/>
                  <a:gd name="T23" fmla="*/ 38 h 38"/>
                  <a:gd name="T24" fmla="*/ 52 w 53"/>
                  <a:gd name="T25" fmla="*/ 38 h 38"/>
                  <a:gd name="T26" fmla="*/ 1 w 53"/>
                  <a:gd name="T27" fmla="*/ 38 h 38"/>
                  <a:gd name="T28" fmla="*/ 1 w 53"/>
                  <a:gd name="T29" fmla="*/ 38 h 38"/>
                  <a:gd name="T30" fmla="*/ 1 w 53"/>
                  <a:gd name="T31" fmla="*/ 38 h 38"/>
                  <a:gd name="T32" fmla="*/ 33 w 53"/>
                  <a:gd name="T33" fmla="*/ 19 h 38"/>
                  <a:gd name="T34" fmla="*/ 0 w 53"/>
                  <a:gd name="T35" fmla="*/ 0 h 38"/>
                  <a:gd name="T36" fmla="*/ 0 w 53"/>
                  <a:gd name="T37" fmla="*/ 0 h 38"/>
                  <a:gd name="T38" fmla="*/ 1 w 53"/>
                  <a:gd name="T39" fmla="*/ 0 h 38"/>
                  <a:gd name="T40" fmla="*/ 1 w 53"/>
                  <a:gd name="T41" fmla="*/ 0 h 38"/>
                  <a:gd name="T42" fmla="*/ 1 w 53"/>
                  <a:gd name="T43" fmla="*/ 0 h 38"/>
                  <a:gd name="T44" fmla="*/ 1 w 53"/>
                  <a:gd name="T45" fmla="*/ 0 h 38"/>
                  <a:gd name="T46" fmla="*/ 1 w 53"/>
                  <a:gd name="T47" fmla="*/ 0 h 38"/>
                  <a:gd name="T48" fmla="*/ 1 w 53"/>
                  <a:gd name="T49" fmla="*/ 0 h 38"/>
                  <a:gd name="T50" fmla="*/ 1 w 53"/>
                  <a:gd name="T51" fmla="*/ 0 h 38"/>
                  <a:gd name="T52" fmla="*/ 1 w 53"/>
                  <a:gd name="T53" fmla="*/ 0 h 38"/>
                  <a:gd name="T54" fmla="*/ 1 w 53"/>
                  <a:gd name="T55" fmla="*/ 0 h 38"/>
                  <a:gd name="T56" fmla="*/ 52 w 53"/>
                  <a:gd name="T57" fmla="*/ 0 h 38"/>
                  <a:gd name="T58" fmla="*/ 52 w 53"/>
                  <a:gd name="T59" fmla="*/ 0 h 38"/>
                  <a:gd name="T60" fmla="*/ 52 w 53"/>
                  <a:gd name="T61" fmla="*/ 0 h 38"/>
                  <a:gd name="T62" fmla="*/ 52 w 53"/>
                  <a:gd name="T63" fmla="*/ 0 h 38"/>
                  <a:gd name="T64" fmla="*/ 52 w 53"/>
                  <a:gd name="T65" fmla="*/ 0 h 38"/>
                  <a:gd name="T66" fmla="*/ 52 w 53"/>
                  <a:gd name="T67" fmla="*/ 0 h 38"/>
                  <a:gd name="T68" fmla="*/ 52 w 53"/>
                  <a:gd name="T69" fmla="*/ 0 h 38"/>
                  <a:gd name="T70" fmla="*/ 53 w 53"/>
                  <a:gd name="T71" fmla="*/ 0 h 38"/>
                  <a:gd name="T72" fmla="*/ 53 w 53"/>
                  <a:gd name="T73" fmla="*/ 0 h 38"/>
                  <a:gd name="T74" fmla="*/ 53 w 53"/>
                  <a:gd name="T75" fmla="*/ 0 h 38"/>
                  <a:gd name="T76" fmla="*/ 53 w 53"/>
                  <a:gd name="T77" fmla="*/ 0 h 38"/>
                  <a:gd name="T78" fmla="*/ 53 w 53"/>
                  <a:gd name="T79" fmla="*/ 0 h 38"/>
                  <a:gd name="T80" fmla="*/ 52 w 53"/>
                  <a:gd name="T81" fmla="*/ 1 h 38"/>
                  <a:gd name="T82" fmla="*/ 51 w 53"/>
                  <a:gd name="T83" fmla="*/ 2 h 38"/>
                  <a:gd name="T84" fmla="*/ 49 w 53"/>
                  <a:gd name="T85" fmla="*/ 3 h 38"/>
                  <a:gd name="T86" fmla="*/ 48 w 53"/>
                  <a:gd name="T87" fmla="*/ 4 h 38"/>
                  <a:gd name="T88" fmla="*/ 47 w 53"/>
                  <a:gd name="T89" fmla="*/ 5 h 38"/>
                  <a:gd name="T90" fmla="*/ 46 w 53"/>
                  <a:gd name="T91" fmla="*/ 6 h 38"/>
                  <a:gd name="T92" fmla="*/ 43 w 53"/>
                  <a:gd name="T93" fmla="*/ 7 h 38"/>
                  <a:gd name="T94" fmla="*/ 42 w 53"/>
                  <a:gd name="T95" fmla="*/ 8 h 38"/>
                  <a:gd name="T96" fmla="*/ 41 w 53"/>
                  <a:gd name="T97" fmla="*/ 9 h 38"/>
                  <a:gd name="T98" fmla="*/ 40 w 53"/>
                  <a:gd name="T99" fmla="*/ 11 h 38"/>
                  <a:gd name="T100" fmla="*/ 38 w 53"/>
                  <a:gd name="T101" fmla="*/ 12 h 38"/>
                  <a:gd name="T102" fmla="*/ 37 w 53"/>
                  <a:gd name="T103" fmla="*/ 13 h 38"/>
                  <a:gd name="T104" fmla="*/ 36 w 53"/>
                  <a:gd name="T105" fmla="*/ 14 h 38"/>
                  <a:gd name="T106" fmla="*/ 34 w 53"/>
                  <a:gd name="T107" fmla="*/ 15 h 38"/>
                  <a:gd name="T108" fmla="*/ 33 w 53"/>
                  <a:gd name="T109" fmla="*/ 16 h 38"/>
                  <a:gd name="T110" fmla="*/ 32 w 53"/>
                  <a:gd name="T111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" h="38">
                    <a:moveTo>
                      <a:pt x="19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9" y="19"/>
                      <a:pt x="19" y="19"/>
                      <a:pt x="19" y="19"/>
                    </a:cubicBezTo>
                    <a:close/>
                    <a:moveTo>
                      <a:pt x="31" y="21"/>
                    </a:move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0" y="3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6" y="24"/>
                      <a:pt x="28" y="24"/>
                      <a:pt x="30" y="22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3" y="3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"/>
                      <a:pt x="53" y="3"/>
                      <a:pt x="53" y="3"/>
                    </a:cubicBezTo>
                    <a:close/>
                    <a:moveTo>
                      <a:pt x="31" y="18"/>
                    </a:moveTo>
                    <a:cubicBezTo>
                      <a:pt x="30" y="18"/>
                      <a:pt x="29" y="19"/>
                      <a:pt x="28" y="20"/>
                    </a:cubicBezTo>
                    <a:cubicBezTo>
                      <a:pt x="27" y="21"/>
                      <a:pt x="26" y="21"/>
                      <a:pt x="25" y="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79" name="Freeform 1577"/>
              <p:cNvSpPr>
                <a:spLocks noEditPoints="1"/>
              </p:cNvSpPr>
              <p:nvPr/>
            </p:nvSpPr>
            <p:spPr bwMode="auto">
              <a:xfrm>
                <a:off x="392" y="1845"/>
                <a:ext cx="55" cy="57"/>
              </a:xfrm>
              <a:custGeom>
                <a:avLst/>
                <a:gdLst>
                  <a:gd name="T0" fmla="*/ 0 w 55"/>
                  <a:gd name="T1" fmla="*/ 0 h 57"/>
                  <a:gd name="T2" fmla="*/ 36 w 55"/>
                  <a:gd name="T3" fmla="*/ 0 h 57"/>
                  <a:gd name="T4" fmla="*/ 36 w 55"/>
                  <a:gd name="T5" fmla="*/ 15 h 57"/>
                  <a:gd name="T6" fmla="*/ 55 w 55"/>
                  <a:gd name="T7" fmla="*/ 15 h 57"/>
                  <a:gd name="T8" fmla="*/ 55 w 55"/>
                  <a:gd name="T9" fmla="*/ 57 h 57"/>
                  <a:gd name="T10" fmla="*/ 19 w 55"/>
                  <a:gd name="T11" fmla="*/ 57 h 57"/>
                  <a:gd name="T12" fmla="*/ 19 w 55"/>
                  <a:gd name="T13" fmla="*/ 42 h 57"/>
                  <a:gd name="T14" fmla="*/ 0 w 55"/>
                  <a:gd name="T15" fmla="*/ 42 h 57"/>
                  <a:gd name="T16" fmla="*/ 0 w 55"/>
                  <a:gd name="T17" fmla="*/ 0 h 57"/>
                  <a:gd name="T18" fmla="*/ 0 w 55"/>
                  <a:gd name="T19" fmla="*/ 0 h 57"/>
                  <a:gd name="T20" fmla="*/ 36 w 55"/>
                  <a:gd name="T21" fmla="*/ 18 h 57"/>
                  <a:gd name="T22" fmla="*/ 34 w 55"/>
                  <a:gd name="T23" fmla="*/ 18 h 57"/>
                  <a:gd name="T24" fmla="*/ 21 w 55"/>
                  <a:gd name="T25" fmla="*/ 18 h 57"/>
                  <a:gd name="T26" fmla="*/ 21 w 55"/>
                  <a:gd name="T27" fmla="*/ 18 h 57"/>
                  <a:gd name="T28" fmla="*/ 21 w 55"/>
                  <a:gd name="T29" fmla="*/ 32 h 57"/>
                  <a:gd name="T30" fmla="*/ 21 w 55"/>
                  <a:gd name="T31" fmla="*/ 42 h 57"/>
                  <a:gd name="T32" fmla="*/ 21 w 55"/>
                  <a:gd name="T33" fmla="*/ 47 h 57"/>
                  <a:gd name="T34" fmla="*/ 21 w 55"/>
                  <a:gd name="T35" fmla="*/ 47 h 57"/>
                  <a:gd name="T36" fmla="*/ 53 w 55"/>
                  <a:gd name="T37" fmla="*/ 47 h 57"/>
                  <a:gd name="T38" fmla="*/ 53 w 55"/>
                  <a:gd name="T39" fmla="*/ 47 h 57"/>
                  <a:gd name="T40" fmla="*/ 53 w 55"/>
                  <a:gd name="T41" fmla="*/ 18 h 57"/>
                  <a:gd name="T42" fmla="*/ 53 w 55"/>
                  <a:gd name="T43" fmla="*/ 18 h 57"/>
                  <a:gd name="T44" fmla="*/ 36 w 55"/>
                  <a:gd name="T45" fmla="*/ 18 h 57"/>
                  <a:gd name="T46" fmla="*/ 36 w 55"/>
                  <a:gd name="T47" fmla="*/ 18 h 57"/>
                  <a:gd name="T48" fmla="*/ 34 w 55"/>
                  <a:gd name="T49" fmla="*/ 15 h 57"/>
                  <a:gd name="T50" fmla="*/ 34 w 55"/>
                  <a:gd name="T51" fmla="*/ 4 h 57"/>
                  <a:gd name="T52" fmla="*/ 34 w 55"/>
                  <a:gd name="T53" fmla="*/ 4 h 57"/>
                  <a:gd name="T54" fmla="*/ 1 w 55"/>
                  <a:gd name="T55" fmla="*/ 4 h 57"/>
                  <a:gd name="T56" fmla="*/ 1 w 55"/>
                  <a:gd name="T57" fmla="*/ 32 h 57"/>
                  <a:gd name="T58" fmla="*/ 19 w 55"/>
                  <a:gd name="T59" fmla="*/ 32 h 57"/>
                  <a:gd name="T60" fmla="*/ 19 w 55"/>
                  <a:gd name="T61" fmla="*/ 15 h 57"/>
                  <a:gd name="T62" fmla="*/ 34 w 55"/>
                  <a:gd name="T6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" h="57">
                    <a:moveTo>
                      <a:pt x="0" y="0"/>
                    </a:moveTo>
                    <a:lnTo>
                      <a:pt x="36" y="0"/>
                    </a:lnTo>
                    <a:lnTo>
                      <a:pt x="36" y="15"/>
                    </a:lnTo>
                    <a:lnTo>
                      <a:pt x="55" y="15"/>
                    </a:lnTo>
                    <a:lnTo>
                      <a:pt x="55" y="57"/>
                    </a:lnTo>
                    <a:lnTo>
                      <a:pt x="19" y="57"/>
                    </a:lnTo>
                    <a:lnTo>
                      <a:pt x="19" y="42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6" y="18"/>
                    </a:moveTo>
                    <a:lnTo>
                      <a:pt x="34" y="18"/>
                    </a:lnTo>
                    <a:lnTo>
                      <a:pt x="21" y="18"/>
                    </a:lnTo>
                    <a:lnTo>
                      <a:pt x="21" y="18"/>
                    </a:lnTo>
                    <a:lnTo>
                      <a:pt x="21" y="32"/>
                    </a:lnTo>
                    <a:lnTo>
                      <a:pt x="21" y="42"/>
                    </a:lnTo>
                    <a:lnTo>
                      <a:pt x="21" y="47"/>
                    </a:lnTo>
                    <a:lnTo>
                      <a:pt x="21" y="47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4" y="15"/>
                    </a:moveTo>
                    <a:lnTo>
                      <a:pt x="34" y="4"/>
                    </a:lnTo>
                    <a:lnTo>
                      <a:pt x="34" y="4"/>
                    </a:lnTo>
                    <a:lnTo>
                      <a:pt x="1" y="4"/>
                    </a:lnTo>
                    <a:lnTo>
                      <a:pt x="1" y="32"/>
                    </a:lnTo>
                    <a:lnTo>
                      <a:pt x="19" y="32"/>
                    </a:lnTo>
                    <a:lnTo>
                      <a:pt x="19" y="15"/>
                    </a:lnTo>
                    <a:lnTo>
                      <a:pt x="34" y="15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0" name="Freeform 1578"/>
              <p:cNvSpPr>
                <a:spLocks noEditPoints="1"/>
              </p:cNvSpPr>
              <p:nvPr/>
            </p:nvSpPr>
            <p:spPr bwMode="auto">
              <a:xfrm>
                <a:off x="415" y="1866"/>
                <a:ext cx="28" cy="24"/>
              </a:xfrm>
              <a:custGeom>
                <a:avLst/>
                <a:gdLst>
                  <a:gd name="T0" fmla="*/ 5 w 23"/>
                  <a:gd name="T1" fmla="*/ 0 h 20"/>
                  <a:gd name="T2" fmla="*/ 8 w 23"/>
                  <a:gd name="T3" fmla="*/ 3 h 20"/>
                  <a:gd name="T4" fmla="*/ 5 w 23"/>
                  <a:gd name="T5" fmla="*/ 6 h 20"/>
                  <a:gd name="T6" fmla="*/ 2 w 23"/>
                  <a:gd name="T7" fmla="*/ 3 h 20"/>
                  <a:gd name="T8" fmla="*/ 5 w 23"/>
                  <a:gd name="T9" fmla="*/ 0 h 20"/>
                  <a:gd name="T10" fmla="*/ 7 w 23"/>
                  <a:gd name="T11" fmla="*/ 10 h 20"/>
                  <a:gd name="T12" fmla="*/ 12 w 23"/>
                  <a:gd name="T13" fmla="*/ 15 h 20"/>
                  <a:gd name="T14" fmla="*/ 18 w 23"/>
                  <a:gd name="T15" fmla="*/ 6 h 20"/>
                  <a:gd name="T16" fmla="*/ 23 w 23"/>
                  <a:gd name="T17" fmla="*/ 14 h 20"/>
                  <a:gd name="T18" fmla="*/ 23 w 23"/>
                  <a:gd name="T19" fmla="*/ 20 h 20"/>
                  <a:gd name="T20" fmla="*/ 0 w 23"/>
                  <a:gd name="T21" fmla="*/ 20 h 20"/>
                  <a:gd name="T22" fmla="*/ 7 w 23"/>
                  <a:gd name="T2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0">
                    <a:moveTo>
                      <a:pt x="5" y="0"/>
                    </a:moveTo>
                    <a:cubicBezTo>
                      <a:pt x="7" y="0"/>
                      <a:pt x="8" y="1"/>
                      <a:pt x="8" y="3"/>
                    </a:cubicBezTo>
                    <a:cubicBezTo>
                      <a:pt x="8" y="5"/>
                      <a:pt x="7" y="6"/>
                      <a:pt x="5" y="6"/>
                    </a:cubicBezTo>
                    <a:cubicBezTo>
                      <a:pt x="4" y="6"/>
                      <a:pt x="2" y="5"/>
                      <a:pt x="2" y="3"/>
                    </a:cubicBezTo>
                    <a:cubicBezTo>
                      <a:pt x="2" y="1"/>
                      <a:pt x="4" y="0"/>
                      <a:pt x="5" y="0"/>
                    </a:cubicBezTo>
                    <a:close/>
                    <a:moveTo>
                      <a:pt x="7" y="10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1" name="Freeform 1579"/>
              <p:cNvSpPr>
                <a:spLocks/>
              </p:cNvSpPr>
              <p:nvPr/>
            </p:nvSpPr>
            <p:spPr bwMode="auto">
              <a:xfrm>
                <a:off x="745" y="2222"/>
                <a:ext cx="55" cy="60"/>
              </a:xfrm>
              <a:custGeom>
                <a:avLst/>
                <a:gdLst>
                  <a:gd name="T0" fmla="*/ 32 w 46"/>
                  <a:gd name="T1" fmla="*/ 15 h 50"/>
                  <a:gd name="T2" fmla="*/ 31 w 46"/>
                  <a:gd name="T3" fmla="*/ 36 h 50"/>
                  <a:gd name="T4" fmla="*/ 46 w 46"/>
                  <a:gd name="T5" fmla="*/ 43 h 50"/>
                  <a:gd name="T6" fmla="*/ 46 w 46"/>
                  <a:gd name="T7" fmla="*/ 50 h 50"/>
                  <a:gd name="T8" fmla="*/ 23 w 46"/>
                  <a:gd name="T9" fmla="*/ 50 h 50"/>
                  <a:gd name="T10" fmla="*/ 23 w 46"/>
                  <a:gd name="T11" fmla="*/ 50 h 50"/>
                  <a:gd name="T12" fmla="*/ 0 w 46"/>
                  <a:gd name="T13" fmla="*/ 50 h 50"/>
                  <a:gd name="T14" fmla="*/ 0 w 46"/>
                  <a:gd name="T15" fmla="*/ 43 h 50"/>
                  <a:gd name="T16" fmla="*/ 14 w 46"/>
                  <a:gd name="T17" fmla="*/ 36 h 50"/>
                  <a:gd name="T18" fmla="*/ 13 w 46"/>
                  <a:gd name="T19" fmla="*/ 15 h 50"/>
                  <a:gd name="T20" fmla="*/ 32 w 46"/>
                  <a:gd name="T21" fmla="*/ 1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50">
                    <a:moveTo>
                      <a:pt x="32" y="15"/>
                    </a:moveTo>
                    <a:cubicBezTo>
                      <a:pt x="32" y="22"/>
                      <a:pt x="24" y="28"/>
                      <a:pt x="31" y="36"/>
                    </a:cubicBezTo>
                    <a:cubicBezTo>
                      <a:pt x="33" y="39"/>
                      <a:pt x="45" y="39"/>
                      <a:pt x="46" y="43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39"/>
                      <a:pt x="13" y="39"/>
                      <a:pt x="14" y="36"/>
                    </a:cubicBezTo>
                    <a:cubicBezTo>
                      <a:pt x="22" y="28"/>
                      <a:pt x="13" y="22"/>
                      <a:pt x="13" y="15"/>
                    </a:cubicBezTo>
                    <a:cubicBezTo>
                      <a:pt x="13" y="0"/>
                      <a:pt x="32" y="0"/>
                      <a:pt x="32" y="15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2" name="Freeform 1580"/>
              <p:cNvSpPr>
                <a:spLocks noEditPoints="1"/>
              </p:cNvSpPr>
              <p:nvPr/>
            </p:nvSpPr>
            <p:spPr bwMode="auto">
              <a:xfrm>
                <a:off x="1953" y="1124"/>
                <a:ext cx="54" cy="60"/>
              </a:xfrm>
              <a:custGeom>
                <a:avLst/>
                <a:gdLst>
                  <a:gd name="T0" fmla="*/ 35 w 46"/>
                  <a:gd name="T1" fmla="*/ 0 h 51"/>
                  <a:gd name="T2" fmla="*/ 46 w 46"/>
                  <a:gd name="T3" fmla="*/ 3 h 51"/>
                  <a:gd name="T4" fmla="*/ 43 w 46"/>
                  <a:gd name="T5" fmla="*/ 51 h 51"/>
                  <a:gd name="T6" fmla="*/ 35 w 46"/>
                  <a:gd name="T7" fmla="*/ 51 h 51"/>
                  <a:gd name="T8" fmla="*/ 2 w 46"/>
                  <a:gd name="T9" fmla="*/ 51 h 51"/>
                  <a:gd name="T10" fmla="*/ 0 w 46"/>
                  <a:gd name="T11" fmla="*/ 48 h 51"/>
                  <a:gd name="T12" fmla="*/ 0 w 46"/>
                  <a:gd name="T13" fmla="*/ 2 h 51"/>
                  <a:gd name="T14" fmla="*/ 3 w 46"/>
                  <a:gd name="T15" fmla="*/ 0 h 51"/>
                  <a:gd name="T16" fmla="*/ 3 w 46"/>
                  <a:gd name="T17" fmla="*/ 0 h 51"/>
                  <a:gd name="T18" fmla="*/ 41 w 46"/>
                  <a:gd name="T19" fmla="*/ 38 h 51"/>
                  <a:gd name="T20" fmla="*/ 42 w 46"/>
                  <a:gd name="T21" fmla="*/ 26 h 51"/>
                  <a:gd name="T22" fmla="*/ 41 w 46"/>
                  <a:gd name="T23" fmla="*/ 38 h 51"/>
                  <a:gd name="T24" fmla="*/ 43 w 46"/>
                  <a:gd name="T25" fmla="*/ 38 h 51"/>
                  <a:gd name="T26" fmla="*/ 44 w 46"/>
                  <a:gd name="T27" fmla="*/ 44 h 51"/>
                  <a:gd name="T28" fmla="*/ 43 w 46"/>
                  <a:gd name="T29" fmla="*/ 45 h 51"/>
                  <a:gd name="T30" fmla="*/ 43 w 46"/>
                  <a:gd name="T31" fmla="*/ 49 h 51"/>
                  <a:gd name="T32" fmla="*/ 44 w 46"/>
                  <a:gd name="T33" fmla="*/ 2 h 51"/>
                  <a:gd name="T34" fmla="*/ 43 w 46"/>
                  <a:gd name="T35" fmla="*/ 1 h 51"/>
                  <a:gd name="T36" fmla="*/ 43 w 46"/>
                  <a:gd name="T37" fmla="*/ 19 h 51"/>
                  <a:gd name="T38" fmla="*/ 43 w 46"/>
                  <a:gd name="T39" fmla="*/ 26 h 51"/>
                  <a:gd name="T40" fmla="*/ 42 w 46"/>
                  <a:gd name="T41" fmla="*/ 45 h 51"/>
                  <a:gd name="T42" fmla="*/ 41 w 46"/>
                  <a:gd name="T43" fmla="*/ 49 h 51"/>
                  <a:gd name="T44" fmla="*/ 42 w 46"/>
                  <a:gd name="T45" fmla="*/ 45 h 51"/>
                  <a:gd name="T46" fmla="*/ 42 w 46"/>
                  <a:gd name="T47" fmla="*/ 1 h 51"/>
                  <a:gd name="T48" fmla="*/ 41 w 46"/>
                  <a:gd name="T49" fmla="*/ 3 h 51"/>
                  <a:gd name="T50" fmla="*/ 42 w 46"/>
                  <a:gd name="T51" fmla="*/ 4 h 51"/>
                  <a:gd name="T52" fmla="*/ 41 w 46"/>
                  <a:gd name="T53" fmla="*/ 11 h 51"/>
                  <a:gd name="T54" fmla="*/ 41 w 46"/>
                  <a:gd name="T55" fmla="*/ 18 h 51"/>
                  <a:gd name="T56" fmla="*/ 41 w 46"/>
                  <a:gd name="T57" fmla="*/ 49 h 51"/>
                  <a:gd name="T58" fmla="*/ 41 w 46"/>
                  <a:gd name="T59" fmla="*/ 26 h 51"/>
                  <a:gd name="T60" fmla="*/ 41 w 46"/>
                  <a:gd name="T61" fmla="*/ 18 h 51"/>
                  <a:gd name="T62" fmla="*/ 40 w 46"/>
                  <a:gd name="T63" fmla="*/ 11 h 51"/>
                  <a:gd name="T64" fmla="*/ 41 w 46"/>
                  <a:gd name="T65" fmla="*/ 49 h 51"/>
                  <a:gd name="T66" fmla="*/ 41 w 46"/>
                  <a:gd name="T67" fmla="*/ 1 h 51"/>
                  <a:gd name="T68" fmla="*/ 40 w 46"/>
                  <a:gd name="T69" fmla="*/ 3 h 51"/>
                  <a:gd name="T70" fmla="*/ 39 w 46"/>
                  <a:gd name="T71" fmla="*/ 3 h 51"/>
                  <a:gd name="T72" fmla="*/ 39 w 46"/>
                  <a:gd name="T73" fmla="*/ 1 h 51"/>
                  <a:gd name="T74" fmla="*/ 38 w 46"/>
                  <a:gd name="T75" fmla="*/ 49 h 51"/>
                  <a:gd name="T76" fmla="*/ 39 w 46"/>
                  <a:gd name="T77" fmla="*/ 11 h 51"/>
                  <a:gd name="T78" fmla="*/ 39 w 46"/>
                  <a:gd name="T79" fmla="*/ 3 h 51"/>
                  <a:gd name="T80" fmla="*/ 17 w 46"/>
                  <a:gd name="T81" fmla="*/ 20 h 51"/>
                  <a:gd name="T82" fmla="*/ 10 w 46"/>
                  <a:gd name="T83" fmla="*/ 35 h 51"/>
                  <a:gd name="T84" fmla="*/ 22 w 46"/>
                  <a:gd name="T85" fmla="*/ 38 h 51"/>
                  <a:gd name="T86" fmla="*/ 34 w 46"/>
                  <a:gd name="T87" fmla="*/ 38 h 51"/>
                  <a:gd name="T88" fmla="*/ 26 w 46"/>
                  <a:gd name="T89" fmla="*/ 3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6" h="51">
                    <a:moveTo>
                      <a:pt x="3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5" y="0"/>
                      <a:pt x="46" y="1"/>
                      <a:pt x="46" y="3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50"/>
                      <a:pt x="45" y="51"/>
                      <a:pt x="43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5" y="51"/>
                      <a:pt x="35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51"/>
                      <a:pt x="2" y="51"/>
                      <a:pt x="2" y="51"/>
                    </a:cubicBezTo>
                    <a:cubicBezTo>
                      <a:pt x="1" y="51"/>
                      <a:pt x="0" y="50"/>
                      <a:pt x="0" y="49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  <a:moveTo>
                      <a:pt x="41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38"/>
                      <a:pt x="41" y="38"/>
                      <a:pt x="41" y="38"/>
                    </a:cubicBezTo>
                    <a:close/>
                    <a:moveTo>
                      <a:pt x="43" y="38"/>
                    </a:move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4" y="38"/>
                      <a:pt x="44" y="38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5"/>
                      <a:pt x="43" y="45"/>
                      <a:pt x="43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4" y="49"/>
                      <a:pt x="44" y="48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6"/>
                      <a:pt x="43" y="26"/>
                    </a:cubicBezTo>
                    <a:cubicBezTo>
                      <a:pt x="43" y="38"/>
                      <a:pt x="43" y="38"/>
                      <a:pt x="43" y="38"/>
                    </a:cubicBezTo>
                    <a:close/>
                    <a:moveTo>
                      <a:pt x="42" y="45"/>
                    </a:move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5"/>
                      <a:pt x="42" y="45"/>
                      <a:pt x="42" y="45"/>
                    </a:cubicBezTo>
                    <a:close/>
                    <a:moveTo>
                      <a:pt x="42" y="18"/>
                    </a:move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2" y="3"/>
                      <a:pt x="42" y="3"/>
                      <a:pt x="42" y="4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2" y="18"/>
                      <a:pt x="42" y="18"/>
                      <a:pt x="42" y="18"/>
                    </a:cubicBezTo>
                    <a:close/>
                    <a:moveTo>
                      <a:pt x="41" y="49"/>
                    </a:move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lose/>
                    <a:moveTo>
                      <a:pt x="41" y="3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3"/>
                      <a:pt x="41" y="3"/>
                      <a:pt x="41" y="3"/>
                    </a:cubicBezTo>
                    <a:close/>
                    <a:moveTo>
                      <a:pt x="39" y="3"/>
                    </a:moveTo>
                    <a:cubicBezTo>
                      <a:pt x="39" y="3"/>
                      <a:pt x="39" y="3"/>
                      <a:pt x="39" y="3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3"/>
                      <a:pt x="39" y="3"/>
                      <a:pt x="39" y="3"/>
                    </a:cubicBezTo>
                    <a:close/>
                    <a:moveTo>
                      <a:pt x="27" y="20"/>
                    </a:moveTo>
                    <a:cubicBezTo>
                      <a:pt x="27" y="12"/>
                      <a:pt x="17" y="12"/>
                      <a:pt x="17" y="20"/>
                    </a:cubicBezTo>
                    <a:cubicBezTo>
                      <a:pt x="17" y="24"/>
                      <a:pt x="21" y="27"/>
                      <a:pt x="18" y="31"/>
                    </a:cubicBezTo>
                    <a:cubicBezTo>
                      <a:pt x="17" y="32"/>
                      <a:pt x="10" y="33"/>
                      <a:pt x="10" y="3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3" y="33"/>
                      <a:pt x="27" y="32"/>
                      <a:pt x="26" y="31"/>
                    </a:cubicBezTo>
                    <a:cubicBezTo>
                      <a:pt x="22" y="27"/>
                      <a:pt x="27" y="24"/>
                      <a:pt x="27" y="2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3" name="Freeform 1581"/>
              <p:cNvSpPr>
                <a:spLocks noEditPoints="1"/>
              </p:cNvSpPr>
              <p:nvPr/>
            </p:nvSpPr>
            <p:spPr bwMode="auto">
              <a:xfrm>
                <a:off x="818" y="1338"/>
                <a:ext cx="45" cy="68"/>
              </a:xfrm>
              <a:custGeom>
                <a:avLst/>
                <a:gdLst>
                  <a:gd name="T0" fmla="*/ 3 w 38"/>
                  <a:gd name="T1" fmla="*/ 0 h 58"/>
                  <a:gd name="T2" fmla="*/ 35 w 38"/>
                  <a:gd name="T3" fmla="*/ 0 h 58"/>
                  <a:gd name="T4" fmla="*/ 38 w 38"/>
                  <a:gd name="T5" fmla="*/ 3 h 58"/>
                  <a:gd name="T6" fmla="*/ 38 w 38"/>
                  <a:gd name="T7" fmla="*/ 56 h 58"/>
                  <a:gd name="T8" fmla="*/ 35 w 38"/>
                  <a:gd name="T9" fmla="*/ 58 h 58"/>
                  <a:gd name="T10" fmla="*/ 3 w 38"/>
                  <a:gd name="T11" fmla="*/ 58 h 58"/>
                  <a:gd name="T12" fmla="*/ 0 w 38"/>
                  <a:gd name="T13" fmla="*/ 56 h 58"/>
                  <a:gd name="T14" fmla="*/ 0 w 38"/>
                  <a:gd name="T15" fmla="*/ 3 h 58"/>
                  <a:gd name="T16" fmla="*/ 3 w 38"/>
                  <a:gd name="T17" fmla="*/ 0 h 58"/>
                  <a:gd name="T18" fmla="*/ 17 w 38"/>
                  <a:gd name="T19" fmla="*/ 55 h 58"/>
                  <a:gd name="T20" fmla="*/ 16 w 38"/>
                  <a:gd name="T21" fmla="*/ 55 h 58"/>
                  <a:gd name="T22" fmla="*/ 16 w 38"/>
                  <a:gd name="T23" fmla="*/ 56 h 58"/>
                  <a:gd name="T24" fmla="*/ 16 w 38"/>
                  <a:gd name="T25" fmla="*/ 57 h 58"/>
                  <a:gd name="T26" fmla="*/ 17 w 38"/>
                  <a:gd name="T27" fmla="*/ 57 h 58"/>
                  <a:gd name="T28" fmla="*/ 22 w 38"/>
                  <a:gd name="T29" fmla="*/ 57 h 58"/>
                  <a:gd name="T30" fmla="*/ 22 w 38"/>
                  <a:gd name="T31" fmla="*/ 57 h 58"/>
                  <a:gd name="T32" fmla="*/ 22 w 38"/>
                  <a:gd name="T33" fmla="*/ 56 h 58"/>
                  <a:gd name="T34" fmla="*/ 22 w 38"/>
                  <a:gd name="T35" fmla="*/ 55 h 58"/>
                  <a:gd name="T36" fmla="*/ 22 w 38"/>
                  <a:gd name="T37" fmla="*/ 55 h 58"/>
                  <a:gd name="T38" fmla="*/ 17 w 38"/>
                  <a:gd name="T39" fmla="*/ 55 h 58"/>
                  <a:gd name="T40" fmla="*/ 5 w 38"/>
                  <a:gd name="T41" fmla="*/ 4 h 58"/>
                  <a:gd name="T42" fmla="*/ 5 w 38"/>
                  <a:gd name="T43" fmla="*/ 53 h 58"/>
                  <a:gd name="T44" fmla="*/ 34 w 38"/>
                  <a:gd name="T45" fmla="*/ 53 h 58"/>
                  <a:gd name="T46" fmla="*/ 34 w 38"/>
                  <a:gd name="T47" fmla="*/ 4 h 58"/>
                  <a:gd name="T48" fmla="*/ 5 w 38"/>
                  <a:gd name="T49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58">
                    <a:moveTo>
                      <a:pt x="3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7" y="0"/>
                      <a:pt x="38" y="1"/>
                      <a:pt x="38" y="3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8" y="57"/>
                      <a:pt x="37" y="58"/>
                      <a:pt x="35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2" y="58"/>
                      <a:pt x="0" y="57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  <a:moveTo>
                      <a:pt x="17" y="55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7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17" y="55"/>
                      <a:pt x="17" y="55"/>
                      <a:pt x="17" y="55"/>
                    </a:cubicBezTo>
                    <a:close/>
                    <a:moveTo>
                      <a:pt x="5" y="4"/>
                    </a:moveTo>
                    <a:cubicBezTo>
                      <a:pt x="5" y="53"/>
                      <a:pt x="5" y="53"/>
                      <a:pt x="5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4"/>
                      <a:pt x="34" y="4"/>
                      <a:pt x="3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4" name="Freeform 1582"/>
              <p:cNvSpPr>
                <a:spLocks/>
              </p:cNvSpPr>
              <p:nvPr/>
            </p:nvSpPr>
            <p:spPr bwMode="auto">
              <a:xfrm>
                <a:off x="827" y="1346"/>
                <a:ext cx="7" cy="7"/>
              </a:xfrm>
              <a:custGeom>
                <a:avLst/>
                <a:gdLst>
                  <a:gd name="T0" fmla="*/ 1 w 6"/>
                  <a:gd name="T1" fmla="*/ 0 h 6"/>
                  <a:gd name="T2" fmla="*/ 5 w 6"/>
                  <a:gd name="T3" fmla="*/ 0 h 6"/>
                  <a:gd name="T4" fmla="*/ 6 w 6"/>
                  <a:gd name="T5" fmla="*/ 1 h 6"/>
                  <a:gd name="T6" fmla="*/ 6 w 6"/>
                  <a:gd name="T7" fmla="*/ 5 h 6"/>
                  <a:gd name="T8" fmla="*/ 5 w 6"/>
                  <a:gd name="T9" fmla="*/ 6 h 6"/>
                  <a:gd name="T10" fmla="*/ 1 w 6"/>
                  <a:gd name="T11" fmla="*/ 6 h 6"/>
                  <a:gd name="T12" fmla="*/ 0 w 6"/>
                  <a:gd name="T13" fmla="*/ 5 h 6"/>
                  <a:gd name="T14" fmla="*/ 0 w 6"/>
                  <a:gd name="T15" fmla="*/ 1 h 6"/>
                  <a:gd name="T16" fmla="*/ 1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5" name="Freeform 1583"/>
              <p:cNvSpPr>
                <a:spLocks/>
              </p:cNvSpPr>
              <p:nvPr/>
            </p:nvSpPr>
            <p:spPr bwMode="auto">
              <a:xfrm>
                <a:off x="837" y="1346"/>
                <a:ext cx="7" cy="7"/>
              </a:xfrm>
              <a:custGeom>
                <a:avLst/>
                <a:gdLst>
                  <a:gd name="T0" fmla="*/ 1 w 6"/>
                  <a:gd name="T1" fmla="*/ 0 h 6"/>
                  <a:gd name="T2" fmla="*/ 5 w 6"/>
                  <a:gd name="T3" fmla="*/ 0 h 6"/>
                  <a:gd name="T4" fmla="*/ 6 w 6"/>
                  <a:gd name="T5" fmla="*/ 1 h 6"/>
                  <a:gd name="T6" fmla="*/ 6 w 6"/>
                  <a:gd name="T7" fmla="*/ 5 h 6"/>
                  <a:gd name="T8" fmla="*/ 5 w 6"/>
                  <a:gd name="T9" fmla="*/ 6 h 6"/>
                  <a:gd name="T10" fmla="*/ 1 w 6"/>
                  <a:gd name="T11" fmla="*/ 6 h 6"/>
                  <a:gd name="T12" fmla="*/ 0 w 6"/>
                  <a:gd name="T13" fmla="*/ 5 h 6"/>
                  <a:gd name="T14" fmla="*/ 0 w 6"/>
                  <a:gd name="T15" fmla="*/ 1 h 6"/>
                  <a:gd name="T16" fmla="*/ 1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6" name="Freeform 1584"/>
              <p:cNvSpPr>
                <a:spLocks/>
              </p:cNvSpPr>
              <p:nvPr/>
            </p:nvSpPr>
            <p:spPr bwMode="auto">
              <a:xfrm>
                <a:off x="847" y="1346"/>
                <a:ext cx="7" cy="7"/>
              </a:xfrm>
              <a:custGeom>
                <a:avLst/>
                <a:gdLst>
                  <a:gd name="T0" fmla="*/ 1 w 6"/>
                  <a:gd name="T1" fmla="*/ 0 h 6"/>
                  <a:gd name="T2" fmla="*/ 5 w 6"/>
                  <a:gd name="T3" fmla="*/ 0 h 6"/>
                  <a:gd name="T4" fmla="*/ 6 w 6"/>
                  <a:gd name="T5" fmla="*/ 1 h 6"/>
                  <a:gd name="T6" fmla="*/ 6 w 6"/>
                  <a:gd name="T7" fmla="*/ 5 h 6"/>
                  <a:gd name="T8" fmla="*/ 5 w 6"/>
                  <a:gd name="T9" fmla="*/ 6 h 6"/>
                  <a:gd name="T10" fmla="*/ 1 w 6"/>
                  <a:gd name="T11" fmla="*/ 6 h 6"/>
                  <a:gd name="T12" fmla="*/ 0 w 6"/>
                  <a:gd name="T13" fmla="*/ 5 h 6"/>
                  <a:gd name="T14" fmla="*/ 0 w 6"/>
                  <a:gd name="T15" fmla="*/ 1 h 6"/>
                  <a:gd name="T16" fmla="*/ 1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7" name="Freeform 1585"/>
              <p:cNvSpPr>
                <a:spLocks/>
              </p:cNvSpPr>
              <p:nvPr/>
            </p:nvSpPr>
            <p:spPr bwMode="auto">
              <a:xfrm>
                <a:off x="827" y="1357"/>
                <a:ext cx="7" cy="7"/>
              </a:xfrm>
              <a:custGeom>
                <a:avLst/>
                <a:gdLst>
                  <a:gd name="T0" fmla="*/ 1 w 6"/>
                  <a:gd name="T1" fmla="*/ 0 h 6"/>
                  <a:gd name="T2" fmla="*/ 5 w 6"/>
                  <a:gd name="T3" fmla="*/ 0 h 6"/>
                  <a:gd name="T4" fmla="*/ 6 w 6"/>
                  <a:gd name="T5" fmla="*/ 1 h 6"/>
                  <a:gd name="T6" fmla="*/ 6 w 6"/>
                  <a:gd name="T7" fmla="*/ 5 h 6"/>
                  <a:gd name="T8" fmla="*/ 5 w 6"/>
                  <a:gd name="T9" fmla="*/ 6 h 6"/>
                  <a:gd name="T10" fmla="*/ 1 w 6"/>
                  <a:gd name="T11" fmla="*/ 6 h 6"/>
                  <a:gd name="T12" fmla="*/ 0 w 6"/>
                  <a:gd name="T13" fmla="*/ 5 h 6"/>
                  <a:gd name="T14" fmla="*/ 0 w 6"/>
                  <a:gd name="T15" fmla="*/ 1 h 6"/>
                  <a:gd name="T16" fmla="*/ 1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8" name="Freeform 1586"/>
              <p:cNvSpPr>
                <a:spLocks/>
              </p:cNvSpPr>
              <p:nvPr/>
            </p:nvSpPr>
            <p:spPr bwMode="auto">
              <a:xfrm>
                <a:off x="837" y="1357"/>
                <a:ext cx="7" cy="7"/>
              </a:xfrm>
              <a:custGeom>
                <a:avLst/>
                <a:gdLst>
                  <a:gd name="T0" fmla="*/ 1 w 6"/>
                  <a:gd name="T1" fmla="*/ 0 h 6"/>
                  <a:gd name="T2" fmla="*/ 5 w 6"/>
                  <a:gd name="T3" fmla="*/ 0 h 6"/>
                  <a:gd name="T4" fmla="*/ 6 w 6"/>
                  <a:gd name="T5" fmla="*/ 1 h 6"/>
                  <a:gd name="T6" fmla="*/ 6 w 6"/>
                  <a:gd name="T7" fmla="*/ 5 h 6"/>
                  <a:gd name="T8" fmla="*/ 5 w 6"/>
                  <a:gd name="T9" fmla="*/ 6 h 6"/>
                  <a:gd name="T10" fmla="*/ 1 w 6"/>
                  <a:gd name="T11" fmla="*/ 6 h 6"/>
                  <a:gd name="T12" fmla="*/ 0 w 6"/>
                  <a:gd name="T13" fmla="*/ 5 h 6"/>
                  <a:gd name="T14" fmla="*/ 0 w 6"/>
                  <a:gd name="T15" fmla="*/ 1 h 6"/>
                  <a:gd name="T16" fmla="*/ 1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89" name="Freeform 1587"/>
              <p:cNvSpPr>
                <a:spLocks/>
              </p:cNvSpPr>
              <p:nvPr/>
            </p:nvSpPr>
            <p:spPr bwMode="auto">
              <a:xfrm>
                <a:off x="847" y="1357"/>
                <a:ext cx="7" cy="7"/>
              </a:xfrm>
              <a:custGeom>
                <a:avLst/>
                <a:gdLst>
                  <a:gd name="T0" fmla="*/ 1 w 6"/>
                  <a:gd name="T1" fmla="*/ 0 h 6"/>
                  <a:gd name="T2" fmla="*/ 5 w 6"/>
                  <a:gd name="T3" fmla="*/ 0 h 6"/>
                  <a:gd name="T4" fmla="*/ 6 w 6"/>
                  <a:gd name="T5" fmla="*/ 1 h 6"/>
                  <a:gd name="T6" fmla="*/ 6 w 6"/>
                  <a:gd name="T7" fmla="*/ 5 h 6"/>
                  <a:gd name="T8" fmla="*/ 5 w 6"/>
                  <a:gd name="T9" fmla="*/ 6 h 6"/>
                  <a:gd name="T10" fmla="*/ 1 w 6"/>
                  <a:gd name="T11" fmla="*/ 6 h 6"/>
                  <a:gd name="T12" fmla="*/ 0 w 6"/>
                  <a:gd name="T13" fmla="*/ 5 h 6"/>
                  <a:gd name="T14" fmla="*/ 0 w 6"/>
                  <a:gd name="T15" fmla="*/ 1 h 6"/>
                  <a:gd name="T16" fmla="*/ 1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0" name="Freeform 1588"/>
              <p:cNvSpPr>
                <a:spLocks/>
              </p:cNvSpPr>
              <p:nvPr/>
            </p:nvSpPr>
            <p:spPr bwMode="auto">
              <a:xfrm>
                <a:off x="827" y="1367"/>
                <a:ext cx="7" cy="7"/>
              </a:xfrm>
              <a:custGeom>
                <a:avLst/>
                <a:gdLst>
                  <a:gd name="T0" fmla="*/ 1 w 6"/>
                  <a:gd name="T1" fmla="*/ 0 h 6"/>
                  <a:gd name="T2" fmla="*/ 5 w 6"/>
                  <a:gd name="T3" fmla="*/ 0 h 6"/>
                  <a:gd name="T4" fmla="*/ 6 w 6"/>
                  <a:gd name="T5" fmla="*/ 1 h 6"/>
                  <a:gd name="T6" fmla="*/ 6 w 6"/>
                  <a:gd name="T7" fmla="*/ 5 h 6"/>
                  <a:gd name="T8" fmla="*/ 5 w 6"/>
                  <a:gd name="T9" fmla="*/ 6 h 6"/>
                  <a:gd name="T10" fmla="*/ 1 w 6"/>
                  <a:gd name="T11" fmla="*/ 6 h 6"/>
                  <a:gd name="T12" fmla="*/ 0 w 6"/>
                  <a:gd name="T13" fmla="*/ 5 h 6"/>
                  <a:gd name="T14" fmla="*/ 0 w 6"/>
                  <a:gd name="T15" fmla="*/ 1 h 6"/>
                  <a:gd name="T16" fmla="*/ 1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1" name="Freeform 1589"/>
              <p:cNvSpPr>
                <a:spLocks/>
              </p:cNvSpPr>
              <p:nvPr/>
            </p:nvSpPr>
            <p:spPr bwMode="auto">
              <a:xfrm>
                <a:off x="837" y="1367"/>
                <a:ext cx="7" cy="7"/>
              </a:xfrm>
              <a:custGeom>
                <a:avLst/>
                <a:gdLst>
                  <a:gd name="T0" fmla="*/ 1 w 6"/>
                  <a:gd name="T1" fmla="*/ 0 h 6"/>
                  <a:gd name="T2" fmla="*/ 5 w 6"/>
                  <a:gd name="T3" fmla="*/ 0 h 6"/>
                  <a:gd name="T4" fmla="*/ 6 w 6"/>
                  <a:gd name="T5" fmla="*/ 1 h 6"/>
                  <a:gd name="T6" fmla="*/ 6 w 6"/>
                  <a:gd name="T7" fmla="*/ 5 h 6"/>
                  <a:gd name="T8" fmla="*/ 5 w 6"/>
                  <a:gd name="T9" fmla="*/ 6 h 6"/>
                  <a:gd name="T10" fmla="*/ 1 w 6"/>
                  <a:gd name="T11" fmla="*/ 6 h 6"/>
                  <a:gd name="T12" fmla="*/ 0 w 6"/>
                  <a:gd name="T13" fmla="*/ 5 h 6"/>
                  <a:gd name="T14" fmla="*/ 0 w 6"/>
                  <a:gd name="T15" fmla="*/ 1 h 6"/>
                  <a:gd name="T16" fmla="*/ 1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2" name="Freeform 1590"/>
              <p:cNvSpPr>
                <a:spLocks/>
              </p:cNvSpPr>
              <p:nvPr/>
            </p:nvSpPr>
            <p:spPr bwMode="auto">
              <a:xfrm>
                <a:off x="847" y="1367"/>
                <a:ext cx="7" cy="7"/>
              </a:xfrm>
              <a:custGeom>
                <a:avLst/>
                <a:gdLst>
                  <a:gd name="T0" fmla="*/ 1 w 6"/>
                  <a:gd name="T1" fmla="*/ 0 h 6"/>
                  <a:gd name="T2" fmla="*/ 5 w 6"/>
                  <a:gd name="T3" fmla="*/ 0 h 6"/>
                  <a:gd name="T4" fmla="*/ 6 w 6"/>
                  <a:gd name="T5" fmla="*/ 1 h 6"/>
                  <a:gd name="T6" fmla="*/ 6 w 6"/>
                  <a:gd name="T7" fmla="*/ 5 h 6"/>
                  <a:gd name="T8" fmla="*/ 5 w 6"/>
                  <a:gd name="T9" fmla="*/ 6 h 6"/>
                  <a:gd name="T10" fmla="*/ 1 w 6"/>
                  <a:gd name="T11" fmla="*/ 6 h 6"/>
                  <a:gd name="T12" fmla="*/ 0 w 6"/>
                  <a:gd name="T13" fmla="*/ 5 h 6"/>
                  <a:gd name="T14" fmla="*/ 0 w 6"/>
                  <a:gd name="T15" fmla="*/ 1 h 6"/>
                  <a:gd name="T16" fmla="*/ 1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6"/>
                      <a:pt x="5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3" name="Freeform 1591"/>
              <p:cNvSpPr>
                <a:spLocks noEditPoints="1"/>
              </p:cNvSpPr>
              <p:nvPr/>
            </p:nvSpPr>
            <p:spPr bwMode="auto">
              <a:xfrm>
                <a:off x="626" y="2373"/>
                <a:ext cx="59" cy="59"/>
              </a:xfrm>
              <a:custGeom>
                <a:avLst/>
                <a:gdLst>
                  <a:gd name="T0" fmla="*/ 48 w 50"/>
                  <a:gd name="T1" fmla="*/ 0 h 50"/>
                  <a:gd name="T2" fmla="*/ 2 w 50"/>
                  <a:gd name="T3" fmla="*/ 0 h 50"/>
                  <a:gd name="T4" fmla="*/ 0 w 50"/>
                  <a:gd name="T5" fmla="*/ 3 h 50"/>
                  <a:gd name="T6" fmla="*/ 0 w 50"/>
                  <a:gd name="T7" fmla="*/ 48 h 50"/>
                  <a:gd name="T8" fmla="*/ 2 w 50"/>
                  <a:gd name="T9" fmla="*/ 50 h 50"/>
                  <a:gd name="T10" fmla="*/ 48 w 50"/>
                  <a:gd name="T11" fmla="*/ 50 h 50"/>
                  <a:gd name="T12" fmla="*/ 50 w 50"/>
                  <a:gd name="T13" fmla="*/ 48 h 50"/>
                  <a:gd name="T14" fmla="*/ 50 w 50"/>
                  <a:gd name="T15" fmla="*/ 3 h 50"/>
                  <a:gd name="T16" fmla="*/ 48 w 50"/>
                  <a:gd name="T17" fmla="*/ 0 h 50"/>
                  <a:gd name="T18" fmla="*/ 20 w 50"/>
                  <a:gd name="T19" fmla="*/ 12 h 50"/>
                  <a:gd name="T20" fmla="*/ 20 w 50"/>
                  <a:gd name="T21" fmla="*/ 12 h 50"/>
                  <a:gd name="T22" fmla="*/ 20 w 50"/>
                  <a:gd name="T23" fmla="*/ 12 h 50"/>
                  <a:gd name="T24" fmla="*/ 22 w 50"/>
                  <a:gd name="T25" fmla="*/ 12 h 50"/>
                  <a:gd name="T26" fmla="*/ 37 w 50"/>
                  <a:gd name="T27" fmla="*/ 26 h 50"/>
                  <a:gd name="T28" fmla="*/ 48 w 50"/>
                  <a:gd name="T29" fmla="*/ 13 h 50"/>
                  <a:gd name="T30" fmla="*/ 48 w 50"/>
                  <a:gd name="T31" fmla="*/ 13 h 50"/>
                  <a:gd name="T32" fmla="*/ 48 w 50"/>
                  <a:gd name="T33" fmla="*/ 21 h 50"/>
                  <a:gd name="T34" fmla="*/ 48 w 50"/>
                  <a:gd name="T35" fmla="*/ 21 h 50"/>
                  <a:gd name="T36" fmla="*/ 41 w 50"/>
                  <a:gd name="T37" fmla="*/ 29 h 50"/>
                  <a:gd name="T38" fmla="*/ 49 w 50"/>
                  <a:gd name="T39" fmla="*/ 36 h 50"/>
                  <a:gd name="T40" fmla="*/ 49 w 50"/>
                  <a:gd name="T41" fmla="*/ 43 h 50"/>
                  <a:gd name="T42" fmla="*/ 37 w 50"/>
                  <a:gd name="T43" fmla="*/ 33 h 50"/>
                  <a:gd name="T44" fmla="*/ 33 w 50"/>
                  <a:gd name="T45" fmla="*/ 37 h 50"/>
                  <a:gd name="T46" fmla="*/ 27 w 50"/>
                  <a:gd name="T47" fmla="*/ 44 h 50"/>
                  <a:gd name="T48" fmla="*/ 32 w 50"/>
                  <a:gd name="T49" fmla="*/ 49 h 50"/>
                  <a:gd name="T50" fmla="*/ 24 w 50"/>
                  <a:gd name="T51" fmla="*/ 49 h 50"/>
                  <a:gd name="T52" fmla="*/ 1 w 50"/>
                  <a:gd name="T53" fmla="*/ 28 h 50"/>
                  <a:gd name="T54" fmla="*/ 1 w 50"/>
                  <a:gd name="T55" fmla="*/ 21 h 50"/>
                  <a:gd name="T56" fmla="*/ 4 w 50"/>
                  <a:gd name="T57" fmla="*/ 24 h 50"/>
                  <a:gd name="T58" fmla="*/ 23 w 50"/>
                  <a:gd name="T59" fmla="*/ 2 h 50"/>
                  <a:gd name="T60" fmla="*/ 30 w 50"/>
                  <a:gd name="T61" fmla="*/ 2 h 50"/>
                  <a:gd name="T62" fmla="*/ 21 w 50"/>
                  <a:gd name="T63" fmla="*/ 12 h 50"/>
                  <a:gd name="T64" fmla="*/ 22 w 50"/>
                  <a:gd name="T65" fmla="*/ 12 h 50"/>
                  <a:gd name="T66" fmla="*/ 25 w 50"/>
                  <a:gd name="T67" fmla="*/ 22 h 50"/>
                  <a:gd name="T68" fmla="*/ 33 w 50"/>
                  <a:gd name="T69" fmla="*/ 30 h 50"/>
                  <a:gd name="T70" fmla="*/ 33 w 50"/>
                  <a:gd name="T71" fmla="*/ 30 h 50"/>
                  <a:gd name="T72" fmla="*/ 33 w 50"/>
                  <a:gd name="T73" fmla="*/ 30 h 50"/>
                  <a:gd name="T74" fmla="*/ 23 w 50"/>
                  <a:gd name="T75" fmla="*/ 41 h 50"/>
                  <a:gd name="T76" fmla="*/ 16 w 50"/>
                  <a:gd name="T77" fmla="*/ 35 h 50"/>
                  <a:gd name="T78" fmla="*/ 16 w 50"/>
                  <a:gd name="T79" fmla="*/ 35 h 50"/>
                  <a:gd name="T80" fmla="*/ 8 w 50"/>
                  <a:gd name="T81" fmla="*/ 27 h 50"/>
                  <a:gd name="T82" fmla="*/ 13 w 50"/>
                  <a:gd name="T83" fmla="*/ 22 h 50"/>
                  <a:gd name="T84" fmla="*/ 13 w 50"/>
                  <a:gd name="T85" fmla="*/ 22 h 50"/>
                  <a:gd name="T86" fmla="*/ 13 w 50"/>
                  <a:gd name="T87" fmla="*/ 22 h 50"/>
                  <a:gd name="T88" fmla="*/ 13 w 50"/>
                  <a:gd name="T89" fmla="*/ 22 h 50"/>
                  <a:gd name="T90" fmla="*/ 13 w 50"/>
                  <a:gd name="T91" fmla="*/ 22 h 50"/>
                  <a:gd name="T92" fmla="*/ 19 w 50"/>
                  <a:gd name="T93" fmla="*/ 35 h 50"/>
                  <a:gd name="T94" fmla="*/ 25 w 50"/>
                  <a:gd name="T95" fmla="*/ 23 h 50"/>
                  <a:gd name="T96" fmla="*/ 25 w 50"/>
                  <a:gd name="T97" fmla="*/ 23 h 50"/>
                  <a:gd name="T98" fmla="*/ 25 w 50"/>
                  <a:gd name="T99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0" h="50">
                    <a:moveTo>
                      <a:pt x="4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9"/>
                      <a:pt x="1" y="50"/>
                      <a:pt x="2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9" y="50"/>
                      <a:pt x="50" y="49"/>
                      <a:pt x="50" y="48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1"/>
                      <a:pt x="49" y="0"/>
                      <a:pt x="48" y="0"/>
                    </a:cubicBezTo>
                    <a:close/>
                    <a:moveTo>
                      <a:pt x="20" y="12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22" y="12"/>
                    </a:moveTo>
                    <a:cubicBezTo>
                      <a:pt x="23" y="14"/>
                      <a:pt x="34" y="24"/>
                      <a:pt x="37" y="26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2"/>
                      <a:pt x="22" y="12"/>
                      <a:pt x="22" y="12"/>
                    </a:cubicBezTo>
                    <a:close/>
                    <a:moveTo>
                      <a:pt x="25" y="22"/>
                    </a:move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7"/>
                      <a:pt x="17" y="30"/>
                      <a:pt x="19" y="35"/>
                    </a:cubicBezTo>
                    <a:cubicBezTo>
                      <a:pt x="20" y="30"/>
                      <a:pt x="21" y="27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4" name="Freeform 1592"/>
              <p:cNvSpPr>
                <a:spLocks noEditPoints="1"/>
              </p:cNvSpPr>
              <p:nvPr/>
            </p:nvSpPr>
            <p:spPr bwMode="auto">
              <a:xfrm>
                <a:off x="641" y="2388"/>
                <a:ext cx="13" cy="21"/>
              </a:xfrm>
              <a:custGeom>
                <a:avLst/>
                <a:gdLst>
                  <a:gd name="T0" fmla="*/ 6 w 11"/>
                  <a:gd name="T1" fmla="*/ 18 h 18"/>
                  <a:gd name="T2" fmla="*/ 10 w 11"/>
                  <a:gd name="T3" fmla="*/ 9 h 18"/>
                  <a:gd name="T4" fmla="*/ 11 w 11"/>
                  <a:gd name="T5" fmla="*/ 6 h 18"/>
                  <a:gd name="T6" fmla="*/ 6 w 11"/>
                  <a:gd name="T7" fmla="*/ 0 h 18"/>
                  <a:gd name="T8" fmla="*/ 0 w 11"/>
                  <a:gd name="T9" fmla="*/ 6 h 18"/>
                  <a:gd name="T10" fmla="*/ 1 w 11"/>
                  <a:gd name="T11" fmla="*/ 8 h 18"/>
                  <a:gd name="T12" fmla="*/ 1 w 11"/>
                  <a:gd name="T13" fmla="*/ 8 h 18"/>
                  <a:gd name="T14" fmla="*/ 1 w 11"/>
                  <a:gd name="T15" fmla="*/ 9 h 18"/>
                  <a:gd name="T16" fmla="*/ 6 w 11"/>
                  <a:gd name="T17" fmla="*/ 18 h 18"/>
                  <a:gd name="T18" fmla="*/ 6 w 11"/>
                  <a:gd name="T19" fmla="*/ 2 h 18"/>
                  <a:gd name="T20" fmla="*/ 9 w 11"/>
                  <a:gd name="T21" fmla="*/ 6 h 18"/>
                  <a:gd name="T22" fmla="*/ 6 w 11"/>
                  <a:gd name="T23" fmla="*/ 9 h 18"/>
                  <a:gd name="T24" fmla="*/ 3 w 11"/>
                  <a:gd name="T25" fmla="*/ 6 h 18"/>
                  <a:gd name="T26" fmla="*/ 6 w 11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8">
                    <a:moveTo>
                      <a:pt x="6" y="18"/>
                    </a:moveTo>
                    <a:cubicBezTo>
                      <a:pt x="7" y="15"/>
                      <a:pt x="8" y="12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3"/>
                      <a:pt x="9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2"/>
                      <a:pt x="5" y="15"/>
                      <a:pt x="6" y="18"/>
                    </a:cubicBezTo>
                    <a:close/>
                    <a:moveTo>
                      <a:pt x="6" y="2"/>
                    </a:moveTo>
                    <a:cubicBezTo>
                      <a:pt x="8" y="2"/>
                      <a:pt x="9" y="4"/>
                      <a:pt x="9" y="6"/>
                    </a:cubicBezTo>
                    <a:cubicBezTo>
                      <a:pt x="9" y="7"/>
                      <a:pt x="8" y="9"/>
                      <a:pt x="6" y="9"/>
                    </a:cubicBezTo>
                    <a:cubicBezTo>
                      <a:pt x="4" y="9"/>
                      <a:pt x="3" y="7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5" name="Freeform 1593"/>
              <p:cNvSpPr>
                <a:spLocks/>
              </p:cNvSpPr>
              <p:nvPr/>
            </p:nvSpPr>
            <p:spPr bwMode="auto">
              <a:xfrm>
                <a:off x="1766" y="1016"/>
                <a:ext cx="66" cy="55"/>
              </a:xfrm>
              <a:custGeom>
                <a:avLst/>
                <a:gdLst>
                  <a:gd name="T0" fmla="*/ 28 w 56"/>
                  <a:gd name="T1" fmla="*/ 9 h 47"/>
                  <a:gd name="T2" fmla="*/ 42 w 56"/>
                  <a:gd name="T3" fmla="*/ 0 h 47"/>
                  <a:gd name="T4" fmla="*/ 56 w 56"/>
                  <a:gd name="T5" fmla="*/ 12 h 47"/>
                  <a:gd name="T6" fmla="*/ 28 w 56"/>
                  <a:gd name="T7" fmla="*/ 47 h 47"/>
                  <a:gd name="T8" fmla="*/ 0 w 56"/>
                  <a:gd name="T9" fmla="*/ 12 h 47"/>
                  <a:gd name="T10" fmla="*/ 14 w 56"/>
                  <a:gd name="T11" fmla="*/ 0 h 47"/>
                  <a:gd name="T12" fmla="*/ 28 w 56"/>
                  <a:gd name="T13" fmla="*/ 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7">
                    <a:moveTo>
                      <a:pt x="28" y="9"/>
                    </a:moveTo>
                    <a:cubicBezTo>
                      <a:pt x="31" y="3"/>
                      <a:pt x="35" y="0"/>
                      <a:pt x="42" y="0"/>
                    </a:cubicBezTo>
                    <a:cubicBezTo>
                      <a:pt x="49" y="0"/>
                      <a:pt x="56" y="5"/>
                      <a:pt x="56" y="12"/>
                    </a:cubicBezTo>
                    <a:cubicBezTo>
                      <a:pt x="56" y="23"/>
                      <a:pt x="42" y="35"/>
                      <a:pt x="28" y="47"/>
                    </a:cubicBezTo>
                    <a:cubicBezTo>
                      <a:pt x="14" y="35"/>
                      <a:pt x="0" y="23"/>
                      <a:pt x="0" y="12"/>
                    </a:cubicBez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4" y="3"/>
                      <a:pt x="28" y="9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6" name="Freeform 1594"/>
              <p:cNvSpPr>
                <a:spLocks noEditPoints="1"/>
              </p:cNvSpPr>
              <p:nvPr/>
            </p:nvSpPr>
            <p:spPr bwMode="auto">
              <a:xfrm>
                <a:off x="405" y="1567"/>
                <a:ext cx="54" cy="55"/>
              </a:xfrm>
              <a:custGeom>
                <a:avLst/>
                <a:gdLst>
                  <a:gd name="T0" fmla="*/ 37 w 46"/>
                  <a:gd name="T1" fmla="*/ 26 h 46"/>
                  <a:gd name="T2" fmla="*/ 37 w 46"/>
                  <a:gd name="T3" fmla="*/ 26 h 46"/>
                  <a:gd name="T4" fmla="*/ 37 w 46"/>
                  <a:gd name="T5" fmla="*/ 22 h 46"/>
                  <a:gd name="T6" fmla="*/ 14 w 46"/>
                  <a:gd name="T7" fmla="*/ 0 h 46"/>
                  <a:gd name="T8" fmla="*/ 8 w 46"/>
                  <a:gd name="T9" fmla="*/ 2 h 46"/>
                  <a:gd name="T10" fmla="*/ 32 w 46"/>
                  <a:gd name="T11" fmla="*/ 26 h 46"/>
                  <a:gd name="T12" fmla="*/ 37 w 46"/>
                  <a:gd name="T13" fmla="*/ 26 h 46"/>
                  <a:gd name="T14" fmla="*/ 46 w 46"/>
                  <a:gd name="T15" fmla="*/ 46 h 46"/>
                  <a:gd name="T16" fmla="*/ 25 w 46"/>
                  <a:gd name="T17" fmla="*/ 38 h 46"/>
                  <a:gd name="T18" fmla="*/ 27 w 46"/>
                  <a:gd name="T19" fmla="*/ 37 h 46"/>
                  <a:gd name="T20" fmla="*/ 28 w 46"/>
                  <a:gd name="T21" fmla="*/ 36 h 46"/>
                  <a:gd name="T22" fmla="*/ 34 w 46"/>
                  <a:gd name="T23" fmla="*/ 39 h 46"/>
                  <a:gd name="T24" fmla="*/ 39 w 46"/>
                  <a:gd name="T25" fmla="*/ 34 h 46"/>
                  <a:gd name="T26" fmla="*/ 37 w 46"/>
                  <a:gd name="T27" fmla="*/ 27 h 46"/>
                  <a:gd name="T28" fmla="*/ 37 w 46"/>
                  <a:gd name="T29" fmla="*/ 27 h 46"/>
                  <a:gd name="T30" fmla="*/ 38 w 46"/>
                  <a:gd name="T31" fmla="*/ 25 h 46"/>
                  <a:gd name="T32" fmla="*/ 46 w 46"/>
                  <a:gd name="T33" fmla="*/ 46 h 46"/>
                  <a:gd name="T34" fmla="*/ 26 w 46"/>
                  <a:gd name="T35" fmla="*/ 36 h 46"/>
                  <a:gd name="T36" fmla="*/ 22 w 46"/>
                  <a:gd name="T37" fmla="*/ 36 h 46"/>
                  <a:gd name="T38" fmla="*/ 0 w 46"/>
                  <a:gd name="T39" fmla="*/ 14 h 46"/>
                  <a:gd name="T40" fmla="*/ 2 w 46"/>
                  <a:gd name="T41" fmla="*/ 8 h 46"/>
                  <a:gd name="T42" fmla="*/ 26 w 46"/>
                  <a:gd name="T43" fmla="*/ 32 h 46"/>
                  <a:gd name="T44" fmla="*/ 26 w 46"/>
                  <a:gd name="T45" fmla="*/ 36 h 46"/>
                  <a:gd name="T46" fmla="*/ 26 w 46"/>
                  <a:gd name="T47" fmla="*/ 36 h 46"/>
                  <a:gd name="T48" fmla="*/ 32 w 46"/>
                  <a:gd name="T49" fmla="*/ 31 h 46"/>
                  <a:gd name="T50" fmla="*/ 27 w 46"/>
                  <a:gd name="T51" fmla="*/ 31 h 46"/>
                  <a:gd name="T52" fmla="*/ 3 w 46"/>
                  <a:gd name="T53" fmla="*/ 7 h 46"/>
                  <a:gd name="T54" fmla="*/ 7 w 46"/>
                  <a:gd name="T55" fmla="*/ 3 h 46"/>
                  <a:gd name="T56" fmla="*/ 32 w 46"/>
                  <a:gd name="T57" fmla="*/ 27 h 46"/>
                  <a:gd name="T58" fmla="*/ 32 w 46"/>
                  <a:gd name="T59" fmla="*/ 3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6" h="46">
                    <a:moveTo>
                      <a:pt x="37" y="26"/>
                    </a:moveTo>
                    <a:cubicBezTo>
                      <a:pt x="37" y="26"/>
                      <a:pt x="37" y="26"/>
                      <a:pt x="37" y="26"/>
                    </a:cubicBezTo>
                    <a:cubicBezTo>
                      <a:pt x="38" y="25"/>
                      <a:pt x="38" y="23"/>
                      <a:pt x="37" y="2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4" y="27"/>
                      <a:pt x="36" y="27"/>
                      <a:pt x="37" y="26"/>
                    </a:cubicBezTo>
                    <a:close/>
                    <a:moveTo>
                      <a:pt x="46" y="46"/>
                    </a:move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7" y="38"/>
                      <a:pt x="27" y="37"/>
                    </a:cubicBezTo>
                    <a:cubicBezTo>
                      <a:pt x="27" y="37"/>
                      <a:pt x="27" y="37"/>
                      <a:pt x="28" y="36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8" y="26"/>
                      <a:pt x="38" y="26"/>
                      <a:pt x="38" y="25"/>
                    </a:cubicBezTo>
                    <a:cubicBezTo>
                      <a:pt x="46" y="46"/>
                      <a:pt x="46" y="46"/>
                      <a:pt x="46" y="46"/>
                    </a:cubicBezTo>
                    <a:close/>
                    <a:moveTo>
                      <a:pt x="26" y="36"/>
                    </a:moveTo>
                    <a:cubicBezTo>
                      <a:pt x="25" y="38"/>
                      <a:pt x="23" y="38"/>
                      <a:pt x="22" y="3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3"/>
                      <a:pt x="28" y="35"/>
                      <a:pt x="26" y="36"/>
                    </a:cubicBezTo>
                    <a:cubicBezTo>
                      <a:pt x="26" y="36"/>
                      <a:pt x="26" y="36"/>
                      <a:pt x="26" y="36"/>
                    </a:cubicBezTo>
                    <a:close/>
                    <a:moveTo>
                      <a:pt x="32" y="31"/>
                    </a:moveTo>
                    <a:cubicBezTo>
                      <a:pt x="30" y="33"/>
                      <a:pt x="29" y="33"/>
                      <a:pt x="27" y="3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30"/>
                      <a:pt x="32" y="31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7" name="Freeform 1595"/>
              <p:cNvSpPr>
                <a:spLocks noEditPoints="1"/>
              </p:cNvSpPr>
              <p:nvPr/>
            </p:nvSpPr>
            <p:spPr bwMode="auto">
              <a:xfrm>
                <a:off x="864" y="1675"/>
                <a:ext cx="26" cy="25"/>
              </a:xfrm>
              <a:custGeom>
                <a:avLst/>
                <a:gdLst>
                  <a:gd name="T0" fmla="*/ 2 w 22"/>
                  <a:gd name="T1" fmla="*/ 0 h 21"/>
                  <a:gd name="T2" fmla="*/ 20 w 22"/>
                  <a:gd name="T3" fmla="*/ 0 h 21"/>
                  <a:gd name="T4" fmla="*/ 22 w 22"/>
                  <a:gd name="T5" fmla="*/ 2 h 21"/>
                  <a:gd name="T6" fmla="*/ 22 w 22"/>
                  <a:gd name="T7" fmla="*/ 19 h 21"/>
                  <a:gd name="T8" fmla="*/ 20 w 22"/>
                  <a:gd name="T9" fmla="*/ 21 h 21"/>
                  <a:gd name="T10" fmla="*/ 2 w 22"/>
                  <a:gd name="T11" fmla="*/ 21 h 21"/>
                  <a:gd name="T12" fmla="*/ 0 w 22"/>
                  <a:gd name="T13" fmla="*/ 19 h 21"/>
                  <a:gd name="T14" fmla="*/ 0 w 22"/>
                  <a:gd name="T15" fmla="*/ 2 h 21"/>
                  <a:gd name="T16" fmla="*/ 2 w 22"/>
                  <a:gd name="T17" fmla="*/ 0 h 21"/>
                  <a:gd name="T18" fmla="*/ 9 w 22"/>
                  <a:gd name="T19" fmla="*/ 5 h 21"/>
                  <a:gd name="T20" fmla="*/ 9 w 22"/>
                  <a:gd name="T21" fmla="*/ 9 h 21"/>
                  <a:gd name="T22" fmla="*/ 6 w 22"/>
                  <a:gd name="T23" fmla="*/ 9 h 21"/>
                  <a:gd name="T24" fmla="*/ 6 w 22"/>
                  <a:gd name="T25" fmla="*/ 12 h 21"/>
                  <a:gd name="T26" fmla="*/ 9 w 22"/>
                  <a:gd name="T27" fmla="*/ 12 h 21"/>
                  <a:gd name="T28" fmla="*/ 9 w 22"/>
                  <a:gd name="T29" fmla="*/ 16 h 21"/>
                  <a:gd name="T30" fmla="*/ 12 w 22"/>
                  <a:gd name="T31" fmla="*/ 16 h 21"/>
                  <a:gd name="T32" fmla="*/ 12 w 22"/>
                  <a:gd name="T33" fmla="*/ 12 h 21"/>
                  <a:gd name="T34" fmla="*/ 16 w 22"/>
                  <a:gd name="T35" fmla="*/ 12 h 21"/>
                  <a:gd name="T36" fmla="*/ 16 w 22"/>
                  <a:gd name="T37" fmla="*/ 9 h 21"/>
                  <a:gd name="T38" fmla="*/ 12 w 22"/>
                  <a:gd name="T39" fmla="*/ 9 h 21"/>
                  <a:gd name="T40" fmla="*/ 12 w 22"/>
                  <a:gd name="T41" fmla="*/ 5 h 21"/>
                  <a:gd name="T42" fmla="*/ 9 w 22"/>
                  <a:gd name="T43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1">
                    <a:moveTo>
                      <a:pt x="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20"/>
                      <a:pt x="21" y="21"/>
                      <a:pt x="2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9" y="5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8" name="Freeform 1596"/>
              <p:cNvSpPr>
                <a:spLocks noEditPoints="1"/>
              </p:cNvSpPr>
              <p:nvPr/>
            </p:nvSpPr>
            <p:spPr bwMode="auto">
              <a:xfrm>
                <a:off x="892" y="1675"/>
                <a:ext cx="26" cy="25"/>
              </a:xfrm>
              <a:custGeom>
                <a:avLst/>
                <a:gdLst>
                  <a:gd name="T0" fmla="*/ 2 w 22"/>
                  <a:gd name="T1" fmla="*/ 0 h 21"/>
                  <a:gd name="T2" fmla="*/ 20 w 22"/>
                  <a:gd name="T3" fmla="*/ 0 h 21"/>
                  <a:gd name="T4" fmla="*/ 22 w 22"/>
                  <a:gd name="T5" fmla="*/ 2 h 21"/>
                  <a:gd name="T6" fmla="*/ 22 w 22"/>
                  <a:gd name="T7" fmla="*/ 19 h 21"/>
                  <a:gd name="T8" fmla="*/ 20 w 22"/>
                  <a:gd name="T9" fmla="*/ 21 h 21"/>
                  <a:gd name="T10" fmla="*/ 2 w 22"/>
                  <a:gd name="T11" fmla="*/ 21 h 21"/>
                  <a:gd name="T12" fmla="*/ 0 w 22"/>
                  <a:gd name="T13" fmla="*/ 19 h 21"/>
                  <a:gd name="T14" fmla="*/ 0 w 22"/>
                  <a:gd name="T15" fmla="*/ 2 h 21"/>
                  <a:gd name="T16" fmla="*/ 2 w 22"/>
                  <a:gd name="T17" fmla="*/ 0 h 21"/>
                  <a:gd name="T18" fmla="*/ 6 w 22"/>
                  <a:gd name="T19" fmla="*/ 12 h 21"/>
                  <a:gd name="T20" fmla="*/ 16 w 22"/>
                  <a:gd name="T21" fmla="*/ 12 h 21"/>
                  <a:gd name="T22" fmla="*/ 16 w 22"/>
                  <a:gd name="T23" fmla="*/ 9 h 21"/>
                  <a:gd name="T24" fmla="*/ 6 w 22"/>
                  <a:gd name="T25" fmla="*/ 9 h 21"/>
                  <a:gd name="T26" fmla="*/ 6 w 22"/>
                  <a:gd name="T27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1">
                    <a:moveTo>
                      <a:pt x="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20"/>
                      <a:pt x="21" y="21"/>
                      <a:pt x="2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6" y="12"/>
                    </a:move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99" name="Freeform 1597"/>
              <p:cNvSpPr>
                <a:spLocks noEditPoints="1"/>
              </p:cNvSpPr>
              <p:nvPr/>
            </p:nvSpPr>
            <p:spPr bwMode="auto">
              <a:xfrm>
                <a:off x="864" y="1703"/>
                <a:ext cx="26" cy="26"/>
              </a:xfrm>
              <a:custGeom>
                <a:avLst/>
                <a:gdLst>
                  <a:gd name="T0" fmla="*/ 2 w 22"/>
                  <a:gd name="T1" fmla="*/ 0 h 22"/>
                  <a:gd name="T2" fmla="*/ 20 w 22"/>
                  <a:gd name="T3" fmla="*/ 0 h 22"/>
                  <a:gd name="T4" fmla="*/ 22 w 22"/>
                  <a:gd name="T5" fmla="*/ 2 h 22"/>
                  <a:gd name="T6" fmla="*/ 22 w 22"/>
                  <a:gd name="T7" fmla="*/ 20 h 22"/>
                  <a:gd name="T8" fmla="*/ 20 w 22"/>
                  <a:gd name="T9" fmla="*/ 22 h 22"/>
                  <a:gd name="T10" fmla="*/ 2 w 22"/>
                  <a:gd name="T11" fmla="*/ 22 h 22"/>
                  <a:gd name="T12" fmla="*/ 0 w 22"/>
                  <a:gd name="T13" fmla="*/ 20 h 22"/>
                  <a:gd name="T14" fmla="*/ 0 w 22"/>
                  <a:gd name="T15" fmla="*/ 2 h 22"/>
                  <a:gd name="T16" fmla="*/ 2 w 22"/>
                  <a:gd name="T17" fmla="*/ 0 h 22"/>
                  <a:gd name="T18" fmla="*/ 6 w 22"/>
                  <a:gd name="T19" fmla="*/ 8 h 22"/>
                  <a:gd name="T20" fmla="*/ 9 w 22"/>
                  <a:gd name="T21" fmla="*/ 11 h 22"/>
                  <a:gd name="T22" fmla="*/ 6 w 22"/>
                  <a:gd name="T23" fmla="*/ 14 h 22"/>
                  <a:gd name="T24" fmla="*/ 8 w 22"/>
                  <a:gd name="T25" fmla="*/ 16 h 22"/>
                  <a:gd name="T26" fmla="*/ 11 w 22"/>
                  <a:gd name="T27" fmla="*/ 13 h 22"/>
                  <a:gd name="T28" fmla="*/ 13 w 22"/>
                  <a:gd name="T29" fmla="*/ 16 h 22"/>
                  <a:gd name="T30" fmla="*/ 15 w 22"/>
                  <a:gd name="T31" fmla="*/ 14 h 22"/>
                  <a:gd name="T32" fmla="*/ 13 w 22"/>
                  <a:gd name="T33" fmla="*/ 11 h 22"/>
                  <a:gd name="T34" fmla="*/ 15 w 22"/>
                  <a:gd name="T35" fmla="*/ 8 h 22"/>
                  <a:gd name="T36" fmla="*/ 13 w 22"/>
                  <a:gd name="T37" fmla="*/ 6 h 22"/>
                  <a:gd name="T38" fmla="*/ 11 w 22"/>
                  <a:gd name="T39" fmla="*/ 9 h 22"/>
                  <a:gd name="T40" fmla="*/ 8 w 22"/>
                  <a:gd name="T41" fmla="*/ 6 h 22"/>
                  <a:gd name="T42" fmla="*/ 6 w 22"/>
                  <a:gd name="T4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2">
                    <a:moveTo>
                      <a:pt x="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1" y="22"/>
                      <a:pt x="20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6" y="8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0" name="Freeform 1598"/>
              <p:cNvSpPr>
                <a:spLocks noEditPoints="1"/>
              </p:cNvSpPr>
              <p:nvPr/>
            </p:nvSpPr>
            <p:spPr bwMode="auto">
              <a:xfrm>
                <a:off x="892" y="1703"/>
                <a:ext cx="26" cy="26"/>
              </a:xfrm>
              <a:custGeom>
                <a:avLst/>
                <a:gdLst>
                  <a:gd name="T0" fmla="*/ 2 w 22"/>
                  <a:gd name="T1" fmla="*/ 0 h 22"/>
                  <a:gd name="T2" fmla="*/ 20 w 22"/>
                  <a:gd name="T3" fmla="*/ 0 h 22"/>
                  <a:gd name="T4" fmla="*/ 22 w 22"/>
                  <a:gd name="T5" fmla="*/ 2 h 22"/>
                  <a:gd name="T6" fmla="*/ 22 w 22"/>
                  <a:gd name="T7" fmla="*/ 20 h 22"/>
                  <a:gd name="T8" fmla="*/ 20 w 22"/>
                  <a:gd name="T9" fmla="*/ 22 h 22"/>
                  <a:gd name="T10" fmla="*/ 2 w 22"/>
                  <a:gd name="T11" fmla="*/ 22 h 22"/>
                  <a:gd name="T12" fmla="*/ 0 w 22"/>
                  <a:gd name="T13" fmla="*/ 20 h 22"/>
                  <a:gd name="T14" fmla="*/ 0 w 22"/>
                  <a:gd name="T15" fmla="*/ 2 h 22"/>
                  <a:gd name="T16" fmla="*/ 2 w 22"/>
                  <a:gd name="T17" fmla="*/ 0 h 22"/>
                  <a:gd name="T18" fmla="*/ 6 w 22"/>
                  <a:gd name="T19" fmla="*/ 10 h 22"/>
                  <a:gd name="T20" fmla="*/ 16 w 22"/>
                  <a:gd name="T21" fmla="*/ 10 h 22"/>
                  <a:gd name="T22" fmla="*/ 16 w 22"/>
                  <a:gd name="T23" fmla="*/ 7 h 22"/>
                  <a:gd name="T24" fmla="*/ 6 w 22"/>
                  <a:gd name="T25" fmla="*/ 7 h 22"/>
                  <a:gd name="T26" fmla="*/ 6 w 22"/>
                  <a:gd name="T27" fmla="*/ 10 h 22"/>
                  <a:gd name="T28" fmla="*/ 6 w 22"/>
                  <a:gd name="T29" fmla="*/ 15 h 22"/>
                  <a:gd name="T30" fmla="*/ 16 w 22"/>
                  <a:gd name="T31" fmla="*/ 15 h 22"/>
                  <a:gd name="T32" fmla="*/ 16 w 22"/>
                  <a:gd name="T33" fmla="*/ 12 h 22"/>
                  <a:gd name="T34" fmla="*/ 6 w 22"/>
                  <a:gd name="T35" fmla="*/ 12 h 22"/>
                  <a:gd name="T36" fmla="*/ 6 w 22"/>
                  <a:gd name="T37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" h="22">
                    <a:moveTo>
                      <a:pt x="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1" y="22"/>
                      <a:pt x="20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6" y="1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10"/>
                      <a:pt x="6" y="10"/>
                      <a:pt x="6" y="10"/>
                    </a:cubicBezTo>
                    <a:close/>
                    <a:moveTo>
                      <a:pt x="6" y="15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6" y="12"/>
                      <a:pt x="6" y="12"/>
                      <a:pt x="6" y="12"/>
                    </a:cubicBez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1" name="Freeform 1599"/>
              <p:cNvSpPr>
                <a:spLocks noEditPoints="1"/>
              </p:cNvSpPr>
              <p:nvPr/>
            </p:nvSpPr>
            <p:spPr bwMode="auto">
              <a:xfrm>
                <a:off x="676" y="1564"/>
                <a:ext cx="59" cy="60"/>
              </a:xfrm>
              <a:custGeom>
                <a:avLst/>
                <a:gdLst>
                  <a:gd name="T0" fmla="*/ 8 w 50"/>
                  <a:gd name="T1" fmla="*/ 9 h 51"/>
                  <a:gd name="T2" fmla="*/ 13 w 50"/>
                  <a:gd name="T3" fmla="*/ 16 h 51"/>
                  <a:gd name="T4" fmla="*/ 18 w 50"/>
                  <a:gd name="T5" fmla="*/ 12 h 51"/>
                  <a:gd name="T6" fmla="*/ 19 w 50"/>
                  <a:gd name="T7" fmla="*/ 9 h 51"/>
                  <a:gd name="T8" fmla="*/ 24 w 50"/>
                  <a:gd name="T9" fmla="*/ 16 h 51"/>
                  <a:gd name="T10" fmla="*/ 29 w 50"/>
                  <a:gd name="T11" fmla="*/ 12 h 51"/>
                  <a:gd name="T12" fmla="*/ 31 w 50"/>
                  <a:gd name="T13" fmla="*/ 9 h 51"/>
                  <a:gd name="T14" fmla="*/ 35 w 50"/>
                  <a:gd name="T15" fmla="*/ 16 h 51"/>
                  <a:gd name="T16" fmla="*/ 41 w 50"/>
                  <a:gd name="T17" fmla="*/ 12 h 51"/>
                  <a:gd name="T18" fmla="*/ 42 w 50"/>
                  <a:gd name="T19" fmla="*/ 9 h 51"/>
                  <a:gd name="T20" fmla="*/ 50 w 50"/>
                  <a:gd name="T21" fmla="*/ 44 h 51"/>
                  <a:gd name="T22" fmla="*/ 7 w 50"/>
                  <a:gd name="T23" fmla="*/ 51 h 51"/>
                  <a:gd name="T24" fmla="*/ 0 w 50"/>
                  <a:gd name="T25" fmla="*/ 16 h 51"/>
                  <a:gd name="T26" fmla="*/ 13 w 50"/>
                  <a:gd name="T27" fmla="*/ 39 h 51"/>
                  <a:gd name="T28" fmla="*/ 19 w 50"/>
                  <a:gd name="T29" fmla="*/ 45 h 51"/>
                  <a:gd name="T30" fmla="*/ 25 w 50"/>
                  <a:gd name="T31" fmla="*/ 39 h 51"/>
                  <a:gd name="T32" fmla="*/ 22 w 50"/>
                  <a:gd name="T33" fmla="*/ 34 h 51"/>
                  <a:gd name="T34" fmla="*/ 23 w 50"/>
                  <a:gd name="T35" fmla="*/ 27 h 51"/>
                  <a:gd name="T36" fmla="*/ 16 w 50"/>
                  <a:gd name="T37" fmla="*/ 26 h 51"/>
                  <a:gd name="T38" fmla="*/ 13 w 50"/>
                  <a:gd name="T39" fmla="*/ 30 h 51"/>
                  <a:gd name="T40" fmla="*/ 17 w 50"/>
                  <a:gd name="T41" fmla="*/ 29 h 51"/>
                  <a:gd name="T42" fmla="*/ 20 w 50"/>
                  <a:gd name="T43" fmla="*/ 29 h 51"/>
                  <a:gd name="T44" fmla="*/ 20 w 50"/>
                  <a:gd name="T45" fmla="*/ 32 h 51"/>
                  <a:gd name="T46" fmla="*/ 17 w 50"/>
                  <a:gd name="T47" fmla="*/ 36 h 51"/>
                  <a:gd name="T48" fmla="*/ 21 w 50"/>
                  <a:gd name="T49" fmla="*/ 36 h 51"/>
                  <a:gd name="T50" fmla="*/ 21 w 50"/>
                  <a:gd name="T51" fmla="*/ 41 h 51"/>
                  <a:gd name="T52" fmla="*/ 17 w 50"/>
                  <a:gd name="T53" fmla="*/ 41 h 51"/>
                  <a:gd name="T54" fmla="*/ 13 w 50"/>
                  <a:gd name="T55" fmla="*/ 39 h 51"/>
                  <a:gd name="T56" fmla="*/ 37 w 50"/>
                  <a:gd name="T57" fmla="*/ 25 h 51"/>
                  <a:gd name="T58" fmla="*/ 32 w 50"/>
                  <a:gd name="T59" fmla="*/ 28 h 51"/>
                  <a:gd name="T60" fmla="*/ 29 w 50"/>
                  <a:gd name="T61" fmla="*/ 33 h 51"/>
                  <a:gd name="T62" fmla="*/ 33 w 50"/>
                  <a:gd name="T63" fmla="*/ 44 h 51"/>
                  <a:gd name="T64" fmla="*/ 47 w 50"/>
                  <a:gd name="T65" fmla="*/ 22 h 51"/>
                  <a:gd name="T66" fmla="*/ 3 w 50"/>
                  <a:gd name="T67" fmla="*/ 43 h 51"/>
                  <a:gd name="T68" fmla="*/ 41 w 50"/>
                  <a:gd name="T69" fmla="*/ 48 h 51"/>
                  <a:gd name="T70" fmla="*/ 47 w 50"/>
                  <a:gd name="T71" fmla="*/ 22 h 51"/>
                  <a:gd name="T72" fmla="*/ 11 w 50"/>
                  <a:gd name="T73" fmla="*/ 2 h 51"/>
                  <a:gd name="T74" fmla="*/ 12 w 50"/>
                  <a:gd name="T75" fmla="*/ 14 h 51"/>
                  <a:gd name="T76" fmla="*/ 15 w 50"/>
                  <a:gd name="T77" fmla="*/ 12 h 51"/>
                  <a:gd name="T78" fmla="*/ 13 w 50"/>
                  <a:gd name="T79" fmla="*/ 0 h 51"/>
                  <a:gd name="T80" fmla="*/ 35 w 50"/>
                  <a:gd name="T81" fmla="*/ 0 h 51"/>
                  <a:gd name="T82" fmla="*/ 34 w 50"/>
                  <a:gd name="T83" fmla="*/ 12 h 51"/>
                  <a:gd name="T84" fmla="*/ 36 w 50"/>
                  <a:gd name="T85" fmla="*/ 14 h 51"/>
                  <a:gd name="T86" fmla="*/ 38 w 50"/>
                  <a:gd name="T87" fmla="*/ 2 h 51"/>
                  <a:gd name="T88" fmla="*/ 35 w 50"/>
                  <a:gd name="T89" fmla="*/ 0 h 51"/>
                  <a:gd name="T90" fmla="*/ 22 w 50"/>
                  <a:gd name="T91" fmla="*/ 2 h 51"/>
                  <a:gd name="T92" fmla="*/ 24 w 50"/>
                  <a:gd name="T93" fmla="*/ 14 h 51"/>
                  <a:gd name="T94" fmla="*/ 26 w 50"/>
                  <a:gd name="T95" fmla="*/ 12 h 51"/>
                  <a:gd name="T96" fmla="*/ 25 w 50"/>
                  <a:gd name="T9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0" h="51">
                    <a:moveTo>
                      <a:pt x="7" y="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4"/>
                      <a:pt x="10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6" y="16"/>
                      <a:pt x="18" y="14"/>
                      <a:pt x="18" y="12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22" y="16"/>
                      <a:pt x="24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7" y="16"/>
                      <a:pt x="29" y="14"/>
                      <a:pt x="29" y="12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4"/>
                      <a:pt x="33" y="16"/>
                      <a:pt x="35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9" y="16"/>
                      <a:pt x="41" y="14"/>
                      <a:pt x="41" y="12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6" y="9"/>
                      <a:pt x="50" y="12"/>
                      <a:pt x="50" y="16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0" y="48"/>
                      <a:pt x="46" y="51"/>
                      <a:pt x="42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3" y="51"/>
                      <a:pt x="0" y="48"/>
                      <a:pt x="0" y="4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2"/>
                      <a:pt x="3" y="9"/>
                      <a:pt x="7" y="9"/>
                    </a:cubicBezTo>
                    <a:close/>
                    <a:moveTo>
                      <a:pt x="13" y="39"/>
                    </a:moveTo>
                    <a:cubicBezTo>
                      <a:pt x="13" y="41"/>
                      <a:pt x="13" y="42"/>
                      <a:pt x="15" y="43"/>
                    </a:cubicBezTo>
                    <a:cubicBezTo>
                      <a:pt x="16" y="44"/>
                      <a:pt x="17" y="45"/>
                      <a:pt x="19" y="45"/>
                    </a:cubicBezTo>
                    <a:cubicBezTo>
                      <a:pt x="21" y="45"/>
                      <a:pt x="22" y="44"/>
                      <a:pt x="23" y="43"/>
                    </a:cubicBezTo>
                    <a:cubicBezTo>
                      <a:pt x="25" y="42"/>
                      <a:pt x="25" y="40"/>
                      <a:pt x="25" y="39"/>
                    </a:cubicBezTo>
                    <a:cubicBezTo>
                      <a:pt x="25" y="37"/>
                      <a:pt x="25" y="36"/>
                      <a:pt x="24" y="36"/>
                    </a:cubicBezTo>
                    <a:cubicBezTo>
                      <a:pt x="24" y="35"/>
                      <a:pt x="23" y="34"/>
                      <a:pt x="22" y="34"/>
                    </a:cubicBezTo>
                    <a:cubicBezTo>
                      <a:pt x="24" y="33"/>
                      <a:pt x="24" y="32"/>
                      <a:pt x="24" y="30"/>
                    </a:cubicBezTo>
                    <a:cubicBezTo>
                      <a:pt x="24" y="29"/>
                      <a:pt x="24" y="28"/>
                      <a:pt x="23" y="27"/>
                    </a:cubicBezTo>
                    <a:cubicBezTo>
                      <a:pt x="22" y="26"/>
                      <a:pt x="21" y="25"/>
                      <a:pt x="19" y="25"/>
                    </a:cubicBezTo>
                    <a:cubicBezTo>
                      <a:pt x="18" y="25"/>
                      <a:pt x="17" y="25"/>
                      <a:pt x="16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9"/>
                      <a:pt x="13" y="3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30"/>
                      <a:pt x="17" y="29"/>
                      <a:pt x="17" y="29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19" y="28"/>
                      <a:pt x="20" y="28"/>
                      <a:pt x="20" y="29"/>
                    </a:cubicBezTo>
                    <a:cubicBezTo>
                      <a:pt x="21" y="29"/>
                      <a:pt x="21" y="30"/>
                      <a:pt x="21" y="30"/>
                    </a:cubicBezTo>
                    <a:cubicBezTo>
                      <a:pt x="21" y="31"/>
                      <a:pt x="20" y="32"/>
                      <a:pt x="20" y="32"/>
                    </a:cubicBezTo>
                    <a:cubicBezTo>
                      <a:pt x="19" y="33"/>
                      <a:pt x="19" y="33"/>
                      <a:pt x="18" y="33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18" y="35"/>
                      <a:pt x="19" y="35"/>
                    </a:cubicBezTo>
                    <a:cubicBezTo>
                      <a:pt x="20" y="35"/>
                      <a:pt x="20" y="36"/>
                      <a:pt x="21" y="36"/>
                    </a:cubicBezTo>
                    <a:cubicBezTo>
                      <a:pt x="21" y="37"/>
                      <a:pt x="22" y="38"/>
                      <a:pt x="22" y="38"/>
                    </a:cubicBezTo>
                    <a:cubicBezTo>
                      <a:pt x="22" y="39"/>
                      <a:pt x="21" y="40"/>
                      <a:pt x="21" y="41"/>
                    </a:cubicBezTo>
                    <a:cubicBezTo>
                      <a:pt x="20" y="41"/>
                      <a:pt x="20" y="42"/>
                      <a:pt x="19" y="42"/>
                    </a:cubicBezTo>
                    <a:cubicBezTo>
                      <a:pt x="18" y="42"/>
                      <a:pt x="18" y="41"/>
                      <a:pt x="17" y="41"/>
                    </a:cubicBezTo>
                    <a:cubicBezTo>
                      <a:pt x="17" y="41"/>
                      <a:pt x="16" y="40"/>
                      <a:pt x="16" y="39"/>
                    </a:cubicBezTo>
                    <a:cubicBezTo>
                      <a:pt x="13" y="39"/>
                      <a:pt x="13" y="39"/>
                      <a:pt x="13" y="39"/>
                    </a:cubicBezTo>
                    <a:close/>
                    <a:moveTo>
                      <a:pt x="37" y="44"/>
                    </a:moveTo>
                    <a:cubicBezTo>
                      <a:pt x="37" y="25"/>
                      <a:pt x="37" y="25"/>
                      <a:pt x="37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6"/>
                      <a:pt x="33" y="27"/>
                      <a:pt x="32" y="28"/>
                    </a:cubicBezTo>
                    <a:cubicBezTo>
                      <a:pt x="31" y="29"/>
                      <a:pt x="30" y="30"/>
                      <a:pt x="29" y="30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2" y="32"/>
                      <a:pt x="33" y="3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7" y="44"/>
                      <a:pt x="37" y="44"/>
                      <a:pt x="37" y="44"/>
                    </a:cubicBezTo>
                    <a:close/>
                    <a:moveTo>
                      <a:pt x="47" y="22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6"/>
                      <a:pt x="5" y="48"/>
                      <a:pt x="8" y="48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4" y="48"/>
                      <a:pt x="47" y="46"/>
                      <a:pt x="47" y="43"/>
                    </a:cubicBezTo>
                    <a:cubicBezTo>
                      <a:pt x="47" y="22"/>
                      <a:pt x="47" y="22"/>
                      <a:pt x="47" y="22"/>
                    </a:cubicBezTo>
                    <a:close/>
                    <a:moveTo>
                      <a:pt x="12" y="0"/>
                    </a:moveTo>
                    <a:cubicBezTo>
                      <a:pt x="11" y="0"/>
                      <a:pt x="11" y="1"/>
                      <a:pt x="11" y="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1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lose/>
                    <a:moveTo>
                      <a:pt x="35" y="0"/>
                    </a:moveTo>
                    <a:cubicBezTo>
                      <a:pt x="34" y="0"/>
                      <a:pt x="34" y="1"/>
                      <a:pt x="34" y="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4" y="14"/>
                      <a:pt x="35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8" y="13"/>
                      <a:pt x="38" y="1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7" y="0"/>
                      <a:pt x="36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2" y="1"/>
                      <a:pt x="22" y="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3"/>
                      <a:pt x="23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6" y="13"/>
                      <a:pt x="26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1"/>
                      <a:pt x="26" y="0"/>
                      <a:pt x="25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2" name="Freeform 1600"/>
              <p:cNvSpPr>
                <a:spLocks noEditPoints="1"/>
              </p:cNvSpPr>
              <p:nvPr/>
            </p:nvSpPr>
            <p:spPr bwMode="auto">
              <a:xfrm>
                <a:off x="922" y="1762"/>
                <a:ext cx="62" cy="63"/>
              </a:xfrm>
              <a:custGeom>
                <a:avLst/>
                <a:gdLst>
                  <a:gd name="T0" fmla="*/ 27 w 53"/>
                  <a:gd name="T1" fmla="*/ 0 h 53"/>
                  <a:gd name="T2" fmla="*/ 53 w 53"/>
                  <a:gd name="T3" fmla="*/ 26 h 53"/>
                  <a:gd name="T4" fmla="*/ 27 w 53"/>
                  <a:gd name="T5" fmla="*/ 53 h 53"/>
                  <a:gd name="T6" fmla="*/ 0 w 53"/>
                  <a:gd name="T7" fmla="*/ 26 h 53"/>
                  <a:gd name="T8" fmla="*/ 27 w 53"/>
                  <a:gd name="T9" fmla="*/ 0 h 53"/>
                  <a:gd name="T10" fmla="*/ 27 w 53"/>
                  <a:gd name="T11" fmla="*/ 30 h 53"/>
                  <a:gd name="T12" fmla="*/ 29 w 53"/>
                  <a:gd name="T13" fmla="*/ 28 h 53"/>
                  <a:gd name="T14" fmla="*/ 39 w 53"/>
                  <a:gd name="T15" fmla="*/ 16 h 53"/>
                  <a:gd name="T16" fmla="*/ 38 w 53"/>
                  <a:gd name="T17" fmla="*/ 14 h 53"/>
                  <a:gd name="T18" fmla="*/ 38 w 53"/>
                  <a:gd name="T19" fmla="*/ 14 h 53"/>
                  <a:gd name="T20" fmla="*/ 36 w 53"/>
                  <a:gd name="T21" fmla="*/ 14 h 53"/>
                  <a:gd name="T22" fmla="*/ 26 w 53"/>
                  <a:gd name="T23" fmla="*/ 25 h 53"/>
                  <a:gd name="T24" fmla="*/ 21 w 53"/>
                  <a:gd name="T25" fmla="*/ 20 h 53"/>
                  <a:gd name="T26" fmla="*/ 18 w 53"/>
                  <a:gd name="T27" fmla="*/ 20 h 53"/>
                  <a:gd name="T28" fmla="*/ 18 w 53"/>
                  <a:gd name="T29" fmla="*/ 20 h 53"/>
                  <a:gd name="T30" fmla="*/ 18 w 53"/>
                  <a:gd name="T31" fmla="*/ 23 h 53"/>
                  <a:gd name="T32" fmla="*/ 24 w 53"/>
                  <a:gd name="T33" fmla="*/ 28 h 53"/>
                  <a:gd name="T34" fmla="*/ 27 w 53"/>
                  <a:gd name="T35" fmla="*/ 30 h 53"/>
                  <a:gd name="T36" fmla="*/ 8 w 53"/>
                  <a:gd name="T37" fmla="*/ 28 h 53"/>
                  <a:gd name="T38" fmla="*/ 13 w 53"/>
                  <a:gd name="T39" fmla="*/ 28 h 53"/>
                  <a:gd name="T40" fmla="*/ 13 w 53"/>
                  <a:gd name="T41" fmla="*/ 25 h 53"/>
                  <a:gd name="T42" fmla="*/ 8 w 53"/>
                  <a:gd name="T43" fmla="*/ 25 h 53"/>
                  <a:gd name="T44" fmla="*/ 8 w 53"/>
                  <a:gd name="T45" fmla="*/ 28 h 53"/>
                  <a:gd name="T46" fmla="*/ 40 w 53"/>
                  <a:gd name="T47" fmla="*/ 28 h 53"/>
                  <a:gd name="T48" fmla="*/ 45 w 53"/>
                  <a:gd name="T49" fmla="*/ 28 h 53"/>
                  <a:gd name="T50" fmla="*/ 45 w 53"/>
                  <a:gd name="T51" fmla="*/ 25 h 53"/>
                  <a:gd name="T52" fmla="*/ 40 w 53"/>
                  <a:gd name="T53" fmla="*/ 25 h 53"/>
                  <a:gd name="T54" fmla="*/ 40 w 53"/>
                  <a:gd name="T55" fmla="*/ 28 h 53"/>
                  <a:gd name="T56" fmla="*/ 25 w 53"/>
                  <a:gd name="T57" fmla="*/ 8 h 53"/>
                  <a:gd name="T58" fmla="*/ 25 w 53"/>
                  <a:gd name="T59" fmla="*/ 13 h 53"/>
                  <a:gd name="T60" fmla="*/ 28 w 53"/>
                  <a:gd name="T61" fmla="*/ 13 h 53"/>
                  <a:gd name="T62" fmla="*/ 28 w 53"/>
                  <a:gd name="T63" fmla="*/ 8 h 53"/>
                  <a:gd name="T64" fmla="*/ 25 w 53"/>
                  <a:gd name="T65" fmla="*/ 8 h 53"/>
                  <a:gd name="T66" fmla="*/ 25 w 53"/>
                  <a:gd name="T67" fmla="*/ 40 h 53"/>
                  <a:gd name="T68" fmla="*/ 25 w 53"/>
                  <a:gd name="T69" fmla="*/ 45 h 53"/>
                  <a:gd name="T70" fmla="*/ 28 w 53"/>
                  <a:gd name="T71" fmla="*/ 45 h 53"/>
                  <a:gd name="T72" fmla="*/ 28 w 53"/>
                  <a:gd name="T73" fmla="*/ 40 h 53"/>
                  <a:gd name="T74" fmla="*/ 25 w 53"/>
                  <a:gd name="T75" fmla="*/ 40 h 53"/>
                  <a:gd name="T76" fmla="*/ 27 w 53"/>
                  <a:gd name="T77" fmla="*/ 5 h 53"/>
                  <a:gd name="T78" fmla="*/ 5 w 53"/>
                  <a:gd name="T79" fmla="*/ 26 h 53"/>
                  <a:gd name="T80" fmla="*/ 27 w 53"/>
                  <a:gd name="T81" fmla="*/ 48 h 53"/>
                  <a:gd name="T82" fmla="*/ 48 w 53"/>
                  <a:gd name="T83" fmla="*/ 26 h 53"/>
                  <a:gd name="T84" fmla="*/ 27 w 53"/>
                  <a:gd name="T85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3" h="53">
                    <a:moveTo>
                      <a:pt x="27" y="0"/>
                    </a:moveTo>
                    <a:cubicBezTo>
                      <a:pt x="41" y="0"/>
                      <a:pt x="53" y="12"/>
                      <a:pt x="53" y="26"/>
                    </a:cubicBezTo>
                    <a:cubicBezTo>
                      <a:pt x="53" y="41"/>
                      <a:pt x="41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lose/>
                    <a:moveTo>
                      <a:pt x="27" y="30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7" y="13"/>
                      <a:pt x="36" y="1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0"/>
                      <a:pt x="19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1"/>
                      <a:pt x="17" y="22"/>
                      <a:pt x="18" y="23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7" y="30"/>
                      <a:pt x="27" y="30"/>
                      <a:pt x="27" y="30"/>
                    </a:cubicBezTo>
                    <a:close/>
                    <a:moveTo>
                      <a:pt x="8" y="28"/>
                    </a:move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8"/>
                      <a:pt x="8" y="28"/>
                      <a:pt x="8" y="28"/>
                    </a:cubicBezTo>
                    <a:close/>
                    <a:moveTo>
                      <a:pt x="40" y="28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8"/>
                      <a:pt x="40" y="28"/>
                      <a:pt x="40" y="28"/>
                    </a:cubicBezTo>
                    <a:close/>
                    <a:moveTo>
                      <a:pt x="25" y="8"/>
                    </a:moveTo>
                    <a:cubicBezTo>
                      <a:pt x="25" y="13"/>
                      <a:pt x="25" y="13"/>
                      <a:pt x="25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5" y="8"/>
                      <a:pt x="25" y="8"/>
                      <a:pt x="25" y="8"/>
                    </a:cubicBezTo>
                    <a:close/>
                    <a:moveTo>
                      <a:pt x="25" y="4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5" y="40"/>
                      <a:pt x="25" y="40"/>
                      <a:pt x="25" y="40"/>
                    </a:cubicBezTo>
                    <a:close/>
                    <a:moveTo>
                      <a:pt x="27" y="5"/>
                    </a:moveTo>
                    <a:cubicBezTo>
                      <a:pt x="15" y="5"/>
                      <a:pt x="5" y="15"/>
                      <a:pt x="5" y="26"/>
                    </a:cubicBezTo>
                    <a:cubicBezTo>
                      <a:pt x="5" y="38"/>
                      <a:pt x="15" y="48"/>
                      <a:pt x="27" y="48"/>
                    </a:cubicBezTo>
                    <a:cubicBezTo>
                      <a:pt x="38" y="48"/>
                      <a:pt x="48" y="38"/>
                      <a:pt x="48" y="26"/>
                    </a:cubicBezTo>
                    <a:cubicBezTo>
                      <a:pt x="48" y="15"/>
                      <a:pt x="38" y="5"/>
                      <a:pt x="27" y="5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3" name="Freeform 1601"/>
              <p:cNvSpPr>
                <a:spLocks noEditPoints="1"/>
              </p:cNvSpPr>
              <p:nvPr/>
            </p:nvSpPr>
            <p:spPr bwMode="auto">
              <a:xfrm>
                <a:off x="271" y="1562"/>
                <a:ext cx="68" cy="68"/>
              </a:xfrm>
              <a:custGeom>
                <a:avLst/>
                <a:gdLst>
                  <a:gd name="T0" fmla="*/ 21 w 57"/>
                  <a:gd name="T1" fmla="*/ 0 h 57"/>
                  <a:gd name="T2" fmla="*/ 42 w 57"/>
                  <a:gd name="T3" fmla="*/ 21 h 57"/>
                  <a:gd name="T4" fmla="*/ 21 w 57"/>
                  <a:gd name="T5" fmla="*/ 42 h 57"/>
                  <a:gd name="T6" fmla="*/ 0 w 57"/>
                  <a:gd name="T7" fmla="*/ 21 h 57"/>
                  <a:gd name="T8" fmla="*/ 21 w 57"/>
                  <a:gd name="T9" fmla="*/ 0 h 57"/>
                  <a:gd name="T10" fmla="*/ 42 w 57"/>
                  <a:gd name="T11" fmla="*/ 33 h 57"/>
                  <a:gd name="T12" fmla="*/ 32 w 57"/>
                  <a:gd name="T13" fmla="*/ 43 h 57"/>
                  <a:gd name="T14" fmla="*/ 46 w 57"/>
                  <a:gd name="T15" fmla="*/ 56 h 57"/>
                  <a:gd name="T16" fmla="*/ 50 w 57"/>
                  <a:gd name="T17" fmla="*/ 56 h 57"/>
                  <a:gd name="T18" fmla="*/ 56 w 57"/>
                  <a:gd name="T19" fmla="*/ 50 h 57"/>
                  <a:gd name="T20" fmla="*/ 56 w 57"/>
                  <a:gd name="T21" fmla="*/ 46 h 57"/>
                  <a:gd name="T22" fmla="*/ 42 w 57"/>
                  <a:gd name="T23" fmla="*/ 33 h 57"/>
                  <a:gd name="T24" fmla="*/ 29 w 57"/>
                  <a:gd name="T25" fmla="*/ 13 h 57"/>
                  <a:gd name="T26" fmla="*/ 21 w 57"/>
                  <a:gd name="T27" fmla="*/ 10 h 57"/>
                  <a:gd name="T28" fmla="*/ 13 w 57"/>
                  <a:gd name="T29" fmla="*/ 13 h 57"/>
                  <a:gd name="T30" fmla="*/ 9 w 57"/>
                  <a:gd name="T31" fmla="*/ 21 h 57"/>
                  <a:gd name="T32" fmla="*/ 13 w 57"/>
                  <a:gd name="T33" fmla="*/ 29 h 57"/>
                  <a:gd name="T34" fmla="*/ 21 w 57"/>
                  <a:gd name="T35" fmla="*/ 33 h 57"/>
                  <a:gd name="T36" fmla="*/ 29 w 57"/>
                  <a:gd name="T37" fmla="*/ 29 h 57"/>
                  <a:gd name="T38" fmla="*/ 32 w 57"/>
                  <a:gd name="T39" fmla="*/ 21 h 57"/>
                  <a:gd name="T40" fmla="*/ 29 w 57"/>
                  <a:gd name="T41" fmla="*/ 13 h 57"/>
                  <a:gd name="T42" fmla="*/ 11 w 57"/>
                  <a:gd name="T43" fmla="*/ 22 h 57"/>
                  <a:gd name="T44" fmla="*/ 14 w 57"/>
                  <a:gd name="T45" fmla="*/ 22 h 57"/>
                  <a:gd name="T46" fmla="*/ 19 w 57"/>
                  <a:gd name="T47" fmla="*/ 15 h 57"/>
                  <a:gd name="T48" fmla="*/ 19 w 57"/>
                  <a:gd name="T49" fmla="*/ 12 h 57"/>
                  <a:gd name="T50" fmla="*/ 11 w 57"/>
                  <a:gd name="T51" fmla="*/ 22 h 57"/>
                  <a:gd name="T52" fmla="*/ 21 w 57"/>
                  <a:gd name="T53" fmla="*/ 5 h 57"/>
                  <a:gd name="T54" fmla="*/ 9 w 57"/>
                  <a:gd name="T55" fmla="*/ 10 h 57"/>
                  <a:gd name="T56" fmla="*/ 4 w 57"/>
                  <a:gd name="T57" fmla="*/ 21 h 57"/>
                  <a:gd name="T58" fmla="*/ 9 w 57"/>
                  <a:gd name="T59" fmla="*/ 33 h 57"/>
                  <a:gd name="T60" fmla="*/ 21 w 57"/>
                  <a:gd name="T61" fmla="*/ 37 h 57"/>
                  <a:gd name="T62" fmla="*/ 32 w 57"/>
                  <a:gd name="T63" fmla="*/ 33 h 57"/>
                  <a:gd name="T64" fmla="*/ 37 w 57"/>
                  <a:gd name="T65" fmla="*/ 21 h 57"/>
                  <a:gd name="T66" fmla="*/ 32 w 57"/>
                  <a:gd name="T67" fmla="*/ 10 h 57"/>
                  <a:gd name="T68" fmla="*/ 21 w 57"/>
                  <a:gd name="T69" fmla="*/ 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" h="57">
                    <a:moveTo>
                      <a:pt x="21" y="0"/>
                    </a:moveTo>
                    <a:cubicBezTo>
                      <a:pt x="32" y="0"/>
                      <a:pt x="42" y="10"/>
                      <a:pt x="42" y="21"/>
                    </a:cubicBezTo>
                    <a:cubicBezTo>
                      <a:pt x="42" y="33"/>
                      <a:pt x="32" y="42"/>
                      <a:pt x="21" y="42"/>
                    </a:cubicBezTo>
                    <a:cubicBezTo>
                      <a:pt x="9" y="42"/>
                      <a:pt x="0" y="33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lose/>
                    <a:moveTo>
                      <a:pt x="42" y="33"/>
                    </a:moveTo>
                    <a:cubicBezTo>
                      <a:pt x="40" y="37"/>
                      <a:pt x="36" y="40"/>
                      <a:pt x="32" y="43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7" y="57"/>
                      <a:pt x="49" y="57"/>
                      <a:pt x="50" y="5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49"/>
                      <a:pt x="57" y="47"/>
                      <a:pt x="56" y="46"/>
                    </a:cubicBezTo>
                    <a:cubicBezTo>
                      <a:pt x="42" y="33"/>
                      <a:pt x="42" y="33"/>
                      <a:pt x="42" y="33"/>
                    </a:cubicBezTo>
                    <a:close/>
                    <a:moveTo>
                      <a:pt x="29" y="13"/>
                    </a:moveTo>
                    <a:cubicBezTo>
                      <a:pt x="27" y="11"/>
                      <a:pt x="24" y="10"/>
                      <a:pt x="21" y="10"/>
                    </a:cubicBezTo>
                    <a:cubicBezTo>
                      <a:pt x="17" y="10"/>
                      <a:pt x="15" y="11"/>
                      <a:pt x="13" y="13"/>
                    </a:cubicBezTo>
                    <a:cubicBezTo>
                      <a:pt x="10" y="15"/>
                      <a:pt x="9" y="18"/>
                      <a:pt x="9" y="21"/>
                    </a:cubicBezTo>
                    <a:cubicBezTo>
                      <a:pt x="9" y="24"/>
                      <a:pt x="10" y="27"/>
                      <a:pt x="13" y="29"/>
                    </a:cubicBezTo>
                    <a:cubicBezTo>
                      <a:pt x="15" y="31"/>
                      <a:pt x="17" y="33"/>
                      <a:pt x="21" y="33"/>
                    </a:cubicBezTo>
                    <a:cubicBezTo>
                      <a:pt x="24" y="33"/>
                      <a:pt x="27" y="31"/>
                      <a:pt x="29" y="29"/>
                    </a:cubicBezTo>
                    <a:cubicBezTo>
                      <a:pt x="31" y="27"/>
                      <a:pt x="32" y="24"/>
                      <a:pt x="32" y="21"/>
                    </a:cubicBezTo>
                    <a:cubicBezTo>
                      <a:pt x="32" y="18"/>
                      <a:pt x="31" y="15"/>
                      <a:pt x="29" y="13"/>
                    </a:cubicBezTo>
                    <a:close/>
                    <a:moveTo>
                      <a:pt x="11" y="22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17"/>
                      <a:pt x="16" y="16"/>
                      <a:pt x="19" y="15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4" y="12"/>
                      <a:pt x="11" y="17"/>
                      <a:pt x="11" y="22"/>
                    </a:cubicBezTo>
                    <a:close/>
                    <a:moveTo>
                      <a:pt x="21" y="5"/>
                    </a:moveTo>
                    <a:cubicBezTo>
                      <a:pt x="16" y="5"/>
                      <a:pt x="12" y="7"/>
                      <a:pt x="9" y="10"/>
                    </a:cubicBezTo>
                    <a:cubicBezTo>
                      <a:pt x="6" y="13"/>
                      <a:pt x="4" y="17"/>
                      <a:pt x="4" y="21"/>
                    </a:cubicBezTo>
                    <a:cubicBezTo>
                      <a:pt x="4" y="26"/>
                      <a:pt x="6" y="30"/>
                      <a:pt x="9" y="33"/>
                    </a:cubicBezTo>
                    <a:cubicBezTo>
                      <a:pt x="12" y="36"/>
                      <a:pt x="16" y="37"/>
                      <a:pt x="21" y="37"/>
                    </a:cubicBezTo>
                    <a:cubicBezTo>
                      <a:pt x="25" y="37"/>
                      <a:pt x="29" y="36"/>
                      <a:pt x="32" y="33"/>
                    </a:cubicBezTo>
                    <a:cubicBezTo>
                      <a:pt x="35" y="30"/>
                      <a:pt x="37" y="26"/>
                      <a:pt x="37" y="21"/>
                    </a:cubicBezTo>
                    <a:cubicBezTo>
                      <a:pt x="37" y="17"/>
                      <a:pt x="35" y="13"/>
                      <a:pt x="32" y="10"/>
                    </a:cubicBezTo>
                    <a:cubicBezTo>
                      <a:pt x="29" y="7"/>
                      <a:pt x="25" y="5"/>
                      <a:pt x="21" y="5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4" name="Freeform 1602"/>
              <p:cNvSpPr>
                <a:spLocks noEditPoints="1"/>
              </p:cNvSpPr>
              <p:nvPr/>
            </p:nvSpPr>
            <p:spPr bwMode="auto">
              <a:xfrm>
                <a:off x="1014" y="1973"/>
                <a:ext cx="61" cy="63"/>
              </a:xfrm>
              <a:custGeom>
                <a:avLst/>
                <a:gdLst>
                  <a:gd name="T0" fmla="*/ 26 w 52"/>
                  <a:gd name="T1" fmla="*/ 0 h 53"/>
                  <a:gd name="T2" fmla="*/ 30 w 52"/>
                  <a:gd name="T3" fmla="*/ 0 h 53"/>
                  <a:gd name="T4" fmla="*/ 30 w 52"/>
                  <a:gd name="T5" fmla="*/ 3 h 53"/>
                  <a:gd name="T6" fmla="*/ 31 w 52"/>
                  <a:gd name="T7" fmla="*/ 6 h 53"/>
                  <a:gd name="T8" fmla="*/ 35 w 52"/>
                  <a:gd name="T9" fmla="*/ 8 h 53"/>
                  <a:gd name="T10" fmla="*/ 37 w 52"/>
                  <a:gd name="T11" fmla="*/ 7 h 53"/>
                  <a:gd name="T12" fmla="*/ 42 w 52"/>
                  <a:gd name="T13" fmla="*/ 5 h 53"/>
                  <a:gd name="T14" fmla="*/ 47 w 52"/>
                  <a:gd name="T15" fmla="*/ 10 h 53"/>
                  <a:gd name="T16" fmla="*/ 44 w 52"/>
                  <a:gd name="T17" fmla="*/ 14 h 53"/>
                  <a:gd name="T18" fmla="*/ 43 w 52"/>
                  <a:gd name="T19" fmla="*/ 16 h 53"/>
                  <a:gd name="T20" fmla="*/ 45 w 52"/>
                  <a:gd name="T21" fmla="*/ 21 h 53"/>
                  <a:gd name="T22" fmla="*/ 47 w 52"/>
                  <a:gd name="T23" fmla="*/ 22 h 53"/>
                  <a:gd name="T24" fmla="*/ 52 w 52"/>
                  <a:gd name="T25" fmla="*/ 23 h 53"/>
                  <a:gd name="T26" fmla="*/ 52 w 52"/>
                  <a:gd name="T27" fmla="*/ 26 h 53"/>
                  <a:gd name="T28" fmla="*/ 52 w 52"/>
                  <a:gd name="T29" fmla="*/ 30 h 53"/>
                  <a:gd name="T30" fmla="*/ 48 w 52"/>
                  <a:gd name="T31" fmla="*/ 31 h 53"/>
                  <a:gd name="T32" fmla="*/ 46 w 52"/>
                  <a:gd name="T33" fmla="*/ 31 h 53"/>
                  <a:gd name="T34" fmla="*/ 43 w 52"/>
                  <a:gd name="T35" fmla="*/ 36 h 53"/>
                  <a:gd name="T36" fmla="*/ 44 w 52"/>
                  <a:gd name="T37" fmla="*/ 38 h 53"/>
                  <a:gd name="T38" fmla="*/ 46 w 52"/>
                  <a:gd name="T39" fmla="*/ 43 h 53"/>
                  <a:gd name="T40" fmla="*/ 42 w 52"/>
                  <a:gd name="T41" fmla="*/ 47 h 53"/>
                  <a:gd name="T42" fmla="*/ 39 w 52"/>
                  <a:gd name="T43" fmla="*/ 45 h 53"/>
                  <a:gd name="T44" fmla="*/ 37 w 52"/>
                  <a:gd name="T45" fmla="*/ 44 h 53"/>
                  <a:gd name="T46" fmla="*/ 32 w 52"/>
                  <a:gd name="T47" fmla="*/ 46 h 53"/>
                  <a:gd name="T48" fmla="*/ 31 w 52"/>
                  <a:gd name="T49" fmla="*/ 48 h 53"/>
                  <a:gd name="T50" fmla="*/ 30 w 52"/>
                  <a:gd name="T51" fmla="*/ 53 h 53"/>
                  <a:gd name="T52" fmla="*/ 26 w 52"/>
                  <a:gd name="T53" fmla="*/ 53 h 53"/>
                  <a:gd name="T54" fmla="*/ 23 w 52"/>
                  <a:gd name="T55" fmla="*/ 53 h 53"/>
                  <a:gd name="T56" fmla="*/ 22 w 52"/>
                  <a:gd name="T57" fmla="*/ 48 h 53"/>
                  <a:gd name="T58" fmla="*/ 21 w 52"/>
                  <a:gd name="T59" fmla="*/ 46 h 53"/>
                  <a:gd name="T60" fmla="*/ 17 w 52"/>
                  <a:gd name="T61" fmla="*/ 44 h 53"/>
                  <a:gd name="T62" fmla="*/ 15 w 52"/>
                  <a:gd name="T63" fmla="*/ 44 h 53"/>
                  <a:gd name="T64" fmla="*/ 10 w 52"/>
                  <a:gd name="T65" fmla="*/ 47 h 53"/>
                  <a:gd name="T66" fmla="*/ 5 w 52"/>
                  <a:gd name="T67" fmla="*/ 42 h 53"/>
                  <a:gd name="T68" fmla="*/ 8 w 52"/>
                  <a:gd name="T69" fmla="*/ 38 h 53"/>
                  <a:gd name="T70" fmla="*/ 8 w 52"/>
                  <a:gd name="T71" fmla="*/ 35 h 53"/>
                  <a:gd name="T72" fmla="*/ 7 w 52"/>
                  <a:gd name="T73" fmla="*/ 31 h 53"/>
                  <a:gd name="T74" fmla="*/ 5 w 52"/>
                  <a:gd name="T75" fmla="*/ 30 h 53"/>
                  <a:gd name="T76" fmla="*/ 0 w 52"/>
                  <a:gd name="T77" fmla="*/ 29 h 53"/>
                  <a:gd name="T78" fmla="*/ 0 w 52"/>
                  <a:gd name="T79" fmla="*/ 26 h 53"/>
                  <a:gd name="T80" fmla="*/ 1 w 52"/>
                  <a:gd name="T81" fmla="*/ 23 h 53"/>
                  <a:gd name="T82" fmla="*/ 4 w 52"/>
                  <a:gd name="T83" fmla="*/ 22 h 53"/>
                  <a:gd name="T84" fmla="*/ 6 w 52"/>
                  <a:gd name="T85" fmla="*/ 21 h 53"/>
                  <a:gd name="T86" fmla="*/ 8 w 52"/>
                  <a:gd name="T87" fmla="*/ 17 h 53"/>
                  <a:gd name="T88" fmla="*/ 8 w 52"/>
                  <a:gd name="T89" fmla="*/ 15 h 53"/>
                  <a:gd name="T90" fmla="*/ 5 w 52"/>
                  <a:gd name="T91" fmla="*/ 10 h 53"/>
                  <a:gd name="T92" fmla="*/ 10 w 52"/>
                  <a:gd name="T93" fmla="*/ 5 h 53"/>
                  <a:gd name="T94" fmla="*/ 13 w 52"/>
                  <a:gd name="T95" fmla="*/ 7 h 53"/>
                  <a:gd name="T96" fmla="*/ 15 w 52"/>
                  <a:gd name="T97" fmla="*/ 8 h 53"/>
                  <a:gd name="T98" fmla="*/ 20 w 52"/>
                  <a:gd name="T99" fmla="*/ 6 h 53"/>
                  <a:gd name="T100" fmla="*/ 21 w 52"/>
                  <a:gd name="T101" fmla="*/ 4 h 53"/>
                  <a:gd name="T102" fmla="*/ 22 w 52"/>
                  <a:gd name="T103" fmla="*/ 0 h 53"/>
                  <a:gd name="T104" fmla="*/ 26 w 52"/>
                  <a:gd name="T105" fmla="*/ 0 h 53"/>
                  <a:gd name="T106" fmla="*/ 26 w 52"/>
                  <a:gd name="T107" fmla="*/ 10 h 53"/>
                  <a:gd name="T108" fmla="*/ 15 w 52"/>
                  <a:gd name="T109" fmla="*/ 14 h 53"/>
                  <a:gd name="T110" fmla="*/ 10 w 52"/>
                  <a:gd name="T111" fmla="*/ 26 h 53"/>
                  <a:gd name="T112" fmla="*/ 15 w 52"/>
                  <a:gd name="T113" fmla="*/ 38 h 53"/>
                  <a:gd name="T114" fmla="*/ 26 w 52"/>
                  <a:gd name="T115" fmla="*/ 43 h 53"/>
                  <a:gd name="T116" fmla="*/ 38 w 52"/>
                  <a:gd name="T117" fmla="*/ 38 h 53"/>
                  <a:gd name="T118" fmla="*/ 42 w 52"/>
                  <a:gd name="T119" fmla="*/ 26 h 53"/>
                  <a:gd name="T120" fmla="*/ 38 w 52"/>
                  <a:gd name="T121" fmla="*/ 14 h 53"/>
                  <a:gd name="T122" fmla="*/ 26 w 52"/>
                  <a:gd name="T123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3">
                    <a:moveTo>
                      <a:pt x="26" y="0"/>
                    </a:moveTo>
                    <a:cubicBezTo>
                      <a:pt x="27" y="0"/>
                      <a:pt x="28" y="0"/>
                      <a:pt x="30" y="0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30" y="5"/>
                      <a:pt x="31" y="6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6" y="8"/>
                      <a:pt x="37" y="8"/>
                      <a:pt x="37" y="7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4" y="7"/>
                      <a:pt x="45" y="8"/>
                      <a:pt x="47" y="10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15"/>
                      <a:pt x="43" y="16"/>
                      <a:pt x="43" y="16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6" y="21"/>
                      <a:pt x="47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4"/>
                      <a:pt x="52" y="25"/>
                      <a:pt x="52" y="26"/>
                    </a:cubicBezTo>
                    <a:cubicBezTo>
                      <a:pt x="52" y="28"/>
                      <a:pt x="52" y="29"/>
                      <a:pt x="52" y="30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7" y="31"/>
                      <a:pt x="46" y="31"/>
                      <a:pt x="46" y="31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6"/>
                      <a:pt x="43" y="37"/>
                      <a:pt x="44" y="3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5" y="45"/>
                      <a:pt x="44" y="46"/>
                      <a:pt x="42" y="47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8" y="45"/>
                      <a:pt x="38" y="44"/>
                      <a:pt x="37" y="44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7"/>
                      <a:pt x="31" y="48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3"/>
                      <a:pt x="27" y="53"/>
                      <a:pt x="26" y="53"/>
                    </a:cubicBezTo>
                    <a:cubicBezTo>
                      <a:pt x="25" y="53"/>
                      <a:pt x="24" y="53"/>
                      <a:pt x="23" y="53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8"/>
                      <a:pt x="22" y="46"/>
                      <a:pt x="21" y="46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6" y="44"/>
                      <a:pt x="16" y="44"/>
                      <a:pt x="15" y="44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8" y="45"/>
                      <a:pt x="6" y="44"/>
                      <a:pt x="5" y="42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9" y="36"/>
                      <a:pt x="8" y="35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6" y="30"/>
                      <a:pt x="5" y="30"/>
                      <a:pt x="5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6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2"/>
                      <a:pt x="6" y="22"/>
                      <a:pt x="6" y="21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6"/>
                      <a:pt x="8" y="15"/>
                      <a:pt x="8" y="1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7" y="8"/>
                      <a:pt x="9" y="7"/>
                      <a:pt x="10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7"/>
                      <a:pt x="15" y="8"/>
                      <a:pt x="1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1" y="5"/>
                      <a:pt x="21" y="4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0"/>
                      <a:pt x="26" y="0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1"/>
                      <a:pt x="15" y="14"/>
                    </a:cubicBezTo>
                    <a:cubicBezTo>
                      <a:pt x="12" y="17"/>
                      <a:pt x="10" y="22"/>
                      <a:pt x="10" y="26"/>
                    </a:cubicBezTo>
                    <a:cubicBezTo>
                      <a:pt x="10" y="31"/>
                      <a:pt x="12" y="35"/>
                      <a:pt x="15" y="38"/>
                    </a:cubicBezTo>
                    <a:cubicBezTo>
                      <a:pt x="18" y="41"/>
                      <a:pt x="22" y="43"/>
                      <a:pt x="26" y="43"/>
                    </a:cubicBezTo>
                    <a:cubicBezTo>
                      <a:pt x="31" y="43"/>
                      <a:pt x="35" y="41"/>
                      <a:pt x="38" y="38"/>
                    </a:cubicBezTo>
                    <a:cubicBezTo>
                      <a:pt x="41" y="35"/>
                      <a:pt x="42" y="31"/>
                      <a:pt x="42" y="26"/>
                    </a:cubicBezTo>
                    <a:cubicBezTo>
                      <a:pt x="42" y="22"/>
                      <a:pt x="41" y="17"/>
                      <a:pt x="38" y="14"/>
                    </a:cubicBezTo>
                    <a:cubicBezTo>
                      <a:pt x="35" y="11"/>
                      <a:pt x="31" y="10"/>
                      <a:pt x="26" y="1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5" name="Freeform 1603"/>
              <p:cNvSpPr>
                <a:spLocks noEditPoints="1"/>
              </p:cNvSpPr>
              <p:nvPr/>
            </p:nvSpPr>
            <p:spPr bwMode="auto">
              <a:xfrm>
                <a:off x="1027" y="1986"/>
                <a:ext cx="35" cy="37"/>
              </a:xfrm>
              <a:custGeom>
                <a:avLst/>
                <a:gdLst>
                  <a:gd name="T0" fmla="*/ 26 w 30"/>
                  <a:gd name="T1" fmla="*/ 4 h 31"/>
                  <a:gd name="T2" fmla="*/ 15 w 30"/>
                  <a:gd name="T3" fmla="*/ 0 h 31"/>
                  <a:gd name="T4" fmla="*/ 4 w 30"/>
                  <a:gd name="T5" fmla="*/ 4 h 31"/>
                  <a:gd name="T6" fmla="*/ 0 w 30"/>
                  <a:gd name="T7" fmla="*/ 15 h 31"/>
                  <a:gd name="T8" fmla="*/ 4 w 30"/>
                  <a:gd name="T9" fmla="*/ 26 h 31"/>
                  <a:gd name="T10" fmla="*/ 15 w 30"/>
                  <a:gd name="T11" fmla="*/ 31 h 31"/>
                  <a:gd name="T12" fmla="*/ 26 w 30"/>
                  <a:gd name="T13" fmla="*/ 26 h 31"/>
                  <a:gd name="T14" fmla="*/ 30 w 30"/>
                  <a:gd name="T15" fmla="*/ 15 h 31"/>
                  <a:gd name="T16" fmla="*/ 26 w 30"/>
                  <a:gd name="T17" fmla="*/ 4 h 31"/>
                  <a:gd name="T18" fmla="*/ 15 w 30"/>
                  <a:gd name="T19" fmla="*/ 7 h 31"/>
                  <a:gd name="T20" fmla="*/ 23 w 30"/>
                  <a:gd name="T21" fmla="*/ 15 h 31"/>
                  <a:gd name="T22" fmla="*/ 15 w 30"/>
                  <a:gd name="T23" fmla="*/ 24 h 31"/>
                  <a:gd name="T24" fmla="*/ 7 w 30"/>
                  <a:gd name="T25" fmla="*/ 15 h 31"/>
                  <a:gd name="T26" fmla="*/ 15 w 30"/>
                  <a:gd name="T27" fmla="*/ 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1">
                    <a:moveTo>
                      <a:pt x="26" y="4"/>
                    </a:moveTo>
                    <a:cubicBezTo>
                      <a:pt x="23" y="1"/>
                      <a:pt x="19" y="0"/>
                      <a:pt x="15" y="0"/>
                    </a:cubicBezTo>
                    <a:cubicBezTo>
                      <a:pt x="11" y="0"/>
                      <a:pt x="7" y="1"/>
                      <a:pt x="4" y="4"/>
                    </a:cubicBezTo>
                    <a:cubicBezTo>
                      <a:pt x="2" y="7"/>
                      <a:pt x="0" y="11"/>
                      <a:pt x="0" y="15"/>
                    </a:cubicBezTo>
                    <a:cubicBezTo>
                      <a:pt x="0" y="20"/>
                      <a:pt x="2" y="24"/>
                      <a:pt x="4" y="26"/>
                    </a:cubicBezTo>
                    <a:cubicBezTo>
                      <a:pt x="7" y="29"/>
                      <a:pt x="11" y="31"/>
                      <a:pt x="15" y="31"/>
                    </a:cubicBezTo>
                    <a:cubicBezTo>
                      <a:pt x="19" y="31"/>
                      <a:pt x="23" y="29"/>
                      <a:pt x="26" y="26"/>
                    </a:cubicBezTo>
                    <a:cubicBezTo>
                      <a:pt x="29" y="24"/>
                      <a:pt x="30" y="20"/>
                      <a:pt x="30" y="15"/>
                    </a:cubicBezTo>
                    <a:cubicBezTo>
                      <a:pt x="30" y="11"/>
                      <a:pt x="29" y="7"/>
                      <a:pt x="26" y="4"/>
                    </a:cubicBezTo>
                    <a:close/>
                    <a:moveTo>
                      <a:pt x="15" y="7"/>
                    </a:moveTo>
                    <a:cubicBezTo>
                      <a:pt x="20" y="7"/>
                      <a:pt x="23" y="11"/>
                      <a:pt x="23" y="15"/>
                    </a:cubicBezTo>
                    <a:cubicBezTo>
                      <a:pt x="23" y="20"/>
                      <a:pt x="20" y="24"/>
                      <a:pt x="15" y="24"/>
                    </a:cubicBezTo>
                    <a:cubicBezTo>
                      <a:pt x="11" y="24"/>
                      <a:pt x="7" y="20"/>
                      <a:pt x="7" y="15"/>
                    </a:cubicBezTo>
                    <a:cubicBezTo>
                      <a:pt x="7" y="11"/>
                      <a:pt x="11" y="7"/>
                      <a:pt x="15" y="7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6" name="Freeform 1604"/>
              <p:cNvSpPr>
                <a:spLocks noEditPoints="1"/>
              </p:cNvSpPr>
              <p:nvPr/>
            </p:nvSpPr>
            <p:spPr bwMode="auto">
              <a:xfrm>
                <a:off x="1251" y="1630"/>
                <a:ext cx="55" cy="59"/>
              </a:xfrm>
              <a:custGeom>
                <a:avLst/>
                <a:gdLst>
                  <a:gd name="T0" fmla="*/ 16 w 47"/>
                  <a:gd name="T1" fmla="*/ 39 h 50"/>
                  <a:gd name="T2" fmla="*/ 21 w 47"/>
                  <a:gd name="T3" fmla="*/ 44 h 50"/>
                  <a:gd name="T4" fmla="*/ 16 w 47"/>
                  <a:gd name="T5" fmla="*/ 49 h 50"/>
                  <a:gd name="T6" fmla="*/ 10 w 47"/>
                  <a:gd name="T7" fmla="*/ 44 h 50"/>
                  <a:gd name="T8" fmla="*/ 16 w 47"/>
                  <a:gd name="T9" fmla="*/ 39 h 50"/>
                  <a:gd name="T10" fmla="*/ 38 w 47"/>
                  <a:gd name="T11" fmla="*/ 40 h 50"/>
                  <a:gd name="T12" fmla="*/ 43 w 47"/>
                  <a:gd name="T13" fmla="*/ 45 h 50"/>
                  <a:gd name="T14" fmla="*/ 38 w 47"/>
                  <a:gd name="T15" fmla="*/ 50 h 50"/>
                  <a:gd name="T16" fmla="*/ 33 w 47"/>
                  <a:gd name="T17" fmla="*/ 45 h 50"/>
                  <a:gd name="T18" fmla="*/ 38 w 47"/>
                  <a:gd name="T19" fmla="*/ 40 h 50"/>
                  <a:gd name="T20" fmla="*/ 0 w 47"/>
                  <a:gd name="T21" fmla="*/ 0 h 50"/>
                  <a:gd name="T22" fmla="*/ 9 w 47"/>
                  <a:gd name="T23" fmla="*/ 0 h 50"/>
                  <a:gd name="T24" fmla="*/ 11 w 47"/>
                  <a:gd name="T25" fmla="*/ 7 h 50"/>
                  <a:gd name="T26" fmla="*/ 47 w 47"/>
                  <a:gd name="T27" fmla="*/ 6 h 50"/>
                  <a:gd name="T28" fmla="*/ 46 w 47"/>
                  <a:gd name="T29" fmla="*/ 22 h 50"/>
                  <a:gd name="T30" fmla="*/ 15 w 47"/>
                  <a:gd name="T31" fmla="*/ 27 h 50"/>
                  <a:gd name="T32" fmla="*/ 14 w 47"/>
                  <a:gd name="T33" fmla="*/ 32 h 50"/>
                  <a:gd name="T34" fmla="*/ 45 w 47"/>
                  <a:gd name="T35" fmla="*/ 32 h 50"/>
                  <a:gd name="T36" fmla="*/ 45 w 47"/>
                  <a:gd name="T37" fmla="*/ 37 h 50"/>
                  <a:gd name="T38" fmla="*/ 12 w 47"/>
                  <a:gd name="T39" fmla="*/ 37 h 50"/>
                  <a:gd name="T40" fmla="*/ 10 w 47"/>
                  <a:gd name="T41" fmla="*/ 25 h 50"/>
                  <a:gd name="T42" fmla="*/ 5 w 47"/>
                  <a:gd name="T43" fmla="*/ 4 h 50"/>
                  <a:gd name="T44" fmla="*/ 2 w 47"/>
                  <a:gd name="T45" fmla="*/ 5 h 50"/>
                  <a:gd name="T46" fmla="*/ 0 w 47"/>
                  <a:gd name="T4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0">
                    <a:moveTo>
                      <a:pt x="16" y="39"/>
                    </a:move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7"/>
                      <a:pt x="18" y="49"/>
                      <a:pt x="16" y="49"/>
                    </a:cubicBezTo>
                    <a:cubicBezTo>
                      <a:pt x="13" y="49"/>
                      <a:pt x="10" y="47"/>
                      <a:pt x="10" y="44"/>
                    </a:cubicBezTo>
                    <a:cubicBezTo>
                      <a:pt x="10" y="41"/>
                      <a:pt x="13" y="39"/>
                      <a:pt x="16" y="39"/>
                    </a:cubicBezTo>
                    <a:close/>
                    <a:moveTo>
                      <a:pt x="38" y="40"/>
                    </a:moveTo>
                    <a:cubicBezTo>
                      <a:pt x="41" y="40"/>
                      <a:pt x="43" y="42"/>
                      <a:pt x="43" y="45"/>
                    </a:cubicBezTo>
                    <a:cubicBezTo>
                      <a:pt x="43" y="48"/>
                      <a:pt x="41" y="50"/>
                      <a:pt x="38" y="50"/>
                    </a:cubicBezTo>
                    <a:cubicBezTo>
                      <a:pt x="35" y="50"/>
                      <a:pt x="33" y="48"/>
                      <a:pt x="33" y="45"/>
                    </a:cubicBezTo>
                    <a:cubicBezTo>
                      <a:pt x="33" y="42"/>
                      <a:pt x="35" y="40"/>
                      <a:pt x="38" y="40"/>
                    </a:cubicBezTo>
                    <a:close/>
                    <a:moveTo>
                      <a:pt x="0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8"/>
                      <a:pt x="12" y="32"/>
                      <a:pt x="14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7" y="36"/>
                      <a:pt x="7" y="27"/>
                      <a:pt x="10" y="2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7" name="Freeform 1605"/>
              <p:cNvSpPr>
                <a:spLocks noEditPoints="1"/>
              </p:cNvSpPr>
              <p:nvPr/>
            </p:nvSpPr>
            <p:spPr bwMode="auto">
              <a:xfrm>
                <a:off x="1830" y="1158"/>
                <a:ext cx="56" cy="55"/>
              </a:xfrm>
              <a:custGeom>
                <a:avLst/>
                <a:gdLst>
                  <a:gd name="T0" fmla="*/ 24 w 47"/>
                  <a:gd name="T1" fmla="*/ 0 h 47"/>
                  <a:gd name="T2" fmla="*/ 47 w 47"/>
                  <a:gd name="T3" fmla="*/ 23 h 47"/>
                  <a:gd name="T4" fmla="*/ 24 w 47"/>
                  <a:gd name="T5" fmla="*/ 47 h 47"/>
                  <a:gd name="T6" fmla="*/ 0 w 47"/>
                  <a:gd name="T7" fmla="*/ 23 h 47"/>
                  <a:gd name="T8" fmla="*/ 24 w 47"/>
                  <a:gd name="T9" fmla="*/ 0 h 47"/>
                  <a:gd name="T10" fmla="*/ 33 w 47"/>
                  <a:gd name="T11" fmla="*/ 23 h 47"/>
                  <a:gd name="T12" fmla="*/ 26 w 47"/>
                  <a:gd name="T13" fmla="*/ 18 h 47"/>
                  <a:gd name="T14" fmla="*/ 19 w 47"/>
                  <a:gd name="T15" fmla="*/ 12 h 47"/>
                  <a:gd name="T16" fmla="*/ 19 w 47"/>
                  <a:gd name="T17" fmla="*/ 23 h 47"/>
                  <a:gd name="T18" fmla="*/ 19 w 47"/>
                  <a:gd name="T19" fmla="*/ 35 h 47"/>
                  <a:gd name="T20" fmla="*/ 26 w 47"/>
                  <a:gd name="T21" fmla="*/ 29 h 47"/>
                  <a:gd name="T22" fmla="*/ 33 w 47"/>
                  <a:gd name="T23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cubicBezTo>
                      <a:pt x="36" y="0"/>
                      <a:pt x="47" y="11"/>
                      <a:pt x="47" y="23"/>
                    </a:cubicBezTo>
                    <a:cubicBezTo>
                      <a:pt x="47" y="36"/>
                      <a:pt x="36" y="47"/>
                      <a:pt x="24" y="47"/>
                    </a:cubicBezTo>
                    <a:cubicBezTo>
                      <a:pt x="11" y="47"/>
                      <a:pt x="0" y="36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  <a:moveTo>
                      <a:pt x="33" y="23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6" y="29"/>
                      <a:pt x="26" y="29"/>
                      <a:pt x="26" y="29"/>
                    </a:cubicBezTo>
                    <a:lnTo>
                      <a:pt x="33" y="23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8" name="Freeform 1606"/>
              <p:cNvSpPr>
                <a:spLocks noEditPoints="1"/>
              </p:cNvSpPr>
              <p:nvPr/>
            </p:nvSpPr>
            <p:spPr bwMode="auto">
              <a:xfrm>
                <a:off x="1407" y="1066"/>
                <a:ext cx="71" cy="68"/>
              </a:xfrm>
              <a:custGeom>
                <a:avLst/>
                <a:gdLst>
                  <a:gd name="T0" fmla="*/ 51 w 60"/>
                  <a:gd name="T1" fmla="*/ 20 h 58"/>
                  <a:gd name="T2" fmla="*/ 60 w 60"/>
                  <a:gd name="T3" fmla="*/ 30 h 58"/>
                  <a:gd name="T4" fmla="*/ 60 w 60"/>
                  <a:gd name="T5" fmla="*/ 30 h 58"/>
                  <a:gd name="T6" fmla="*/ 51 w 60"/>
                  <a:gd name="T7" fmla="*/ 39 h 58"/>
                  <a:gd name="T8" fmla="*/ 39 w 60"/>
                  <a:gd name="T9" fmla="*/ 39 h 58"/>
                  <a:gd name="T10" fmla="*/ 39 w 60"/>
                  <a:gd name="T11" fmla="*/ 24 h 58"/>
                  <a:gd name="T12" fmla="*/ 20 w 60"/>
                  <a:gd name="T13" fmla="*/ 24 h 58"/>
                  <a:gd name="T14" fmla="*/ 20 w 60"/>
                  <a:gd name="T15" fmla="*/ 39 h 58"/>
                  <a:gd name="T16" fmla="*/ 9 w 60"/>
                  <a:gd name="T17" fmla="*/ 39 h 58"/>
                  <a:gd name="T18" fmla="*/ 0 w 60"/>
                  <a:gd name="T19" fmla="*/ 30 h 58"/>
                  <a:gd name="T20" fmla="*/ 0 w 60"/>
                  <a:gd name="T21" fmla="*/ 30 h 58"/>
                  <a:gd name="T22" fmla="*/ 3 w 60"/>
                  <a:gd name="T23" fmla="*/ 23 h 58"/>
                  <a:gd name="T24" fmla="*/ 2 w 60"/>
                  <a:gd name="T25" fmla="*/ 19 h 58"/>
                  <a:gd name="T26" fmla="*/ 12 w 60"/>
                  <a:gd name="T27" fmla="*/ 10 h 58"/>
                  <a:gd name="T28" fmla="*/ 14 w 60"/>
                  <a:gd name="T29" fmla="*/ 10 h 58"/>
                  <a:gd name="T30" fmla="*/ 27 w 60"/>
                  <a:gd name="T31" fmla="*/ 0 h 58"/>
                  <a:gd name="T32" fmla="*/ 39 w 60"/>
                  <a:gd name="T33" fmla="*/ 9 h 58"/>
                  <a:gd name="T34" fmla="*/ 42 w 60"/>
                  <a:gd name="T35" fmla="*/ 8 h 58"/>
                  <a:gd name="T36" fmla="*/ 52 w 60"/>
                  <a:gd name="T37" fmla="*/ 18 h 58"/>
                  <a:gd name="T38" fmla="*/ 51 w 60"/>
                  <a:gd name="T39" fmla="*/ 20 h 58"/>
                  <a:gd name="T40" fmla="*/ 22 w 60"/>
                  <a:gd name="T41" fmla="*/ 27 h 58"/>
                  <a:gd name="T42" fmla="*/ 22 w 60"/>
                  <a:gd name="T43" fmla="*/ 42 h 58"/>
                  <a:gd name="T44" fmla="*/ 15 w 60"/>
                  <a:gd name="T45" fmla="*/ 42 h 58"/>
                  <a:gd name="T46" fmla="*/ 29 w 60"/>
                  <a:gd name="T47" fmla="*/ 58 h 58"/>
                  <a:gd name="T48" fmla="*/ 43 w 60"/>
                  <a:gd name="T49" fmla="*/ 42 h 58"/>
                  <a:gd name="T50" fmla="*/ 36 w 60"/>
                  <a:gd name="T51" fmla="*/ 42 h 58"/>
                  <a:gd name="T52" fmla="*/ 36 w 60"/>
                  <a:gd name="T53" fmla="*/ 27 h 58"/>
                  <a:gd name="T54" fmla="*/ 22 w 60"/>
                  <a:gd name="T5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0" h="58">
                    <a:moveTo>
                      <a:pt x="51" y="20"/>
                    </a:moveTo>
                    <a:cubicBezTo>
                      <a:pt x="56" y="21"/>
                      <a:pt x="60" y="25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35"/>
                      <a:pt x="56" y="39"/>
                      <a:pt x="51" y="39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4" y="39"/>
                      <a:pt x="0" y="35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7"/>
                      <a:pt x="1" y="24"/>
                      <a:pt x="3" y="23"/>
                    </a:cubicBezTo>
                    <a:cubicBezTo>
                      <a:pt x="3" y="22"/>
                      <a:pt x="2" y="20"/>
                      <a:pt x="2" y="19"/>
                    </a:cubicBezTo>
                    <a:cubicBezTo>
                      <a:pt x="2" y="14"/>
                      <a:pt x="7" y="10"/>
                      <a:pt x="12" y="10"/>
                    </a:cubicBezTo>
                    <a:cubicBezTo>
                      <a:pt x="13" y="10"/>
                      <a:pt x="13" y="10"/>
                      <a:pt x="14" y="10"/>
                    </a:cubicBezTo>
                    <a:cubicBezTo>
                      <a:pt x="16" y="4"/>
                      <a:pt x="21" y="0"/>
                      <a:pt x="27" y="0"/>
                    </a:cubicBezTo>
                    <a:cubicBezTo>
                      <a:pt x="33" y="0"/>
                      <a:pt x="37" y="4"/>
                      <a:pt x="39" y="9"/>
                    </a:cubicBezTo>
                    <a:cubicBezTo>
                      <a:pt x="40" y="8"/>
                      <a:pt x="41" y="8"/>
                      <a:pt x="42" y="8"/>
                    </a:cubicBezTo>
                    <a:cubicBezTo>
                      <a:pt x="47" y="8"/>
                      <a:pt x="52" y="13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lose/>
                    <a:moveTo>
                      <a:pt x="22" y="27"/>
                    </a:moveTo>
                    <a:cubicBezTo>
                      <a:pt x="22" y="42"/>
                      <a:pt x="22" y="42"/>
                      <a:pt x="22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6" y="27"/>
                      <a:pt x="36" y="27"/>
                      <a:pt x="36" y="27"/>
                    </a:cubicBezTo>
                    <a:lnTo>
                      <a:pt x="22" y="27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09" name="Freeform 1607"/>
              <p:cNvSpPr>
                <a:spLocks noEditPoints="1"/>
              </p:cNvSpPr>
              <p:nvPr/>
            </p:nvSpPr>
            <p:spPr bwMode="auto">
              <a:xfrm>
                <a:off x="531" y="1148"/>
                <a:ext cx="76" cy="56"/>
              </a:xfrm>
              <a:custGeom>
                <a:avLst/>
                <a:gdLst>
                  <a:gd name="T0" fmla="*/ 11 w 64"/>
                  <a:gd name="T1" fmla="*/ 28 h 47"/>
                  <a:gd name="T2" fmla="*/ 52 w 64"/>
                  <a:gd name="T3" fmla="*/ 28 h 47"/>
                  <a:gd name="T4" fmla="*/ 52 w 64"/>
                  <a:gd name="T5" fmla="*/ 29 h 47"/>
                  <a:gd name="T6" fmla="*/ 47 w 64"/>
                  <a:gd name="T7" fmla="*/ 34 h 47"/>
                  <a:gd name="T8" fmla="*/ 46 w 64"/>
                  <a:gd name="T9" fmla="*/ 34 h 47"/>
                  <a:gd name="T10" fmla="*/ 17 w 64"/>
                  <a:gd name="T11" fmla="*/ 34 h 47"/>
                  <a:gd name="T12" fmla="*/ 11 w 64"/>
                  <a:gd name="T13" fmla="*/ 28 h 47"/>
                  <a:gd name="T14" fmla="*/ 28 w 64"/>
                  <a:gd name="T15" fmla="*/ 37 h 47"/>
                  <a:gd name="T16" fmla="*/ 36 w 64"/>
                  <a:gd name="T17" fmla="*/ 37 h 47"/>
                  <a:gd name="T18" fmla="*/ 36 w 64"/>
                  <a:gd name="T19" fmla="*/ 45 h 47"/>
                  <a:gd name="T20" fmla="*/ 28 w 64"/>
                  <a:gd name="T21" fmla="*/ 45 h 47"/>
                  <a:gd name="T22" fmla="*/ 28 w 64"/>
                  <a:gd name="T23" fmla="*/ 37 h 47"/>
                  <a:gd name="T24" fmla="*/ 0 w 64"/>
                  <a:gd name="T25" fmla="*/ 17 h 47"/>
                  <a:gd name="T26" fmla="*/ 6 w 64"/>
                  <a:gd name="T27" fmla="*/ 23 h 47"/>
                  <a:gd name="T28" fmla="*/ 58 w 64"/>
                  <a:gd name="T29" fmla="*/ 23 h 47"/>
                  <a:gd name="T30" fmla="*/ 58 w 64"/>
                  <a:gd name="T31" fmla="*/ 23 h 47"/>
                  <a:gd name="T32" fmla="*/ 64 w 64"/>
                  <a:gd name="T33" fmla="*/ 17 h 47"/>
                  <a:gd name="T34" fmla="*/ 63 w 64"/>
                  <a:gd name="T35" fmla="*/ 17 h 47"/>
                  <a:gd name="T36" fmla="*/ 0 w 64"/>
                  <a:gd name="T37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47">
                    <a:moveTo>
                      <a:pt x="11" y="28"/>
                    </a:moveTo>
                    <a:cubicBezTo>
                      <a:pt x="23" y="17"/>
                      <a:pt x="41" y="17"/>
                      <a:pt x="52" y="28"/>
                    </a:cubicBezTo>
                    <a:cubicBezTo>
                      <a:pt x="52" y="28"/>
                      <a:pt x="52" y="29"/>
                      <a:pt x="52" y="29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4"/>
                      <a:pt x="46" y="34"/>
                    </a:cubicBezTo>
                    <a:cubicBezTo>
                      <a:pt x="38" y="26"/>
                      <a:pt x="25" y="26"/>
                      <a:pt x="17" y="34"/>
                    </a:cubicBezTo>
                    <a:cubicBezTo>
                      <a:pt x="11" y="28"/>
                      <a:pt x="11" y="28"/>
                      <a:pt x="11" y="28"/>
                    </a:cubicBezTo>
                    <a:close/>
                    <a:moveTo>
                      <a:pt x="28" y="37"/>
                    </a:moveTo>
                    <a:cubicBezTo>
                      <a:pt x="30" y="34"/>
                      <a:pt x="34" y="34"/>
                      <a:pt x="36" y="37"/>
                    </a:cubicBezTo>
                    <a:cubicBezTo>
                      <a:pt x="39" y="39"/>
                      <a:pt x="39" y="43"/>
                      <a:pt x="36" y="45"/>
                    </a:cubicBezTo>
                    <a:cubicBezTo>
                      <a:pt x="34" y="47"/>
                      <a:pt x="30" y="47"/>
                      <a:pt x="28" y="45"/>
                    </a:cubicBezTo>
                    <a:cubicBezTo>
                      <a:pt x="26" y="43"/>
                      <a:pt x="26" y="39"/>
                      <a:pt x="28" y="37"/>
                    </a:cubicBezTo>
                    <a:close/>
                    <a:moveTo>
                      <a:pt x="0" y="17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20" y="8"/>
                      <a:pt x="43" y="8"/>
                      <a:pt x="58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7"/>
                      <a:pt x="63" y="17"/>
                      <a:pt x="63" y="17"/>
                    </a:cubicBezTo>
                    <a:cubicBezTo>
                      <a:pt x="46" y="0"/>
                      <a:pt x="18" y="0"/>
                      <a:pt x="0" y="17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0" name="Freeform 1608"/>
              <p:cNvSpPr>
                <a:spLocks noEditPoints="1"/>
              </p:cNvSpPr>
              <p:nvPr/>
            </p:nvSpPr>
            <p:spPr bwMode="auto">
              <a:xfrm>
                <a:off x="683" y="1144"/>
                <a:ext cx="46" cy="68"/>
              </a:xfrm>
              <a:custGeom>
                <a:avLst/>
                <a:gdLst>
                  <a:gd name="T0" fmla="*/ 19 w 39"/>
                  <a:gd name="T1" fmla="*/ 0 h 58"/>
                  <a:gd name="T2" fmla="*/ 39 w 39"/>
                  <a:gd name="T3" fmla="*/ 20 h 58"/>
                  <a:gd name="T4" fmla="*/ 19 w 39"/>
                  <a:gd name="T5" fmla="*/ 58 h 58"/>
                  <a:gd name="T6" fmla="*/ 0 w 39"/>
                  <a:gd name="T7" fmla="*/ 20 h 58"/>
                  <a:gd name="T8" fmla="*/ 19 w 39"/>
                  <a:gd name="T9" fmla="*/ 0 h 58"/>
                  <a:gd name="T10" fmla="*/ 19 w 39"/>
                  <a:gd name="T11" fmla="*/ 12 h 58"/>
                  <a:gd name="T12" fmla="*/ 11 w 39"/>
                  <a:gd name="T13" fmla="*/ 20 h 58"/>
                  <a:gd name="T14" fmla="*/ 19 w 39"/>
                  <a:gd name="T15" fmla="*/ 29 h 58"/>
                  <a:gd name="T16" fmla="*/ 28 w 39"/>
                  <a:gd name="T17" fmla="*/ 20 h 58"/>
                  <a:gd name="T18" fmla="*/ 19 w 39"/>
                  <a:gd name="T19" fmla="*/ 12 h 58"/>
                  <a:gd name="T20" fmla="*/ 19 w 39"/>
                  <a:gd name="T21" fmla="*/ 6 h 58"/>
                  <a:gd name="T22" fmla="*/ 5 w 39"/>
                  <a:gd name="T23" fmla="*/ 20 h 58"/>
                  <a:gd name="T24" fmla="*/ 19 w 39"/>
                  <a:gd name="T25" fmla="*/ 35 h 58"/>
                  <a:gd name="T26" fmla="*/ 34 w 39"/>
                  <a:gd name="T27" fmla="*/ 20 h 58"/>
                  <a:gd name="T28" fmla="*/ 19 w 39"/>
                  <a:gd name="T29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58">
                    <a:moveTo>
                      <a:pt x="19" y="0"/>
                    </a:moveTo>
                    <a:cubicBezTo>
                      <a:pt x="30" y="0"/>
                      <a:pt x="39" y="9"/>
                      <a:pt x="39" y="20"/>
                    </a:cubicBezTo>
                    <a:cubicBezTo>
                      <a:pt x="39" y="34"/>
                      <a:pt x="24" y="49"/>
                      <a:pt x="19" y="58"/>
                    </a:cubicBezTo>
                    <a:cubicBezTo>
                      <a:pt x="15" y="49"/>
                      <a:pt x="0" y="34"/>
                      <a:pt x="0" y="20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  <a:moveTo>
                      <a:pt x="19" y="12"/>
                    </a:moveTo>
                    <a:cubicBezTo>
                      <a:pt x="15" y="12"/>
                      <a:pt x="11" y="16"/>
                      <a:pt x="11" y="20"/>
                    </a:cubicBezTo>
                    <a:cubicBezTo>
                      <a:pt x="11" y="25"/>
                      <a:pt x="15" y="29"/>
                      <a:pt x="19" y="29"/>
                    </a:cubicBezTo>
                    <a:cubicBezTo>
                      <a:pt x="24" y="29"/>
                      <a:pt x="28" y="25"/>
                      <a:pt x="28" y="20"/>
                    </a:cubicBezTo>
                    <a:cubicBezTo>
                      <a:pt x="28" y="16"/>
                      <a:pt x="24" y="12"/>
                      <a:pt x="19" y="12"/>
                    </a:cubicBezTo>
                    <a:close/>
                    <a:moveTo>
                      <a:pt x="19" y="6"/>
                    </a:moveTo>
                    <a:cubicBezTo>
                      <a:pt x="12" y="6"/>
                      <a:pt x="5" y="13"/>
                      <a:pt x="5" y="20"/>
                    </a:cubicBezTo>
                    <a:cubicBezTo>
                      <a:pt x="5" y="28"/>
                      <a:pt x="12" y="35"/>
                      <a:pt x="19" y="35"/>
                    </a:cubicBezTo>
                    <a:cubicBezTo>
                      <a:pt x="27" y="35"/>
                      <a:pt x="34" y="28"/>
                      <a:pt x="34" y="20"/>
                    </a:cubicBezTo>
                    <a:cubicBezTo>
                      <a:pt x="34" y="13"/>
                      <a:pt x="27" y="6"/>
                      <a:pt x="19" y="6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1" name="Freeform 1609"/>
              <p:cNvSpPr>
                <a:spLocks/>
              </p:cNvSpPr>
              <p:nvPr/>
            </p:nvSpPr>
            <p:spPr bwMode="auto">
              <a:xfrm>
                <a:off x="1275" y="1782"/>
                <a:ext cx="69" cy="57"/>
              </a:xfrm>
              <a:custGeom>
                <a:avLst/>
                <a:gdLst>
                  <a:gd name="T0" fmla="*/ 29 w 58"/>
                  <a:gd name="T1" fmla="*/ 0 h 48"/>
                  <a:gd name="T2" fmla="*/ 43 w 58"/>
                  <a:gd name="T3" fmla="*/ 12 h 48"/>
                  <a:gd name="T4" fmla="*/ 58 w 58"/>
                  <a:gd name="T5" fmla="*/ 23 h 48"/>
                  <a:gd name="T6" fmla="*/ 50 w 58"/>
                  <a:gd name="T7" fmla="*/ 23 h 48"/>
                  <a:gd name="T8" fmla="*/ 50 w 58"/>
                  <a:gd name="T9" fmla="*/ 48 h 48"/>
                  <a:gd name="T10" fmla="*/ 36 w 58"/>
                  <a:gd name="T11" fmla="*/ 48 h 48"/>
                  <a:gd name="T12" fmla="*/ 36 w 58"/>
                  <a:gd name="T13" fmla="*/ 34 h 48"/>
                  <a:gd name="T14" fmla="*/ 29 w 58"/>
                  <a:gd name="T15" fmla="*/ 27 h 48"/>
                  <a:gd name="T16" fmla="*/ 29 w 58"/>
                  <a:gd name="T17" fmla="*/ 27 h 48"/>
                  <a:gd name="T18" fmla="*/ 22 w 58"/>
                  <a:gd name="T19" fmla="*/ 34 h 48"/>
                  <a:gd name="T20" fmla="*/ 22 w 58"/>
                  <a:gd name="T21" fmla="*/ 48 h 48"/>
                  <a:gd name="T22" fmla="*/ 8 w 58"/>
                  <a:gd name="T23" fmla="*/ 48 h 48"/>
                  <a:gd name="T24" fmla="*/ 8 w 58"/>
                  <a:gd name="T25" fmla="*/ 23 h 48"/>
                  <a:gd name="T26" fmla="*/ 0 w 58"/>
                  <a:gd name="T27" fmla="*/ 23 h 48"/>
                  <a:gd name="T28" fmla="*/ 11 w 58"/>
                  <a:gd name="T29" fmla="*/ 15 h 48"/>
                  <a:gd name="T30" fmla="*/ 11 w 58"/>
                  <a:gd name="T31" fmla="*/ 5 h 48"/>
                  <a:gd name="T32" fmla="*/ 17 w 58"/>
                  <a:gd name="T33" fmla="*/ 5 h 48"/>
                  <a:gd name="T34" fmla="*/ 17 w 58"/>
                  <a:gd name="T35" fmla="*/ 10 h 48"/>
                  <a:gd name="T36" fmla="*/ 29 w 58"/>
                  <a:gd name="T3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48">
                    <a:moveTo>
                      <a:pt x="29" y="0"/>
                    </a:moveTo>
                    <a:cubicBezTo>
                      <a:pt x="43" y="12"/>
                      <a:pt x="43" y="12"/>
                      <a:pt x="43" y="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0"/>
                      <a:pt x="33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5" y="27"/>
                      <a:pt x="22" y="30"/>
                      <a:pt x="22" y="34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2" name="Freeform 1610"/>
              <p:cNvSpPr>
                <a:spLocks noEditPoints="1"/>
              </p:cNvSpPr>
              <p:nvPr/>
            </p:nvSpPr>
            <p:spPr bwMode="auto">
              <a:xfrm>
                <a:off x="411" y="1005"/>
                <a:ext cx="38" cy="66"/>
              </a:xfrm>
              <a:custGeom>
                <a:avLst/>
                <a:gdLst>
                  <a:gd name="T0" fmla="*/ 3 w 32"/>
                  <a:gd name="T1" fmla="*/ 0 h 56"/>
                  <a:gd name="T2" fmla="*/ 29 w 32"/>
                  <a:gd name="T3" fmla="*/ 0 h 56"/>
                  <a:gd name="T4" fmla="*/ 32 w 32"/>
                  <a:gd name="T5" fmla="*/ 3 h 56"/>
                  <a:gd name="T6" fmla="*/ 32 w 32"/>
                  <a:gd name="T7" fmla="*/ 53 h 56"/>
                  <a:gd name="T8" fmla="*/ 29 w 32"/>
                  <a:gd name="T9" fmla="*/ 56 h 56"/>
                  <a:gd name="T10" fmla="*/ 3 w 32"/>
                  <a:gd name="T11" fmla="*/ 56 h 56"/>
                  <a:gd name="T12" fmla="*/ 0 w 32"/>
                  <a:gd name="T13" fmla="*/ 53 h 56"/>
                  <a:gd name="T14" fmla="*/ 0 w 32"/>
                  <a:gd name="T15" fmla="*/ 3 h 56"/>
                  <a:gd name="T16" fmla="*/ 3 w 32"/>
                  <a:gd name="T17" fmla="*/ 0 h 56"/>
                  <a:gd name="T18" fmla="*/ 3 w 32"/>
                  <a:gd name="T19" fmla="*/ 4 h 56"/>
                  <a:gd name="T20" fmla="*/ 3 w 32"/>
                  <a:gd name="T21" fmla="*/ 43 h 56"/>
                  <a:gd name="T22" fmla="*/ 29 w 32"/>
                  <a:gd name="T23" fmla="*/ 43 h 56"/>
                  <a:gd name="T24" fmla="*/ 29 w 32"/>
                  <a:gd name="T25" fmla="*/ 4 h 56"/>
                  <a:gd name="T26" fmla="*/ 3 w 32"/>
                  <a:gd name="T27" fmla="*/ 4 h 56"/>
                  <a:gd name="T28" fmla="*/ 5 w 32"/>
                  <a:gd name="T29" fmla="*/ 49 h 56"/>
                  <a:gd name="T30" fmla="*/ 5 w 32"/>
                  <a:gd name="T31" fmla="*/ 51 h 56"/>
                  <a:gd name="T32" fmla="*/ 11 w 32"/>
                  <a:gd name="T33" fmla="*/ 51 h 56"/>
                  <a:gd name="T34" fmla="*/ 11 w 32"/>
                  <a:gd name="T35" fmla="*/ 49 h 56"/>
                  <a:gd name="T36" fmla="*/ 5 w 32"/>
                  <a:gd name="T37" fmla="*/ 49 h 56"/>
                  <a:gd name="T38" fmla="*/ 21 w 32"/>
                  <a:gd name="T39" fmla="*/ 49 h 56"/>
                  <a:gd name="T40" fmla="*/ 21 w 32"/>
                  <a:gd name="T41" fmla="*/ 51 h 56"/>
                  <a:gd name="T42" fmla="*/ 27 w 32"/>
                  <a:gd name="T43" fmla="*/ 51 h 56"/>
                  <a:gd name="T44" fmla="*/ 27 w 32"/>
                  <a:gd name="T45" fmla="*/ 49 h 56"/>
                  <a:gd name="T46" fmla="*/ 21 w 32"/>
                  <a:gd name="T47" fmla="*/ 49 h 56"/>
                  <a:gd name="T48" fmla="*/ 16 w 32"/>
                  <a:gd name="T49" fmla="*/ 48 h 56"/>
                  <a:gd name="T50" fmla="*/ 14 w 32"/>
                  <a:gd name="T51" fmla="*/ 50 h 56"/>
                  <a:gd name="T52" fmla="*/ 16 w 32"/>
                  <a:gd name="T53" fmla="*/ 52 h 56"/>
                  <a:gd name="T54" fmla="*/ 18 w 32"/>
                  <a:gd name="T55" fmla="*/ 50 h 56"/>
                  <a:gd name="T56" fmla="*/ 16 w 32"/>
                  <a:gd name="T57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56">
                    <a:moveTo>
                      <a:pt x="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2" y="2"/>
                      <a:pt x="32" y="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5"/>
                      <a:pt x="30" y="56"/>
                      <a:pt x="29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2" y="56"/>
                      <a:pt x="0" y="55"/>
                      <a:pt x="0" y="5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  <a:moveTo>
                      <a:pt x="3" y="4"/>
                    </a:moveTo>
                    <a:cubicBezTo>
                      <a:pt x="3" y="43"/>
                      <a:pt x="3" y="43"/>
                      <a:pt x="3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" y="4"/>
                      <a:pt x="3" y="4"/>
                      <a:pt x="3" y="4"/>
                    </a:cubicBezTo>
                    <a:close/>
                    <a:moveTo>
                      <a:pt x="5" y="49"/>
                    </a:moveTo>
                    <a:cubicBezTo>
                      <a:pt x="5" y="51"/>
                      <a:pt x="5" y="51"/>
                      <a:pt x="5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5" y="49"/>
                      <a:pt x="5" y="49"/>
                      <a:pt x="5" y="49"/>
                    </a:cubicBezTo>
                    <a:close/>
                    <a:moveTo>
                      <a:pt x="21" y="49"/>
                    </a:moveTo>
                    <a:cubicBezTo>
                      <a:pt x="21" y="51"/>
                      <a:pt x="21" y="51"/>
                      <a:pt x="21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1" y="49"/>
                      <a:pt x="21" y="49"/>
                      <a:pt x="21" y="49"/>
                    </a:cubicBezTo>
                    <a:close/>
                    <a:moveTo>
                      <a:pt x="16" y="48"/>
                    </a:moveTo>
                    <a:cubicBezTo>
                      <a:pt x="15" y="48"/>
                      <a:pt x="14" y="49"/>
                      <a:pt x="14" y="50"/>
                    </a:cubicBezTo>
                    <a:cubicBezTo>
                      <a:pt x="14" y="51"/>
                      <a:pt x="15" y="52"/>
                      <a:pt x="16" y="52"/>
                    </a:cubicBezTo>
                    <a:cubicBezTo>
                      <a:pt x="17" y="52"/>
                      <a:pt x="18" y="51"/>
                      <a:pt x="18" y="50"/>
                    </a:cubicBezTo>
                    <a:cubicBezTo>
                      <a:pt x="18" y="49"/>
                      <a:pt x="17" y="48"/>
                      <a:pt x="16" y="48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3" name="Freeform 1611"/>
              <p:cNvSpPr>
                <a:spLocks noEditPoints="1"/>
              </p:cNvSpPr>
              <p:nvPr/>
            </p:nvSpPr>
            <p:spPr bwMode="auto">
              <a:xfrm>
                <a:off x="529" y="1016"/>
                <a:ext cx="76" cy="45"/>
              </a:xfrm>
              <a:custGeom>
                <a:avLst/>
                <a:gdLst>
                  <a:gd name="T0" fmla="*/ 19 w 64"/>
                  <a:gd name="T1" fmla="*/ 38 h 38"/>
                  <a:gd name="T2" fmla="*/ 19 w 64"/>
                  <a:gd name="T3" fmla="*/ 38 h 38"/>
                  <a:gd name="T4" fmla="*/ 0 w 64"/>
                  <a:gd name="T5" fmla="*/ 38 h 38"/>
                  <a:gd name="T6" fmla="*/ 0 w 64"/>
                  <a:gd name="T7" fmla="*/ 33 h 38"/>
                  <a:gd name="T8" fmla="*/ 12 w 64"/>
                  <a:gd name="T9" fmla="*/ 27 h 38"/>
                  <a:gd name="T10" fmla="*/ 12 w 64"/>
                  <a:gd name="T11" fmla="*/ 11 h 38"/>
                  <a:gd name="T12" fmla="*/ 12 w 64"/>
                  <a:gd name="T13" fmla="*/ 11 h 38"/>
                  <a:gd name="T14" fmla="*/ 12 w 64"/>
                  <a:gd name="T15" fmla="*/ 9 h 38"/>
                  <a:gd name="T16" fmla="*/ 19 w 64"/>
                  <a:gd name="T17" fmla="*/ 0 h 38"/>
                  <a:gd name="T18" fmla="*/ 19 w 64"/>
                  <a:gd name="T19" fmla="*/ 0 h 38"/>
                  <a:gd name="T20" fmla="*/ 19 w 64"/>
                  <a:gd name="T21" fmla="*/ 0 h 38"/>
                  <a:gd name="T22" fmla="*/ 19 w 64"/>
                  <a:gd name="T23" fmla="*/ 0 h 38"/>
                  <a:gd name="T24" fmla="*/ 19 w 64"/>
                  <a:gd name="T25" fmla="*/ 0 h 38"/>
                  <a:gd name="T26" fmla="*/ 26 w 64"/>
                  <a:gd name="T27" fmla="*/ 9 h 38"/>
                  <a:gd name="T28" fmla="*/ 26 w 64"/>
                  <a:gd name="T29" fmla="*/ 11 h 38"/>
                  <a:gd name="T30" fmla="*/ 26 w 64"/>
                  <a:gd name="T31" fmla="*/ 11 h 38"/>
                  <a:gd name="T32" fmla="*/ 26 w 64"/>
                  <a:gd name="T33" fmla="*/ 27 h 38"/>
                  <a:gd name="T34" fmla="*/ 27 w 64"/>
                  <a:gd name="T35" fmla="*/ 28 h 38"/>
                  <a:gd name="T36" fmla="*/ 23 w 64"/>
                  <a:gd name="T37" fmla="*/ 33 h 38"/>
                  <a:gd name="T38" fmla="*/ 23 w 64"/>
                  <a:gd name="T39" fmla="*/ 38 h 38"/>
                  <a:gd name="T40" fmla="*/ 19 w 64"/>
                  <a:gd name="T41" fmla="*/ 38 h 38"/>
                  <a:gd name="T42" fmla="*/ 45 w 64"/>
                  <a:gd name="T43" fmla="*/ 38 h 38"/>
                  <a:gd name="T44" fmla="*/ 64 w 64"/>
                  <a:gd name="T45" fmla="*/ 38 h 38"/>
                  <a:gd name="T46" fmla="*/ 64 w 64"/>
                  <a:gd name="T47" fmla="*/ 33 h 38"/>
                  <a:gd name="T48" fmla="*/ 52 w 64"/>
                  <a:gd name="T49" fmla="*/ 27 h 38"/>
                  <a:gd name="T50" fmla="*/ 52 w 64"/>
                  <a:gd name="T51" fmla="*/ 11 h 38"/>
                  <a:gd name="T52" fmla="*/ 52 w 64"/>
                  <a:gd name="T53" fmla="*/ 11 h 38"/>
                  <a:gd name="T54" fmla="*/ 52 w 64"/>
                  <a:gd name="T55" fmla="*/ 9 h 38"/>
                  <a:gd name="T56" fmla="*/ 45 w 64"/>
                  <a:gd name="T57" fmla="*/ 0 h 38"/>
                  <a:gd name="T58" fmla="*/ 45 w 64"/>
                  <a:gd name="T59" fmla="*/ 0 h 38"/>
                  <a:gd name="T60" fmla="*/ 45 w 64"/>
                  <a:gd name="T61" fmla="*/ 0 h 38"/>
                  <a:gd name="T62" fmla="*/ 44 w 64"/>
                  <a:gd name="T63" fmla="*/ 0 h 38"/>
                  <a:gd name="T64" fmla="*/ 44 w 64"/>
                  <a:gd name="T65" fmla="*/ 0 h 38"/>
                  <a:gd name="T66" fmla="*/ 38 w 64"/>
                  <a:gd name="T67" fmla="*/ 9 h 38"/>
                  <a:gd name="T68" fmla="*/ 38 w 64"/>
                  <a:gd name="T69" fmla="*/ 11 h 38"/>
                  <a:gd name="T70" fmla="*/ 38 w 64"/>
                  <a:gd name="T71" fmla="*/ 11 h 38"/>
                  <a:gd name="T72" fmla="*/ 38 w 64"/>
                  <a:gd name="T73" fmla="*/ 27 h 38"/>
                  <a:gd name="T74" fmla="*/ 26 w 64"/>
                  <a:gd name="T75" fmla="*/ 33 h 38"/>
                  <a:gd name="T76" fmla="*/ 26 w 64"/>
                  <a:gd name="T77" fmla="*/ 38 h 38"/>
                  <a:gd name="T78" fmla="*/ 44 w 64"/>
                  <a:gd name="T79" fmla="*/ 38 h 38"/>
                  <a:gd name="T80" fmla="*/ 45 w 64"/>
                  <a:gd name="T8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4" h="38">
                    <a:moveTo>
                      <a:pt x="19" y="38"/>
                    </a:moveTo>
                    <a:cubicBezTo>
                      <a:pt x="19" y="38"/>
                      <a:pt x="19" y="38"/>
                      <a:pt x="19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0"/>
                      <a:pt x="10" y="29"/>
                      <a:pt x="12" y="27"/>
                    </a:cubicBezTo>
                    <a:cubicBezTo>
                      <a:pt x="16" y="22"/>
                      <a:pt x="13" y="17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0"/>
                      <a:pt x="12" y="9"/>
                    </a:cubicBezTo>
                    <a:cubicBezTo>
                      <a:pt x="12" y="4"/>
                      <a:pt x="15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6" y="4"/>
                      <a:pt x="26" y="9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7"/>
                      <a:pt x="21" y="22"/>
                      <a:pt x="26" y="27"/>
                    </a:cubicBezTo>
                    <a:cubicBezTo>
                      <a:pt x="26" y="27"/>
                      <a:pt x="26" y="28"/>
                      <a:pt x="27" y="28"/>
                    </a:cubicBezTo>
                    <a:cubicBezTo>
                      <a:pt x="25" y="29"/>
                      <a:pt x="23" y="31"/>
                      <a:pt x="23" y="33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19" y="38"/>
                      <a:pt x="19" y="38"/>
                      <a:pt x="19" y="38"/>
                    </a:cubicBezTo>
                    <a:close/>
                    <a:moveTo>
                      <a:pt x="45" y="38"/>
                    </a:move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0"/>
                      <a:pt x="53" y="29"/>
                      <a:pt x="52" y="27"/>
                    </a:cubicBezTo>
                    <a:cubicBezTo>
                      <a:pt x="47" y="22"/>
                      <a:pt x="51" y="17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2" y="10"/>
                      <a:pt x="52" y="9"/>
                    </a:cubicBezTo>
                    <a:cubicBezTo>
                      <a:pt x="52" y="4"/>
                      <a:pt x="49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1" y="0"/>
                      <a:pt x="38" y="4"/>
                      <a:pt x="38" y="9"/>
                    </a:cubicBezTo>
                    <a:cubicBezTo>
                      <a:pt x="38" y="10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9" y="17"/>
                      <a:pt x="42" y="22"/>
                      <a:pt x="38" y="27"/>
                    </a:cubicBezTo>
                    <a:cubicBezTo>
                      <a:pt x="36" y="29"/>
                      <a:pt x="26" y="30"/>
                      <a:pt x="26" y="33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44" y="38"/>
                      <a:pt x="44" y="38"/>
                      <a:pt x="44" y="38"/>
                    </a:cubicBezTo>
                    <a:lnTo>
                      <a:pt x="45" y="38"/>
                    </a:ln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4" name="Freeform 1612"/>
              <p:cNvSpPr>
                <a:spLocks noEditPoints="1"/>
              </p:cNvSpPr>
              <p:nvPr/>
            </p:nvSpPr>
            <p:spPr bwMode="auto">
              <a:xfrm>
                <a:off x="1660" y="996"/>
                <a:ext cx="67" cy="42"/>
              </a:xfrm>
              <a:custGeom>
                <a:avLst/>
                <a:gdLst>
                  <a:gd name="T0" fmla="*/ 49 w 57"/>
                  <a:gd name="T1" fmla="*/ 19 h 36"/>
                  <a:gd name="T2" fmla="*/ 57 w 57"/>
                  <a:gd name="T3" fmla="*/ 27 h 36"/>
                  <a:gd name="T4" fmla="*/ 57 w 57"/>
                  <a:gd name="T5" fmla="*/ 27 h 36"/>
                  <a:gd name="T6" fmla="*/ 48 w 57"/>
                  <a:gd name="T7" fmla="*/ 36 h 36"/>
                  <a:gd name="T8" fmla="*/ 9 w 57"/>
                  <a:gd name="T9" fmla="*/ 36 h 36"/>
                  <a:gd name="T10" fmla="*/ 0 w 57"/>
                  <a:gd name="T11" fmla="*/ 27 h 36"/>
                  <a:gd name="T12" fmla="*/ 0 w 57"/>
                  <a:gd name="T13" fmla="*/ 27 h 36"/>
                  <a:gd name="T14" fmla="*/ 3 w 57"/>
                  <a:gd name="T15" fmla="*/ 21 h 36"/>
                  <a:gd name="T16" fmla="*/ 3 w 57"/>
                  <a:gd name="T17" fmla="*/ 17 h 36"/>
                  <a:gd name="T18" fmla="*/ 12 w 57"/>
                  <a:gd name="T19" fmla="*/ 8 h 36"/>
                  <a:gd name="T20" fmla="*/ 14 w 57"/>
                  <a:gd name="T21" fmla="*/ 9 h 36"/>
                  <a:gd name="T22" fmla="*/ 26 w 57"/>
                  <a:gd name="T23" fmla="*/ 0 h 36"/>
                  <a:gd name="T24" fmla="*/ 37 w 57"/>
                  <a:gd name="T25" fmla="*/ 8 h 36"/>
                  <a:gd name="T26" fmla="*/ 40 w 57"/>
                  <a:gd name="T27" fmla="*/ 7 h 36"/>
                  <a:gd name="T28" fmla="*/ 49 w 57"/>
                  <a:gd name="T29" fmla="*/ 16 h 36"/>
                  <a:gd name="T30" fmla="*/ 49 w 57"/>
                  <a:gd name="T31" fmla="*/ 19 h 36"/>
                  <a:gd name="T32" fmla="*/ 15 w 57"/>
                  <a:gd name="T33" fmla="*/ 23 h 36"/>
                  <a:gd name="T34" fmla="*/ 18 w 57"/>
                  <a:gd name="T35" fmla="*/ 26 h 36"/>
                  <a:gd name="T36" fmla="*/ 34 w 57"/>
                  <a:gd name="T37" fmla="*/ 27 h 36"/>
                  <a:gd name="T38" fmla="*/ 34 w 57"/>
                  <a:gd name="T39" fmla="*/ 27 h 36"/>
                  <a:gd name="T40" fmla="*/ 37 w 57"/>
                  <a:gd name="T41" fmla="*/ 24 h 36"/>
                  <a:gd name="T42" fmla="*/ 37 w 57"/>
                  <a:gd name="T43" fmla="*/ 24 h 36"/>
                  <a:gd name="T44" fmla="*/ 15 w 57"/>
                  <a:gd name="T45" fmla="*/ 23 h 36"/>
                  <a:gd name="T46" fmla="*/ 24 w 57"/>
                  <a:gd name="T47" fmla="*/ 28 h 36"/>
                  <a:gd name="T48" fmla="*/ 24 w 57"/>
                  <a:gd name="T49" fmla="*/ 32 h 36"/>
                  <a:gd name="T50" fmla="*/ 29 w 57"/>
                  <a:gd name="T51" fmla="*/ 32 h 36"/>
                  <a:gd name="T52" fmla="*/ 29 w 57"/>
                  <a:gd name="T53" fmla="*/ 28 h 36"/>
                  <a:gd name="T54" fmla="*/ 24 w 57"/>
                  <a:gd name="T55" fmla="*/ 28 h 36"/>
                  <a:gd name="T56" fmla="*/ 9 w 57"/>
                  <a:gd name="T57" fmla="*/ 17 h 36"/>
                  <a:gd name="T58" fmla="*/ 12 w 57"/>
                  <a:gd name="T59" fmla="*/ 20 h 36"/>
                  <a:gd name="T60" fmla="*/ 40 w 57"/>
                  <a:gd name="T61" fmla="*/ 21 h 36"/>
                  <a:gd name="T62" fmla="*/ 40 w 57"/>
                  <a:gd name="T63" fmla="*/ 21 h 36"/>
                  <a:gd name="T64" fmla="*/ 43 w 57"/>
                  <a:gd name="T65" fmla="*/ 18 h 36"/>
                  <a:gd name="T66" fmla="*/ 43 w 57"/>
                  <a:gd name="T67" fmla="*/ 18 h 36"/>
                  <a:gd name="T68" fmla="*/ 9 w 57"/>
                  <a:gd name="T69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7" h="36">
                    <a:moveTo>
                      <a:pt x="49" y="19"/>
                    </a:moveTo>
                    <a:cubicBezTo>
                      <a:pt x="53" y="19"/>
                      <a:pt x="57" y="23"/>
                      <a:pt x="57" y="27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57" y="32"/>
                      <a:pt x="53" y="36"/>
                      <a:pt x="48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5" y="36"/>
                      <a:pt x="0" y="32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5"/>
                      <a:pt x="2" y="22"/>
                      <a:pt x="3" y="21"/>
                    </a:cubicBezTo>
                    <a:cubicBezTo>
                      <a:pt x="3" y="20"/>
                      <a:pt x="3" y="19"/>
                      <a:pt x="3" y="17"/>
                    </a:cubicBezTo>
                    <a:cubicBezTo>
                      <a:pt x="3" y="12"/>
                      <a:pt x="7" y="8"/>
                      <a:pt x="12" y="8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3"/>
                      <a:pt x="20" y="0"/>
                      <a:pt x="26" y="0"/>
                    </a:cubicBezTo>
                    <a:cubicBezTo>
                      <a:pt x="31" y="0"/>
                      <a:pt x="36" y="3"/>
                      <a:pt x="37" y="8"/>
                    </a:cubicBezTo>
                    <a:cubicBezTo>
                      <a:pt x="38" y="7"/>
                      <a:pt x="39" y="7"/>
                      <a:pt x="40" y="7"/>
                    </a:cubicBezTo>
                    <a:cubicBezTo>
                      <a:pt x="45" y="7"/>
                      <a:pt x="49" y="11"/>
                      <a:pt x="49" y="16"/>
                    </a:cubicBezTo>
                    <a:cubicBezTo>
                      <a:pt x="49" y="17"/>
                      <a:pt x="49" y="18"/>
                      <a:pt x="49" y="19"/>
                    </a:cubicBezTo>
                    <a:close/>
                    <a:moveTo>
                      <a:pt x="15" y="23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23" y="22"/>
                      <a:pt x="30" y="22"/>
                      <a:pt x="34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1" y="18"/>
                      <a:pt x="21" y="18"/>
                      <a:pt x="15" y="23"/>
                    </a:cubicBezTo>
                    <a:close/>
                    <a:moveTo>
                      <a:pt x="24" y="28"/>
                    </a:moveTo>
                    <a:cubicBezTo>
                      <a:pt x="23" y="29"/>
                      <a:pt x="23" y="31"/>
                      <a:pt x="24" y="32"/>
                    </a:cubicBezTo>
                    <a:cubicBezTo>
                      <a:pt x="25" y="33"/>
                      <a:pt x="27" y="33"/>
                      <a:pt x="29" y="32"/>
                    </a:cubicBezTo>
                    <a:cubicBezTo>
                      <a:pt x="30" y="31"/>
                      <a:pt x="30" y="29"/>
                      <a:pt x="29" y="28"/>
                    </a:cubicBezTo>
                    <a:cubicBezTo>
                      <a:pt x="27" y="27"/>
                      <a:pt x="25" y="27"/>
                      <a:pt x="24" y="28"/>
                    </a:cubicBezTo>
                    <a:close/>
                    <a:moveTo>
                      <a:pt x="9" y="17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20" y="13"/>
                      <a:pt x="32" y="13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34" y="8"/>
                      <a:pt x="19" y="8"/>
                      <a:pt x="9" y="17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5" name="Freeform 1613"/>
              <p:cNvSpPr>
                <a:spLocks/>
              </p:cNvSpPr>
              <p:nvPr/>
            </p:nvSpPr>
            <p:spPr bwMode="auto">
              <a:xfrm>
                <a:off x="812" y="1011"/>
                <a:ext cx="55" cy="55"/>
              </a:xfrm>
              <a:custGeom>
                <a:avLst/>
                <a:gdLst>
                  <a:gd name="T0" fmla="*/ 38 w 47"/>
                  <a:gd name="T1" fmla="*/ 29 h 46"/>
                  <a:gd name="T2" fmla="*/ 43 w 47"/>
                  <a:gd name="T3" fmla="*/ 30 h 46"/>
                  <a:gd name="T4" fmla="*/ 43 w 47"/>
                  <a:gd name="T5" fmla="*/ 11 h 46"/>
                  <a:gd name="T6" fmla="*/ 18 w 47"/>
                  <a:gd name="T7" fmla="*/ 14 h 46"/>
                  <a:gd name="T8" fmla="*/ 18 w 47"/>
                  <a:gd name="T9" fmla="*/ 38 h 46"/>
                  <a:gd name="T10" fmla="*/ 18 w 47"/>
                  <a:gd name="T11" fmla="*/ 39 h 46"/>
                  <a:gd name="T12" fmla="*/ 9 w 47"/>
                  <a:gd name="T13" fmla="*/ 46 h 46"/>
                  <a:gd name="T14" fmla="*/ 0 w 47"/>
                  <a:gd name="T15" fmla="*/ 39 h 46"/>
                  <a:gd name="T16" fmla="*/ 9 w 47"/>
                  <a:gd name="T17" fmla="*/ 32 h 46"/>
                  <a:gd name="T18" fmla="*/ 13 w 47"/>
                  <a:gd name="T19" fmla="*/ 32 h 46"/>
                  <a:gd name="T20" fmla="*/ 13 w 47"/>
                  <a:gd name="T21" fmla="*/ 5 h 46"/>
                  <a:gd name="T22" fmla="*/ 47 w 47"/>
                  <a:gd name="T23" fmla="*/ 0 h 46"/>
                  <a:gd name="T24" fmla="*/ 47 w 47"/>
                  <a:gd name="T25" fmla="*/ 11 h 46"/>
                  <a:gd name="T26" fmla="*/ 47 w 47"/>
                  <a:gd name="T27" fmla="*/ 37 h 46"/>
                  <a:gd name="T28" fmla="*/ 47 w 47"/>
                  <a:gd name="T29" fmla="*/ 37 h 46"/>
                  <a:gd name="T30" fmla="*/ 38 w 47"/>
                  <a:gd name="T31" fmla="*/ 44 h 46"/>
                  <a:gd name="T32" fmla="*/ 29 w 47"/>
                  <a:gd name="T33" fmla="*/ 36 h 46"/>
                  <a:gd name="T34" fmla="*/ 38 w 47"/>
                  <a:gd name="T35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46">
                    <a:moveTo>
                      <a:pt x="38" y="29"/>
                    </a:moveTo>
                    <a:cubicBezTo>
                      <a:pt x="40" y="29"/>
                      <a:pt x="42" y="30"/>
                      <a:pt x="43" y="30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9"/>
                      <a:pt x="18" y="39"/>
                    </a:cubicBezTo>
                    <a:cubicBezTo>
                      <a:pt x="18" y="43"/>
                      <a:pt x="14" y="46"/>
                      <a:pt x="9" y="46"/>
                    </a:cubicBezTo>
                    <a:cubicBezTo>
                      <a:pt x="4" y="46"/>
                      <a:pt x="0" y="43"/>
                      <a:pt x="0" y="39"/>
                    </a:cubicBezTo>
                    <a:cubicBezTo>
                      <a:pt x="0" y="35"/>
                      <a:pt x="6" y="32"/>
                      <a:pt x="9" y="32"/>
                    </a:cubicBezTo>
                    <a:cubicBezTo>
                      <a:pt x="13" y="32"/>
                      <a:pt x="12" y="32"/>
                      <a:pt x="13" y="32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40"/>
                      <a:pt x="43" y="44"/>
                      <a:pt x="38" y="44"/>
                    </a:cubicBezTo>
                    <a:cubicBezTo>
                      <a:pt x="33" y="44"/>
                      <a:pt x="29" y="40"/>
                      <a:pt x="29" y="36"/>
                    </a:cubicBezTo>
                    <a:cubicBezTo>
                      <a:pt x="29" y="32"/>
                      <a:pt x="33" y="29"/>
                      <a:pt x="38" y="29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6" name="Freeform 1614"/>
              <p:cNvSpPr>
                <a:spLocks noEditPoints="1"/>
              </p:cNvSpPr>
              <p:nvPr/>
            </p:nvSpPr>
            <p:spPr bwMode="auto">
              <a:xfrm>
                <a:off x="1407" y="586"/>
                <a:ext cx="40" cy="50"/>
              </a:xfrm>
              <a:custGeom>
                <a:avLst/>
                <a:gdLst>
                  <a:gd name="T0" fmla="*/ 26 w 34"/>
                  <a:gd name="T1" fmla="*/ 22 h 42"/>
                  <a:gd name="T2" fmla="*/ 34 w 34"/>
                  <a:gd name="T3" fmla="*/ 41 h 42"/>
                  <a:gd name="T4" fmla="*/ 34 w 34"/>
                  <a:gd name="T5" fmla="*/ 42 h 42"/>
                  <a:gd name="T6" fmla="*/ 0 w 34"/>
                  <a:gd name="T7" fmla="*/ 42 h 42"/>
                  <a:gd name="T8" fmla="*/ 0 w 34"/>
                  <a:gd name="T9" fmla="*/ 41 h 42"/>
                  <a:gd name="T10" fmla="*/ 9 w 34"/>
                  <a:gd name="T11" fmla="*/ 22 h 42"/>
                  <a:gd name="T12" fmla="*/ 9 w 34"/>
                  <a:gd name="T13" fmla="*/ 22 h 42"/>
                  <a:gd name="T14" fmla="*/ 9 w 34"/>
                  <a:gd name="T15" fmla="*/ 22 h 42"/>
                  <a:gd name="T16" fmla="*/ 10 w 34"/>
                  <a:gd name="T17" fmla="*/ 24 h 42"/>
                  <a:gd name="T18" fmla="*/ 10 w 34"/>
                  <a:gd name="T19" fmla="*/ 24 h 42"/>
                  <a:gd name="T20" fmla="*/ 10 w 34"/>
                  <a:gd name="T21" fmla="*/ 24 h 42"/>
                  <a:gd name="T22" fmla="*/ 17 w 34"/>
                  <a:gd name="T23" fmla="*/ 27 h 42"/>
                  <a:gd name="T24" fmla="*/ 17 w 34"/>
                  <a:gd name="T25" fmla="*/ 27 h 42"/>
                  <a:gd name="T26" fmla="*/ 17 w 34"/>
                  <a:gd name="T27" fmla="*/ 27 h 42"/>
                  <a:gd name="T28" fmla="*/ 17 w 34"/>
                  <a:gd name="T29" fmla="*/ 27 h 42"/>
                  <a:gd name="T30" fmla="*/ 26 w 34"/>
                  <a:gd name="T31" fmla="*/ 22 h 42"/>
                  <a:gd name="T32" fmla="*/ 17 w 34"/>
                  <a:gd name="T33" fmla="*/ 0 h 42"/>
                  <a:gd name="T34" fmla="*/ 9 w 34"/>
                  <a:gd name="T35" fmla="*/ 16 h 42"/>
                  <a:gd name="T36" fmla="*/ 17 w 34"/>
                  <a:gd name="T37" fmla="*/ 24 h 42"/>
                  <a:gd name="T38" fmla="*/ 25 w 34"/>
                  <a:gd name="T39" fmla="*/ 16 h 42"/>
                  <a:gd name="T40" fmla="*/ 17 w 34"/>
                  <a:gd name="T41" fmla="*/ 0 h 42"/>
                  <a:gd name="T42" fmla="*/ 23 w 34"/>
                  <a:gd name="T43" fmla="*/ 6 h 42"/>
                  <a:gd name="T44" fmla="*/ 10 w 34"/>
                  <a:gd name="T45" fmla="*/ 9 h 42"/>
                  <a:gd name="T46" fmla="*/ 10 w 34"/>
                  <a:gd name="T47" fmla="*/ 13 h 42"/>
                  <a:gd name="T48" fmla="*/ 17 w 34"/>
                  <a:gd name="T49" fmla="*/ 23 h 42"/>
                  <a:gd name="T50" fmla="*/ 24 w 34"/>
                  <a:gd name="T51" fmla="*/ 13 h 42"/>
                  <a:gd name="T52" fmla="*/ 23 w 34"/>
                  <a:gd name="T5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42">
                    <a:moveTo>
                      <a:pt x="26" y="22"/>
                    </a:moveTo>
                    <a:cubicBezTo>
                      <a:pt x="31" y="26"/>
                      <a:pt x="34" y="33"/>
                      <a:pt x="34" y="41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1"/>
                    </a:cubicBezTo>
                    <a:cubicBezTo>
                      <a:pt x="0" y="33"/>
                      <a:pt x="4" y="26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3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2" y="26"/>
                      <a:pt x="14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21" y="27"/>
                      <a:pt x="24" y="25"/>
                      <a:pt x="26" y="22"/>
                    </a:cubicBezTo>
                    <a:close/>
                    <a:moveTo>
                      <a:pt x="17" y="0"/>
                    </a:moveTo>
                    <a:cubicBezTo>
                      <a:pt x="7" y="0"/>
                      <a:pt x="6" y="8"/>
                      <a:pt x="9" y="16"/>
                    </a:cubicBezTo>
                    <a:cubicBezTo>
                      <a:pt x="10" y="21"/>
                      <a:pt x="13" y="24"/>
                      <a:pt x="17" y="24"/>
                    </a:cubicBezTo>
                    <a:cubicBezTo>
                      <a:pt x="21" y="24"/>
                      <a:pt x="24" y="21"/>
                      <a:pt x="25" y="16"/>
                    </a:cubicBezTo>
                    <a:cubicBezTo>
                      <a:pt x="27" y="8"/>
                      <a:pt x="27" y="0"/>
                      <a:pt x="17" y="0"/>
                    </a:cubicBezTo>
                    <a:close/>
                    <a:moveTo>
                      <a:pt x="23" y="6"/>
                    </a:moveTo>
                    <a:cubicBezTo>
                      <a:pt x="19" y="8"/>
                      <a:pt x="17" y="10"/>
                      <a:pt x="10" y="9"/>
                    </a:cubicBezTo>
                    <a:cubicBezTo>
                      <a:pt x="10" y="10"/>
                      <a:pt x="10" y="13"/>
                      <a:pt x="10" y="13"/>
                    </a:cubicBezTo>
                    <a:cubicBezTo>
                      <a:pt x="10" y="19"/>
                      <a:pt x="13" y="23"/>
                      <a:pt x="17" y="23"/>
                    </a:cubicBezTo>
                    <a:cubicBezTo>
                      <a:pt x="21" y="23"/>
                      <a:pt x="24" y="19"/>
                      <a:pt x="24" y="13"/>
                    </a:cubicBezTo>
                    <a:cubicBezTo>
                      <a:pt x="24" y="8"/>
                      <a:pt x="24" y="7"/>
                      <a:pt x="23" y="6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7" name="Freeform 1615"/>
              <p:cNvSpPr>
                <a:spLocks noEditPoints="1"/>
              </p:cNvSpPr>
              <p:nvPr/>
            </p:nvSpPr>
            <p:spPr bwMode="auto">
              <a:xfrm>
                <a:off x="1687" y="929"/>
                <a:ext cx="38" cy="49"/>
              </a:xfrm>
              <a:custGeom>
                <a:avLst/>
                <a:gdLst>
                  <a:gd name="T0" fmla="*/ 22 w 32"/>
                  <a:gd name="T1" fmla="*/ 21 h 41"/>
                  <a:gd name="T2" fmla="*/ 16 w 32"/>
                  <a:gd name="T3" fmla="*/ 24 h 41"/>
                  <a:gd name="T4" fmla="*/ 10 w 32"/>
                  <a:gd name="T5" fmla="*/ 21 h 41"/>
                  <a:gd name="T6" fmla="*/ 6 w 32"/>
                  <a:gd name="T7" fmla="*/ 21 h 41"/>
                  <a:gd name="T8" fmla="*/ 6 w 32"/>
                  <a:gd name="T9" fmla="*/ 13 h 41"/>
                  <a:gd name="T10" fmla="*/ 16 w 32"/>
                  <a:gd name="T11" fmla="*/ 0 h 41"/>
                  <a:gd name="T12" fmla="*/ 27 w 32"/>
                  <a:gd name="T13" fmla="*/ 13 h 41"/>
                  <a:gd name="T14" fmla="*/ 27 w 32"/>
                  <a:gd name="T15" fmla="*/ 21 h 41"/>
                  <a:gd name="T16" fmla="*/ 22 w 32"/>
                  <a:gd name="T17" fmla="*/ 21 h 41"/>
                  <a:gd name="T18" fmla="*/ 22 w 32"/>
                  <a:gd name="T19" fmla="*/ 7 h 41"/>
                  <a:gd name="T20" fmla="*/ 9 w 32"/>
                  <a:gd name="T21" fmla="*/ 12 h 41"/>
                  <a:gd name="T22" fmla="*/ 9 w 32"/>
                  <a:gd name="T23" fmla="*/ 13 h 41"/>
                  <a:gd name="T24" fmla="*/ 16 w 32"/>
                  <a:gd name="T25" fmla="*/ 23 h 41"/>
                  <a:gd name="T26" fmla="*/ 23 w 32"/>
                  <a:gd name="T27" fmla="*/ 13 h 41"/>
                  <a:gd name="T28" fmla="*/ 22 w 32"/>
                  <a:gd name="T29" fmla="*/ 7 h 41"/>
                  <a:gd name="T30" fmla="*/ 24 w 32"/>
                  <a:gd name="T31" fmla="*/ 22 h 41"/>
                  <a:gd name="T32" fmla="*/ 16 w 32"/>
                  <a:gd name="T33" fmla="*/ 27 h 41"/>
                  <a:gd name="T34" fmla="*/ 8 w 32"/>
                  <a:gd name="T35" fmla="*/ 22 h 41"/>
                  <a:gd name="T36" fmla="*/ 0 w 32"/>
                  <a:gd name="T37" fmla="*/ 41 h 41"/>
                  <a:gd name="T38" fmla="*/ 0 w 32"/>
                  <a:gd name="T39" fmla="*/ 41 h 41"/>
                  <a:gd name="T40" fmla="*/ 32 w 32"/>
                  <a:gd name="T41" fmla="*/ 41 h 41"/>
                  <a:gd name="T42" fmla="*/ 32 w 32"/>
                  <a:gd name="T43" fmla="*/ 41 h 41"/>
                  <a:gd name="T44" fmla="*/ 24 w 32"/>
                  <a:gd name="T45" fmla="*/ 2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" h="41">
                    <a:moveTo>
                      <a:pt x="22" y="21"/>
                    </a:moveTo>
                    <a:cubicBezTo>
                      <a:pt x="21" y="23"/>
                      <a:pt x="19" y="24"/>
                      <a:pt x="16" y="24"/>
                    </a:cubicBezTo>
                    <a:cubicBezTo>
                      <a:pt x="14" y="24"/>
                      <a:pt x="12" y="23"/>
                      <a:pt x="10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6"/>
                      <a:pt x="10" y="0"/>
                      <a:pt x="16" y="0"/>
                    </a:cubicBezTo>
                    <a:cubicBezTo>
                      <a:pt x="22" y="0"/>
                      <a:pt x="27" y="6"/>
                      <a:pt x="27" y="13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2" y="21"/>
                      <a:pt x="22" y="21"/>
                      <a:pt x="22" y="21"/>
                    </a:cubicBezTo>
                    <a:close/>
                    <a:moveTo>
                      <a:pt x="22" y="7"/>
                    </a:moveTo>
                    <a:cubicBezTo>
                      <a:pt x="17" y="8"/>
                      <a:pt x="17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12" y="23"/>
                      <a:pt x="16" y="23"/>
                    </a:cubicBezTo>
                    <a:cubicBezTo>
                      <a:pt x="20" y="23"/>
                      <a:pt x="23" y="18"/>
                      <a:pt x="23" y="13"/>
                    </a:cubicBezTo>
                    <a:cubicBezTo>
                      <a:pt x="23" y="11"/>
                      <a:pt x="23" y="9"/>
                      <a:pt x="22" y="7"/>
                    </a:cubicBezTo>
                    <a:close/>
                    <a:moveTo>
                      <a:pt x="24" y="22"/>
                    </a:moveTo>
                    <a:cubicBezTo>
                      <a:pt x="22" y="25"/>
                      <a:pt x="19" y="27"/>
                      <a:pt x="16" y="27"/>
                    </a:cubicBezTo>
                    <a:cubicBezTo>
                      <a:pt x="13" y="27"/>
                      <a:pt x="10" y="25"/>
                      <a:pt x="8" y="22"/>
                    </a:cubicBezTo>
                    <a:cubicBezTo>
                      <a:pt x="3" y="26"/>
                      <a:pt x="0" y="33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33"/>
                      <a:pt x="29" y="26"/>
                      <a:pt x="24" y="22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8" name="Freeform 1616"/>
              <p:cNvSpPr>
                <a:spLocks noEditPoints="1"/>
              </p:cNvSpPr>
              <p:nvPr/>
            </p:nvSpPr>
            <p:spPr bwMode="auto">
              <a:xfrm>
                <a:off x="1111" y="1454"/>
                <a:ext cx="50" cy="42"/>
              </a:xfrm>
              <a:custGeom>
                <a:avLst/>
                <a:gdLst>
                  <a:gd name="T0" fmla="*/ 7 w 50"/>
                  <a:gd name="T1" fmla="*/ 17 h 42"/>
                  <a:gd name="T2" fmla="*/ 7 w 50"/>
                  <a:gd name="T3" fmla="*/ 36 h 42"/>
                  <a:gd name="T4" fmla="*/ 44 w 50"/>
                  <a:gd name="T5" fmla="*/ 36 h 42"/>
                  <a:gd name="T6" fmla="*/ 44 w 50"/>
                  <a:gd name="T7" fmla="*/ 17 h 42"/>
                  <a:gd name="T8" fmla="*/ 50 w 50"/>
                  <a:gd name="T9" fmla="*/ 17 h 42"/>
                  <a:gd name="T10" fmla="*/ 50 w 50"/>
                  <a:gd name="T11" fmla="*/ 42 h 42"/>
                  <a:gd name="T12" fmla="*/ 0 w 50"/>
                  <a:gd name="T13" fmla="*/ 42 h 42"/>
                  <a:gd name="T14" fmla="*/ 0 w 50"/>
                  <a:gd name="T15" fmla="*/ 17 h 42"/>
                  <a:gd name="T16" fmla="*/ 7 w 50"/>
                  <a:gd name="T17" fmla="*/ 17 h 42"/>
                  <a:gd name="T18" fmla="*/ 7 w 50"/>
                  <a:gd name="T19" fmla="*/ 17 h 42"/>
                  <a:gd name="T20" fmla="*/ 18 w 50"/>
                  <a:gd name="T21" fmla="*/ 0 h 42"/>
                  <a:gd name="T22" fmla="*/ 18 w 50"/>
                  <a:gd name="T23" fmla="*/ 14 h 42"/>
                  <a:gd name="T24" fmla="*/ 11 w 50"/>
                  <a:gd name="T25" fmla="*/ 14 h 42"/>
                  <a:gd name="T26" fmla="*/ 25 w 50"/>
                  <a:gd name="T27" fmla="*/ 28 h 42"/>
                  <a:gd name="T28" fmla="*/ 39 w 50"/>
                  <a:gd name="T29" fmla="*/ 14 h 42"/>
                  <a:gd name="T30" fmla="*/ 32 w 50"/>
                  <a:gd name="T31" fmla="*/ 14 h 42"/>
                  <a:gd name="T32" fmla="*/ 32 w 50"/>
                  <a:gd name="T33" fmla="*/ 0 h 42"/>
                  <a:gd name="T34" fmla="*/ 18 w 50"/>
                  <a:gd name="T3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42">
                    <a:moveTo>
                      <a:pt x="7" y="17"/>
                    </a:moveTo>
                    <a:lnTo>
                      <a:pt x="7" y="36"/>
                    </a:lnTo>
                    <a:lnTo>
                      <a:pt x="44" y="36"/>
                    </a:lnTo>
                    <a:lnTo>
                      <a:pt x="44" y="17"/>
                    </a:lnTo>
                    <a:lnTo>
                      <a:pt x="50" y="17"/>
                    </a:lnTo>
                    <a:lnTo>
                      <a:pt x="50" y="42"/>
                    </a:lnTo>
                    <a:lnTo>
                      <a:pt x="0" y="42"/>
                    </a:lnTo>
                    <a:lnTo>
                      <a:pt x="0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  <a:moveTo>
                      <a:pt x="18" y="0"/>
                    </a:moveTo>
                    <a:lnTo>
                      <a:pt x="18" y="14"/>
                    </a:lnTo>
                    <a:lnTo>
                      <a:pt x="11" y="14"/>
                    </a:lnTo>
                    <a:lnTo>
                      <a:pt x="25" y="28"/>
                    </a:lnTo>
                    <a:lnTo>
                      <a:pt x="39" y="14"/>
                    </a:lnTo>
                    <a:lnTo>
                      <a:pt x="32" y="14"/>
                    </a:lnTo>
                    <a:lnTo>
                      <a:pt x="32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19" name="Freeform 1617"/>
              <p:cNvSpPr>
                <a:spLocks noEditPoints="1"/>
              </p:cNvSpPr>
              <p:nvPr/>
            </p:nvSpPr>
            <p:spPr bwMode="auto">
              <a:xfrm>
                <a:off x="1480" y="669"/>
                <a:ext cx="43" cy="37"/>
              </a:xfrm>
              <a:custGeom>
                <a:avLst/>
                <a:gdLst>
                  <a:gd name="T0" fmla="*/ 6 w 43"/>
                  <a:gd name="T1" fmla="*/ 16 h 37"/>
                  <a:gd name="T2" fmla="*/ 6 w 43"/>
                  <a:gd name="T3" fmla="*/ 31 h 37"/>
                  <a:gd name="T4" fmla="*/ 37 w 43"/>
                  <a:gd name="T5" fmla="*/ 31 h 37"/>
                  <a:gd name="T6" fmla="*/ 37 w 43"/>
                  <a:gd name="T7" fmla="*/ 16 h 37"/>
                  <a:gd name="T8" fmla="*/ 43 w 43"/>
                  <a:gd name="T9" fmla="*/ 16 h 37"/>
                  <a:gd name="T10" fmla="*/ 43 w 43"/>
                  <a:gd name="T11" fmla="*/ 37 h 37"/>
                  <a:gd name="T12" fmla="*/ 0 w 43"/>
                  <a:gd name="T13" fmla="*/ 37 h 37"/>
                  <a:gd name="T14" fmla="*/ 0 w 43"/>
                  <a:gd name="T15" fmla="*/ 16 h 37"/>
                  <a:gd name="T16" fmla="*/ 6 w 43"/>
                  <a:gd name="T17" fmla="*/ 16 h 37"/>
                  <a:gd name="T18" fmla="*/ 6 w 43"/>
                  <a:gd name="T19" fmla="*/ 16 h 37"/>
                  <a:gd name="T20" fmla="*/ 15 w 43"/>
                  <a:gd name="T21" fmla="*/ 24 h 37"/>
                  <a:gd name="T22" fmla="*/ 27 w 43"/>
                  <a:gd name="T23" fmla="*/ 24 h 37"/>
                  <a:gd name="T24" fmla="*/ 27 w 43"/>
                  <a:gd name="T25" fmla="*/ 12 h 37"/>
                  <a:gd name="T26" fmla="*/ 33 w 43"/>
                  <a:gd name="T27" fmla="*/ 12 h 37"/>
                  <a:gd name="T28" fmla="*/ 21 w 43"/>
                  <a:gd name="T29" fmla="*/ 0 h 37"/>
                  <a:gd name="T30" fmla="*/ 9 w 43"/>
                  <a:gd name="T31" fmla="*/ 12 h 37"/>
                  <a:gd name="T32" fmla="*/ 15 w 43"/>
                  <a:gd name="T33" fmla="*/ 12 h 37"/>
                  <a:gd name="T34" fmla="*/ 15 w 43"/>
                  <a:gd name="T35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37">
                    <a:moveTo>
                      <a:pt x="6" y="16"/>
                    </a:moveTo>
                    <a:lnTo>
                      <a:pt x="6" y="31"/>
                    </a:lnTo>
                    <a:lnTo>
                      <a:pt x="37" y="31"/>
                    </a:lnTo>
                    <a:lnTo>
                      <a:pt x="37" y="16"/>
                    </a:lnTo>
                    <a:lnTo>
                      <a:pt x="43" y="16"/>
                    </a:lnTo>
                    <a:lnTo>
                      <a:pt x="43" y="37"/>
                    </a:lnTo>
                    <a:lnTo>
                      <a:pt x="0" y="37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  <a:moveTo>
                      <a:pt x="15" y="24"/>
                    </a:moveTo>
                    <a:lnTo>
                      <a:pt x="27" y="24"/>
                    </a:lnTo>
                    <a:lnTo>
                      <a:pt x="27" y="12"/>
                    </a:lnTo>
                    <a:lnTo>
                      <a:pt x="33" y="12"/>
                    </a:lnTo>
                    <a:lnTo>
                      <a:pt x="21" y="0"/>
                    </a:lnTo>
                    <a:lnTo>
                      <a:pt x="9" y="12"/>
                    </a:lnTo>
                    <a:lnTo>
                      <a:pt x="15" y="12"/>
                    </a:lnTo>
                    <a:lnTo>
                      <a:pt x="15" y="24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0" name="Freeform 1618"/>
              <p:cNvSpPr>
                <a:spLocks noEditPoints="1"/>
              </p:cNvSpPr>
              <p:nvPr/>
            </p:nvSpPr>
            <p:spPr bwMode="auto">
              <a:xfrm>
                <a:off x="602" y="2219"/>
                <a:ext cx="49" cy="38"/>
              </a:xfrm>
              <a:custGeom>
                <a:avLst/>
                <a:gdLst>
                  <a:gd name="T0" fmla="*/ 13 w 41"/>
                  <a:gd name="T1" fmla="*/ 0 h 32"/>
                  <a:gd name="T2" fmla="*/ 28 w 41"/>
                  <a:gd name="T3" fmla="*/ 0 h 32"/>
                  <a:gd name="T4" fmla="*/ 29 w 41"/>
                  <a:gd name="T5" fmla="*/ 0 h 32"/>
                  <a:gd name="T6" fmla="*/ 29 w 41"/>
                  <a:gd name="T7" fmla="*/ 3 h 32"/>
                  <a:gd name="T8" fmla="*/ 12 w 41"/>
                  <a:gd name="T9" fmla="*/ 3 h 32"/>
                  <a:gd name="T10" fmla="*/ 12 w 41"/>
                  <a:gd name="T11" fmla="*/ 0 h 32"/>
                  <a:gd name="T12" fmla="*/ 13 w 41"/>
                  <a:gd name="T13" fmla="*/ 0 h 32"/>
                  <a:gd name="T14" fmla="*/ 20 w 41"/>
                  <a:gd name="T15" fmla="*/ 10 h 32"/>
                  <a:gd name="T16" fmla="*/ 29 w 41"/>
                  <a:gd name="T17" fmla="*/ 18 h 32"/>
                  <a:gd name="T18" fmla="*/ 20 w 41"/>
                  <a:gd name="T19" fmla="*/ 27 h 32"/>
                  <a:gd name="T20" fmla="*/ 12 w 41"/>
                  <a:gd name="T21" fmla="*/ 18 h 32"/>
                  <a:gd name="T22" fmla="*/ 20 w 41"/>
                  <a:gd name="T23" fmla="*/ 10 h 32"/>
                  <a:gd name="T24" fmla="*/ 20 w 41"/>
                  <a:gd name="T25" fmla="*/ 11 h 32"/>
                  <a:gd name="T26" fmla="*/ 20 w 41"/>
                  <a:gd name="T27" fmla="*/ 14 h 32"/>
                  <a:gd name="T28" fmla="*/ 25 w 41"/>
                  <a:gd name="T29" fmla="*/ 18 h 32"/>
                  <a:gd name="T30" fmla="*/ 28 w 41"/>
                  <a:gd name="T31" fmla="*/ 18 h 32"/>
                  <a:gd name="T32" fmla="*/ 20 w 41"/>
                  <a:gd name="T33" fmla="*/ 11 h 32"/>
                  <a:gd name="T34" fmla="*/ 2 w 41"/>
                  <a:gd name="T35" fmla="*/ 3 h 32"/>
                  <a:gd name="T36" fmla="*/ 0 w 41"/>
                  <a:gd name="T37" fmla="*/ 6 h 32"/>
                  <a:gd name="T38" fmla="*/ 0 w 41"/>
                  <a:gd name="T39" fmla="*/ 10 h 32"/>
                  <a:gd name="T40" fmla="*/ 0 w 41"/>
                  <a:gd name="T41" fmla="*/ 26 h 32"/>
                  <a:gd name="T42" fmla="*/ 0 w 41"/>
                  <a:gd name="T43" fmla="*/ 30 h 32"/>
                  <a:gd name="T44" fmla="*/ 2 w 41"/>
                  <a:gd name="T45" fmla="*/ 32 h 32"/>
                  <a:gd name="T46" fmla="*/ 39 w 41"/>
                  <a:gd name="T47" fmla="*/ 32 h 32"/>
                  <a:gd name="T48" fmla="*/ 41 w 41"/>
                  <a:gd name="T49" fmla="*/ 30 h 32"/>
                  <a:gd name="T50" fmla="*/ 41 w 41"/>
                  <a:gd name="T51" fmla="*/ 26 h 32"/>
                  <a:gd name="T52" fmla="*/ 41 w 41"/>
                  <a:gd name="T53" fmla="*/ 10 h 32"/>
                  <a:gd name="T54" fmla="*/ 41 w 41"/>
                  <a:gd name="T55" fmla="*/ 6 h 32"/>
                  <a:gd name="T56" fmla="*/ 39 w 41"/>
                  <a:gd name="T57" fmla="*/ 3 h 32"/>
                  <a:gd name="T58" fmla="*/ 2 w 41"/>
                  <a:gd name="T59" fmla="*/ 3 h 32"/>
                  <a:gd name="T60" fmla="*/ 4 w 41"/>
                  <a:gd name="T61" fmla="*/ 6 h 32"/>
                  <a:gd name="T62" fmla="*/ 6 w 41"/>
                  <a:gd name="T63" fmla="*/ 8 h 32"/>
                  <a:gd name="T64" fmla="*/ 4 w 41"/>
                  <a:gd name="T65" fmla="*/ 10 h 32"/>
                  <a:gd name="T66" fmla="*/ 3 w 41"/>
                  <a:gd name="T67" fmla="*/ 8 h 32"/>
                  <a:gd name="T68" fmla="*/ 4 w 41"/>
                  <a:gd name="T69" fmla="*/ 6 h 32"/>
                  <a:gd name="T70" fmla="*/ 20 w 41"/>
                  <a:gd name="T71" fmla="*/ 7 h 32"/>
                  <a:gd name="T72" fmla="*/ 9 w 41"/>
                  <a:gd name="T73" fmla="*/ 18 h 32"/>
                  <a:gd name="T74" fmla="*/ 20 w 41"/>
                  <a:gd name="T75" fmla="*/ 29 h 32"/>
                  <a:gd name="T76" fmla="*/ 31 w 41"/>
                  <a:gd name="T77" fmla="*/ 18 h 32"/>
                  <a:gd name="T78" fmla="*/ 20 w 41"/>
                  <a:gd name="T79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2">
                    <a:moveTo>
                      <a:pt x="13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lose/>
                    <a:moveTo>
                      <a:pt x="20" y="10"/>
                    </a:moveTo>
                    <a:cubicBezTo>
                      <a:pt x="25" y="10"/>
                      <a:pt x="29" y="14"/>
                      <a:pt x="29" y="18"/>
                    </a:cubicBezTo>
                    <a:cubicBezTo>
                      <a:pt x="29" y="23"/>
                      <a:pt x="25" y="27"/>
                      <a:pt x="20" y="27"/>
                    </a:cubicBezTo>
                    <a:cubicBezTo>
                      <a:pt x="16" y="27"/>
                      <a:pt x="12" y="23"/>
                      <a:pt x="12" y="18"/>
                    </a:cubicBezTo>
                    <a:cubicBezTo>
                      <a:pt x="12" y="14"/>
                      <a:pt x="16" y="10"/>
                      <a:pt x="20" y="10"/>
                    </a:cubicBezTo>
                    <a:close/>
                    <a:moveTo>
                      <a:pt x="20" y="11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3" y="14"/>
                      <a:pt x="25" y="16"/>
                      <a:pt x="25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4"/>
                      <a:pt x="24" y="11"/>
                      <a:pt x="20" y="11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0" y="4"/>
                      <a:pt x="0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1" y="31"/>
                      <a:pt x="41" y="30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4" y="6"/>
                    </a:moveTo>
                    <a:cubicBezTo>
                      <a:pt x="5" y="6"/>
                      <a:pt x="6" y="7"/>
                      <a:pt x="6" y="8"/>
                    </a:cubicBezTo>
                    <a:cubicBezTo>
                      <a:pt x="6" y="9"/>
                      <a:pt x="5" y="10"/>
                      <a:pt x="4" y="10"/>
                    </a:cubicBezTo>
                    <a:cubicBezTo>
                      <a:pt x="3" y="10"/>
                      <a:pt x="3" y="9"/>
                      <a:pt x="3" y="8"/>
                    </a:cubicBezTo>
                    <a:cubicBezTo>
                      <a:pt x="3" y="7"/>
                      <a:pt x="3" y="6"/>
                      <a:pt x="4" y="6"/>
                    </a:cubicBezTo>
                    <a:close/>
                    <a:moveTo>
                      <a:pt x="20" y="7"/>
                    </a:moveTo>
                    <a:cubicBezTo>
                      <a:pt x="14" y="7"/>
                      <a:pt x="9" y="12"/>
                      <a:pt x="9" y="18"/>
                    </a:cubicBezTo>
                    <a:cubicBezTo>
                      <a:pt x="9" y="24"/>
                      <a:pt x="14" y="29"/>
                      <a:pt x="20" y="29"/>
                    </a:cubicBezTo>
                    <a:cubicBezTo>
                      <a:pt x="26" y="29"/>
                      <a:pt x="31" y="24"/>
                      <a:pt x="31" y="18"/>
                    </a:cubicBezTo>
                    <a:cubicBezTo>
                      <a:pt x="31" y="12"/>
                      <a:pt x="26" y="7"/>
                      <a:pt x="20" y="7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1" name="Freeform 1619"/>
              <p:cNvSpPr>
                <a:spLocks noEditPoints="1"/>
              </p:cNvSpPr>
              <p:nvPr/>
            </p:nvSpPr>
            <p:spPr bwMode="auto">
              <a:xfrm>
                <a:off x="1581" y="818"/>
                <a:ext cx="47" cy="42"/>
              </a:xfrm>
              <a:custGeom>
                <a:avLst/>
                <a:gdLst>
                  <a:gd name="T0" fmla="*/ 37 w 40"/>
                  <a:gd name="T1" fmla="*/ 0 h 35"/>
                  <a:gd name="T2" fmla="*/ 40 w 40"/>
                  <a:gd name="T3" fmla="*/ 33 h 35"/>
                  <a:gd name="T4" fmla="*/ 3 w 40"/>
                  <a:gd name="T5" fmla="*/ 35 h 35"/>
                  <a:gd name="T6" fmla="*/ 0 w 40"/>
                  <a:gd name="T7" fmla="*/ 2 h 35"/>
                  <a:gd name="T8" fmla="*/ 20 w 40"/>
                  <a:gd name="T9" fmla="*/ 6 h 35"/>
                  <a:gd name="T10" fmla="*/ 20 w 40"/>
                  <a:gd name="T11" fmla="*/ 12 h 35"/>
                  <a:gd name="T12" fmla="*/ 20 w 40"/>
                  <a:gd name="T13" fmla="*/ 6 h 35"/>
                  <a:gd name="T14" fmla="*/ 6 w 40"/>
                  <a:gd name="T15" fmla="*/ 33 h 35"/>
                  <a:gd name="T16" fmla="*/ 34 w 40"/>
                  <a:gd name="T17" fmla="*/ 2 h 35"/>
                  <a:gd name="T18" fmla="*/ 23 w 40"/>
                  <a:gd name="T19" fmla="*/ 33 h 35"/>
                  <a:gd name="T20" fmla="*/ 24 w 40"/>
                  <a:gd name="T21" fmla="*/ 26 h 35"/>
                  <a:gd name="T22" fmla="*/ 25 w 40"/>
                  <a:gd name="T23" fmla="*/ 17 h 35"/>
                  <a:gd name="T24" fmla="*/ 19 w 40"/>
                  <a:gd name="T25" fmla="*/ 13 h 35"/>
                  <a:gd name="T26" fmla="*/ 15 w 40"/>
                  <a:gd name="T27" fmla="*/ 25 h 35"/>
                  <a:gd name="T28" fmla="*/ 17 w 40"/>
                  <a:gd name="T29" fmla="*/ 26 h 35"/>
                  <a:gd name="T30" fmla="*/ 23 w 40"/>
                  <a:gd name="T31" fmla="*/ 33 h 35"/>
                  <a:gd name="T32" fmla="*/ 35 w 40"/>
                  <a:gd name="T33" fmla="*/ 23 h 35"/>
                  <a:gd name="T34" fmla="*/ 35 w 40"/>
                  <a:gd name="T35" fmla="*/ 25 h 35"/>
                  <a:gd name="T36" fmla="*/ 39 w 40"/>
                  <a:gd name="T37" fmla="*/ 24 h 35"/>
                  <a:gd name="T38" fmla="*/ 38 w 40"/>
                  <a:gd name="T39" fmla="*/ 22 h 35"/>
                  <a:gd name="T40" fmla="*/ 2 w 40"/>
                  <a:gd name="T41" fmla="*/ 4 h 35"/>
                  <a:gd name="T42" fmla="*/ 1 w 40"/>
                  <a:gd name="T43" fmla="*/ 6 h 35"/>
                  <a:gd name="T44" fmla="*/ 4 w 40"/>
                  <a:gd name="T45" fmla="*/ 6 h 35"/>
                  <a:gd name="T46" fmla="*/ 5 w 40"/>
                  <a:gd name="T47" fmla="*/ 4 h 35"/>
                  <a:gd name="T48" fmla="*/ 2 w 40"/>
                  <a:gd name="T49" fmla="*/ 4 h 35"/>
                  <a:gd name="T50" fmla="*/ 1 w 40"/>
                  <a:gd name="T51" fmla="*/ 11 h 35"/>
                  <a:gd name="T52" fmla="*/ 2 w 40"/>
                  <a:gd name="T53" fmla="*/ 12 h 35"/>
                  <a:gd name="T54" fmla="*/ 5 w 40"/>
                  <a:gd name="T55" fmla="*/ 12 h 35"/>
                  <a:gd name="T56" fmla="*/ 4 w 40"/>
                  <a:gd name="T57" fmla="*/ 10 h 35"/>
                  <a:gd name="T58" fmla="*/ 2 w 40"/>
                  <a:gd name="T59" fmla="*/ 16 h 35"/>
                  <a:gd name="T60" fmla="*/ 1 w 40"/>
                  <a:gd name="T61" fmla="*/ 18 h 35"/>
                  <a:gd name="T62" fmla="*/ 4 w 40"/>
                  <a:gd name="T63" fmla="*/ 19 h 35"/>
                  <a:gd name="T64" fmla="*/ 5 w 40"/>
                  <a:gd name="T65" fmla="*/ 17 h 35"/>
                  <a:gd name="T66" fmla="*/ 2 w 40"/>
                  <a:gd name="T67" fmla="*/ 16 h 35"/>
                  <a:gd name="T68" fmla="*/ 1 w 40"/>
                  <a:gd name="T69" fmla="*/ 23 h 35"/>
                  <a:gd name="T70" fmla="*/ 2 w 40"/>
                  <a:gd name="T71" fmla="*/ 25 h 35"/>
                  <a:gd name="T72" fmla="*/ 5 w 40"/>
                  <a:gd name="T73" fmla="*/ 24 h 35"/>
                  <a:gd name="T74" fmla="*/ 4 w 40"/>
                  <a:gd name="T75" fmla="*/ 23 h 35"/>
                  <a:gd name="T76" fmla="*/ 2 w 40"/>
                  <a:gd name="T77" fmla="*/ 29 h 35"/>
                  <a:gd name="T78" fmla="*/ 1 w 40"/>
                  <a:gd name="T79" fmla="*/ 31 h 35"/>
                  <a:gd name="T80" fmla="*/ 4 w 40"/>
                  <a:gd name="T81" fmla="*/ 31 h 35"/>
                  <a:gd name="T82" fmla="*/ 5 w 40"/>
                  <a:gd name="T83" fmla="*/ 29 h 35"/>
                  <a:gd name="T84" fmla="*/ 2 w 40"/>
                  <a:gd name="T85" fmla="*/ 29 h 35"/>
                  <a:gd name="T86" fmla="*/ 35 w 40"/>
                  <a:gd name="T87" fmla="*/ 4 h 35"/>
                  <a:gd name="T88" fmla="*/ 35 w 40"/>
                  <a:gd name="T89" fmla="*/ 6 h 35"/>
                  <a:gd name="T90" fmla="*/ 39 w 40"/>
                  <a:gd name="T91" fmla="*/ 6 h 35"/>
                  <a:gd name="T92" fmla="*/ 38 w 40"/>
                  <a:gd name="T93" fmla="*/ 4 h 35"/>
                  <a:gd name="T94" fmla="*/ 35 w 40"/>
                  <a:gd name="T95" fmla="*/ 10 h 35"/>
                  <a:gd name="T96" fmla="*/ 35 w 40"/>
                  <a:gd name="T97" fmla="*/ 12 h 35"/>
                  <a:gd name="T98" fmla="*/ 38 w 40"/>
                  <a:gd name="T99" fmla="*/ 12 h 35"/>
                  <a:gd name="T100" fmla="*/ 39 w 40"/>
                  <a:gd name="T101" fmla="*/ 11 h 35"/>
                  <a:gd name="T102" fmla="*/ 35 w 40"/>
                  <a:gd name="T103" fmla="*/ 10 h 35"/>
                  <a:gd name="T104" fmla="*/ 35 w 40"/>
                  <a:gd name="T105" fmla="*/ 17 h 35"/>
                  <a:gd name="T106" fmla="*/ 35 w 40"/>
                  <a:gd name="T107" fmla="*/ 19 h 35"/>
                  <a:gd name="T108" fmla="*/ 39 w 40"/>
                  <a:gd name="T109" fmla="*/ 18 h 35"/>
                  <a:gd name="T110" fmla="*/ 38 w 40"/>
                  <a:gd name="T111" fmla="*/ 16 h 35"/>
                  <a:gd name="T112" fmla="*/ 35 w 40"/>
                  <a:gd name="T113" fmla="*/ 29 h 35"/>
                  <a:gd name="T114" fmla="*/ 35 w 40"/>
                  <a:gd name="T115" fmla="*/ 31 h 35"/>
                  <a:gd name="T116" fmla="*/ 38 w 40"/>
                  <a:gd name="T117" fmla="*/ 31 h 35"/>
                  <a:gd name="T118" fmla="*/ 39 w 40"/>
                  <a:gd name="T119" fmla="*/ 29 h 35"/>
                  <a:gd name="T120" fmla="*/ 35 w 40"/>
                  <a:gd name="T121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35">
                    <a:moveTo>
                      <a:pt x="3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0"/>
                      <a:pt x="40" y="1"/>
                      <a:pt x="40" y="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4"/>
                      <a:pt x="38" y="35"/>
                      <a:pt x="37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  <a:moveTo>
                      <a:pt x="20" y="6"/>
                    </a:moveTo>
                    <a:cubicBezTo>
                      <a:pt x="18" y="6"/>
                      <a:pt x="17" y="7"/>
                      <a:pt x="17" y="9"/>
                    </a:cubicBezTo>
                    <a:cubicBezTo>
                      <a:pt x="17" y="11"/>
                      <a:pt x="18" y="12"/>
                      <a:pt x="20" y="12"/>
                    </a:cubicBezTo>
                    <a:cubicBezTo>
                      <a:pt x="22" y="12"/>
                      <a:pt x="23" y="11"/>
                      <a:pt x="23" y="9"/>
                    </a:cubicBezTo>
                    <a:cubicBezTo>
                      <a:pt x="23" y="7"/>
                      <a:pt x="22" y="6"/>
                      <a:pt x="20" y="6"/>
                    </a:cubicBezTo>
                    <a:close/>
                    <a:moveTo>
                      <a:pt x="6" y="2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  <a:moveTo>
                      <a:pt x="23" y="33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5"/>
                      <a:pt x="25" y="25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5"/>
                      <a:pt x="24" y="13"/>
                      <a:pt x="21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7" y="13"/>
                      <a:pt x="15" y="15"/>
                      <a:pt x="15" y="17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6"/>
                      <a:pt x="16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3" y="33"/>
                      <a:pt x="23" y="33"/>
                      <a:pt x="23" y="33"/>
                    </a:cubicBezTo>
                    <a:close/>
                    <a:moveTo>
                      <a:pt x="35" y="22"/>
                    </a:moveTo>
                    <a:cubicBezTo>
                      <a:pt x="35" y="22"/>
                      <a:pt x="35" y="23"/>
                      <a:pt x="35" y="23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5"/>
                      <a:pt x="35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5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9" y="23"/>
                      <a:pt x="39" y="22"/>
                      <a:pt x="38" y="22"/>
                    </a:cubicBezTo>
                    <a:cubicBezTo>
                      <a:pt x="35" y="22"/>
                      <a:pt x="35" y="22"/>
                      <a:pt x="35" y="22"/>
                    </a:cubicBezTo>
                    <a:close/>
                    <a:moveTo>
                      <a:pt x="2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  <a:moveTo>
                      <a:pt x="2" y="10"/>
                    </a:moveTo>
                    <a:cubicBezTo>
                      <a:pt x="1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2" y="10"/>
                      <a:pt x="2" y="10"/>
                      <a:pt x="2" y="10"/>
                    </a:cubicBezTo>
                    <a:close/>
                    <a:moveTo>
                      <a:pt x="2" y="16"/>
                    </a:moveTo>
                    <a:cubicBezTo>
                      <a:pt x="1" y="16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9"/>
                      <a:pt x="2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8"/>
                      <a:pt x="5" y="18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lose/>
                    <a:moveTo>
                      <a:pt x="2" y="23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2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4" y="23"/>
                    </a:cubicBezTo>
                    <a:cubicBezTo>
                      <a:pt x="2" y="23"/>
                      <a:pt x="2" y="23"/>
                      <a:pt x="2" y="23"/>
                    </a:cubicBezTo>
                    <a:close/>
                    <a:moveTo>
                      <a:pt x="2" y="29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1"/>
                      <a:pt x="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4" y="29"/>
                    </a:cubicBezTo>
                    <a:cubicBezTo>
                      <a:pt x="2" y="29"/>
                      <a:pt x="2" y="29"/>
                      <a:pt x="2" y="29"/>
                    </a:cubicBezTo>
                    <a:close/>
                    <a:moveTo>
                      <a:pt x="35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9" y="6"/>
                      <a:pt x="39" y="6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8" y="4"/>
                      <a:pt x="38" y="4"/>
                    </a:cubicBezTo>
                    <a:cubicBezTo>
                      <a:pt x="35" y="4"/>
                      <a:pt x="35" y="4"/>
                      <a:pt x="35" y="4"/>
                    </a:cubicBezTo>
                    <a:close/>
                    <a:moveTo>
                      <a:pt x="35" y="10"/>
                    </a:moveTo>
                    <a:cubicBezTo>
                      <a:pt x="35" y="10"/>
                      <a:pt x="35" y="10"/>
                      <a:pt x="35" y="11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9" y="12"/>
                      <a:pt x="39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8" y="10"/>
                      <a:pt x="38" y="10"/>
                    </a:cubicBezTo>
                    <a:cubicBezTo>
                      <a:pt x="35" y="10"/>
                      <a:pt x="35" y="10"/>
                      <a:pt x="35" y="10"/>
                    </a:cubicBezTo>
                    <a:close/>
                    <a:moveTo>
                      <a:pt x="35" y="16"/>
                    </a:moveTo>
                    <a:cubicBezTo>
                      <a:pt x="35" y="16"/>
                      <a:pt x="35" y="17"/>
                      <a:pt x="35" y="17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9"/>
                      <a:pt x="35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9"/>
                      <a:pt x="39" y="18"/>
                      <a:pt x="39" y="18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7"/>
                      <a:pt x="38" y="16"/>
                      <a:pt x="38" y="16"/>
                    </a:cubicBezTo>
                    <a:cubicBezTo>
                      <a:pt x="35" y="16"/>
                      <a:pt x="35" y="16"/>
                      <a:pt x="35" y="16"/>
                    </a:cubicBezTo>
                    <a:close/>
                    <a:moveTo>
                      <a:pt x="35" y="29"/>
                    </a:move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9" y="31"/>
                      <a:pt x="39" y="31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29"/>
                      <a:pt x="38" y="29"/>
                      <a:pt x="38" y="29"/>
                    </a:cubicBezTo>
                    <a:lnTo>
                      <a:pt x="35" y="29"/>
                    </a:ln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2" name="Freeform 1620"/>
              <p:cNvSpPr>
                <a:spLocks noEditPoints="1"/>
              </p:cNvSpPr>
              <p:nvPr/>
            </p:nvSpPr>
            <p:spPr bwMode="auto">
              <a:xfrm>
                <a:off x="1712" y="641"/>
                <a:ext cx="60" cy="39"/>
              </a:xfrm>
              <a:custGeom>
                <a:avLst/>
                <a:gdLst>
                  <a:gd name="T0" fmla="*/ 18 w 51"/>
                  <a:gd name="T1" fmla="*/ 0 h 33"/>
                  <a:gd name="T2" fmla="*/ 36 w 51"/>
                  <a:gd name="T3" fmla="*/ 13 h 33"/>
                  <a:gd name="T4" fmla="*/ 18 w 51"/>
                  <a:gd name="T5" fmla="*/ 25 h 33"/>
                  <a:gd name="T6" fmla="*/ 14 w 51"/>
                  <a:gd name="T7" fmla="*/ 25 h 33"/>
                  <a:gd name="T8" fmla="*/ 8 w 51"/>
                  <a:gd name="T9" fmla="*/ 33 h 33"/>
                  <a:gd name="T10" fmla="*/ 9 w 51"/>
                  <a:gd name="T11" fmla="*/ 23 h 33"/>
                  <a:gd name="T12" fmla="*/ 0 w 51"/>
                  <a:gd name="T13" fmla="*/ 13 h 33"/>
                  <a:gd name="T14" fmla="*/ 18 w 51"/>
                  <a:gd name="T15" fmla="*/ 0 h 33"/>
                  <a:gd name="T16" fmla="*/ 28 w 51"/>
                  <a:gd name="T17" fmla="*/ 24 h 33"/>
                  <a:gd name="T18" fmla="*/ 28 w 51"/>
                  <a:gd name="T19" fmla="*/ 24 h 33"/>
                  <a:gd name="T20" fmla="*/ 28 w 51"/>
                  <a:gd name="T21" fmla="*/ 24 h 33"/>
                  <a:gd name="T22" fmla="*/ 28 w 51"/>
                  <a:gd name="T23" fmla="*/ 24 h 33"/>
                  <a:gd name="T24" fmla="*/ 29 w 51"/>
                  <a:gd name="T25" fmla="*/ 25 h 33"/>
                  <a:gd name="T26" fmla="*/ 37 w 51"/>
                  <a:gd name="T27" fmla="*/ 26 h 33"/>
                  <a:gd name="T28" fmla="*/ 40 w 51"/>
                  <a:gd name="T29" fmla="*/ 26 h 33"/>
                  <a:gd name="T30" fmla="*/ 45 w 51"/>
                  <a:gd name="T31" fmla="*/ 32 h 33"/>
                  <a:gd name="T32" fmla="*/ 45 w 51"/>
                  <a:gd name="T33" fmla="*/ 25 h 33"/>
                  <a:gd name="T34" fmla="*/ 51 w 51"/>
                  <a:gd name="T35" fmla="*/ 17 h 33"/>
                  <a:gd name="T36" fmla="*/ 36 w 51"/>
                  <a:gd name="T37" fmla="*/ 7 h 33"/>
                  <a:gd name="T38" fmla="*/ 29 w 51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" h="33">
                    <a:moveTo>
                      <a:pt x="18" y="0"/>
                    </a:moveTo>
                    <a:cubicBezTo>
                      <a:pt x="28" y="0"/>
                      <a:pt x="36" y="6"/>
                      <a:pt x="36" y="13"/>
                    </a:cubicBezTo>
                    <a:cubicBezTo>
                      <a:pt x="36" y="20"/>
                      <a:pt x="28" y="25"/>
                      <a:pt x="18" y="25"/>
                    </a:cubicBezTo>
                    <a:cubicBezTo>
                      <a:pt x="17" y="25"/>
                      <a:pt x="16" y="25"/>
                      <a:pt x="14" y="2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4" y="21"/>
                      <a:pt x="0" y="17"/>
                      <a:pt x="0" y="13"/>
                    </a:cubicBezTo>
                    <a:cubicBezTo>
                      <a:pt x="0" y="6"/>
                      <a:pt x="8" y="0"/>
                      <a:pt x="18" y="0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lose/>
                    <a:moveTo>
                      <a:pt x="29" y="25"/>
                    </a:moveTo>
                    <a:cubicBezTo>
                      <a:pt x="32" y="26"/>
                      <a:pt x="35" y="26"/>
                      <a:pt x="37" y="26"/>
                    </a:cubicBezTo>
                    <a:cubicBezTo>
                      <a:pt x="40" y="26"/>
                      <a:pt x="39" y="26"/>
                      <a:pt x="40" y="26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8" y="23"/>
                      <a:pt x="51" y="20"/>
                      <a:pt x="51" y="17"/>
                    </a:cubicBezTo>
                    <a:cubicBezTo>
                      <a:pt x="51" y="11"/>
                      <a:pt x="42" y="7"/>
                      <a:pt x="36" y="7"/>
                    </a:cubicBezTo>
                    <a:cubicBezTo>
                      <a:pt x="41" y="14"/>
                      <a:pt x="38" y="20"/>
                      <a:pt x="29" y="25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3" name="Freeform 1621"/>
              <p:cNvSpPr>
                <a:spLocks noEditPoints="1"/>
              </p:cNvSpPr>
              <p:nvPr/>
            </p:nvSpPr>
            <p:spPr bwMode="auto">
              <a:xfrm>
                <a:off x="896" y="747"/>
                <a:ext cx="46" cy="42"/>
              </a:xfrm>
              <a:custGeom>
                <a:avLst/>
                <a:gdLst>
                  <a:gd name="T0" fmla="*/ 23 w 39"/>
                  <a:gd name="T1" fmla="*/ 0 h 35"/>
                  <a:gd name="T2" fmla="*/ 32 w 39"/>
                  <a:gd name="T3" fmla="*/ 9 h 35"/>
                  <a:gd name="T4" fmla="*/ 23 w 39"/>
                  <a:gd name="T5" fmla="*/ 18 h 35"/>
                  <a:gd name="T6" fmla="*/ 14 w 39"/>
                  <a:gd name="T7" fmla="*/ 9 h 35"/>
                  <a:gd name="T8" fmla="*/ 23 w 39"/>
                  <a:gd name="T9" fmla="*/ 0 h 35"/>
                  <a:gd name="T10" fmla="*/ 1 w 39"/>
                  <a:gd name="T11" fmla="*/ 24 h 35"/>
                  <a:gd name="T12" fmla="*/ 0 w 39"/>
                  <a:gd name="T13" fmla="*/ 25 h 35"/>
                  <a:gd name="T14" fmla="*/ 0 w 39"/>
                  <a:gd name="T15" fmla="*/ 28 h 35"/>
                  <a:gd name="T16" fmla="*/ 1 w 39"/>
                  <a:gd name="T17" fmla="*/ 29 h 35"/>
                  <a:gd name="T18" fmla="*/ 6 w 39"/>
                  <a:gd name="T19" fmla="*/ 29 h 35"/>
                  <a:gd name="T20" fmla="*/ 6 w 39"/>
                  <a:gd name="T21" fmla="*/ 34 h 35"/>
                  <a:gd name="T22" fmla="*/ 7 w 39"/>
                  <a:gd name="T23" fmla="*/ 35 h 35"/>
                  <a:gd name="T24" fmla="*/ 11 w 39"/>
                  <a:gd name="T25" fmla="*/ 35 h 35"/>
                  <a:gd name="T26" fmla="*/ 12 w 39"/>
                  <a:gd name="T27" fmla="*/ 34 h 35"/>
                  <a:gd name="T28" fmla="*/ 12 w 39"/>
                  <a:gd name="T29" fmla="*/ 29 h 35"/>
                  <a:gd name="T30" fmla="*/ 17 w 39"/>
                  <a:gd name="T31" fmla="*/ 29 h 35"/>
                  <a:gd name="T32" fmla="*/ 18 w 39"/>
                  <a:gd name="T33" fmla="*/ 28 h 35"/>
                  <a:gd name="T34" fmla="*/ 18 w 39"/>
                  <a:gd name="T35" fmla="*/ 25 h 35"/>
                  <a:gd name="T36" fmla="*/ 17 w 39"/>
                  <a:gd name="T37" fmla="*/ 24 h 35"/>
                  <a:gd name="T38" fmla="*/ 12 w 39"/>
                  <a:gd name="T39" fmla="*/ 24 h 35"/>
                  <a:gd name="T40" fmla="*/ 12 w 39"/>
                  <a:gd name="T41" fmla="*/ 18 h 35"/>
                  <a:gd name="T42" fmla="*/ 11 w 39"/>
                  <a:gd name="T43" fmla="*/ 17 h 35"/>
                  <a:gd name="T44" fmla="*/ 7 w 39"/>
                  <a:gd name="T45" fmla="*/ 17 h 35"/>
                  <a:gd name="T46" fmla="*/ 6 w 39"/>
                  <a:gd name="T47" fmla="*/ 18 h 35"/>
                  <a:gd name="T48" fmla="*/ 6 w 39"/>
                  <a:gd name="T49" fmla="*/ 24 h 35"/>
                  <a:gd name="T50" fmla="*/ 1 w 39"/>
                  <a:gd name="T51" fmla="*/ 24 h 35"/>
                  <a:gd name="T52" fmla="*/ 19 w 39"/>
                  <a:gd name="T53" fmla="*/ 21 h 35"/>
                  <a:gd name="T54" fmla="*/ 27 w 39"/>
                  <a:gd name="T55" fmla="*/ 21 h 35"/>
                  <a:gd name="T56" fmla="*/ 39 w 39"/>
                  <a:gd name="T57" fmla="*/ 32 h 35"/>
                  <a:gd name="T58" fmla="*/ 39 w 39"/>
                  <a:gd name="T59" fmla="*/ 35 h 35"/>
                  <a:gd name="T60" fmla="*/ 13 w 39"/>
                  <a:gd name="T61" fmla="*/ 35 h 35"/>
                  <a:gd name="T62" fmla="*/ 13 w 39"/>
                  <a:gd name="T63" fmla="*/ 34 h 35"/>
                  <a:gd name="T64" fmla="*/ 13 w 39"/>
                  <a:gd name="T65" fmla="*/ 31 h 35"/>
                  <a:gd name="T66" fmla="*/ 17 w 39"/>
                  <a:gd name="T67" fmla="*/ 31 h 35"/>
                  <a:gd name="T68" fmla="*/ 20 w 39"/>
                  <a:gd name="T69" fmla="*/ 28 h 35"/>
                  <a:gd name="T70" fmla="*/ 20 w 39"/>
                  <a:gd name="T71" fmla="*/ 25 h 35"/>
                  <a:gd name="T72" fmla="*/ 17 w 39"/>
                  <a:gd name="T73" fmla="*/ 22 h 35"/>
                  <a:gd name="T74" fmla="*/ 14 w 39"/>
                  <a:gd name="T75" fmla="*/ 22 h 35"/>
                  <a:gd name="T76" fmla="*/ 19 w 39"/>
                  <a:gd name="T7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35">
                    <a:moveTo>
                      <a:pt x="23" y="0"/>
                    </a:moveTo>
                    <a:cubicBezTo>
                      <a:pt x="28" y="0"/>
                      <a:pt x="32" y="4"/>
                      <a:pt x="32" y="9"/>
                    </a:cubicBezTo>
                    <a:cubicBezTo>
                      <a:pt x="32" y="14"/>
                      <a:pt x="28" y="18"/>
                      <a:pt x="23" y="18"/>
                    </a:cubicBezTo>
                    <a:cubicBezTo>
                      <a:pt x="18" y="18"/>
                      <a:pt x="14" y="14"/>
                      <a:pt x="14" y="9"/>
                    </a:cubicBezTo>
                    <a:cubicBezTo>
                      <a:pt x="14" y="4"/>
                      <a:pt x="18" y="0"/>
                      <a:pt x="23" y="0"/>
                    </a:cubicBezTo>
                    <a:close/>
                    <a:moveTo>
                      <a:pt x="1" y="24"/>
                    </a:moveTo>
                    <a:cubicBezTo>
                      <a:pt x="1" y="24"/>
                      <a:pt x="0" y="24"/>
                      <a:pt x="0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9"/>
                      <a:pt x="1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5"/>
                      <a:pt x="7" y="35"/>
                      <a:pt x="7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5"/>
                      <a:pt x="12" y="35"/>
                      <a:pt x="12" y="34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8" y="29"/>
                      <a:pt x="18" y="28"/>
                      <a:pt x="18" y="2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1" y="17"/>
                      <a:pt x="11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6" y="18"/>
                      <a:pt x="6" y="18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4"/>
                      <a:pt x="1" y="24"/>
                      <a:pt x="1" y="24"/>
                    </a:cubicBezTo>
                    <a:close/>
                    <a:moveTo>
                      <a:pt x="19" y="21"/>
                    </a:moveTo>
                    <a:cubicBezTo>
                      <a:pt x="27" y="21"/>
                      <a:pt x="27" y="21"/>
                      <a:pt x="27" y="21"/>
                    </a:cubicBezTo>
                    <a:cubicBezTo>
                      <a:pt x="34" y="21"/>
                      <a:pt x="39" y="26"/>
                      <a:pt x="39" y="32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4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8" y="31"/>
                      <a:pt x="20" y="29"/>
                      <a:pt x="20" y="28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3"/>
                      <a:pt x="18" y="22"/>
                      <a:pt x="17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6" y="21"/>
                      <a:pt x="17" y="21"/>
                      <a:pt x="19" y="21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4" name="Freeform 1622"/>
              <p:cNvSpPr>
                <a:spLocks noEditPoints="1"/>
              </p:cNvSpPr>
              <p:nvPr/>
            </p:nvSpPr>
            <p:spPr bwMode="auto">
              <a:xfrm>
                <a:off x="854" y="614"/>
                <a:ext cx="55" cy="35"/>
              </a:xfrm>
              <a:custGeom>
                <a:avLst/>
                <a:gdLst>
                  <a:gd name="T0" fmla="*/ 39 w 46"/>
                  <a:gd name="T1" fmla="*/ 16 h 30"/>
                  <a:gd name="T2" fmla="*/ 46 w 46"/>
                  <a:gd name="T3" fmla="*/ 23 h 30"/>
                  <a:gd name="T4" fmla="*/ 46 w 46"/>
                  <a:gd name="T5" fmla="*/ 23 h 30"/>
                  <a:gd name="T6" fmla="*/ 39 w 46"/>
                  <a:gd name="T7" fmla="*/ 30 h 30"/>
                  <a:gd name="T8" fmla="*/ 7 w 46"/>
                  <a:gd name="T9" fmla="*/ 30 h 30"/>
                  <a:gd name="T10" fmla="*/ 0 w 46"/>
                  <a:gd name="T11" fmla="*/ 23 h 30"/>
                  <a:gd name="T12" fmla="*/ 0 w 46"/>
                  <a:gd name="T13" fmla="*/ 23 h 30"/>
                  <a:gd name="T14" fmla="*/ 2 w 46"/>
                  <a:gd name="T15" fmla="*/ 17 h 30"/>
                  <a:gd name="T16" fmla="*/ 1 w 46"/>
                  <a:gd name="T17" fmla="*/ 15 h 30"/>
                  <a:gd name="T18" fmla="*/ 9 w 46"/>
                  <a:gd name="T19" fmla="*/ 7 h 30"/>
                  <a:gd name="T20" fmla="*/ 10 w 46"/>
                  <a:gd name="T21" fmla="*/ 7 h 30"/>
                  <a:gd name="T22" fmla="*/ 20 w 46"/>
                  <a:gd name="T23" fmla="*/ 0 h 30"/>
                  <a:gd name="T24" fmla="*/ 30 w 46"/>
                  <a:gd name="T25" fmla="*/ 7 h 30"/>
                  <a:gd name="T26" fmla="*/ 32 w 46"/>
                  <a:gd name="T27" fmla="*/ 6 h 30"/>
                  <a:gd name="T28" fmla="*/ 40 w 46"/>
                  <a:gd name="T29" fmla="*/ 14 h 30"/>
                  <a:gd name="T30" fmla="*/ 39 w 46"/>
                  <a:gd name="T31" fmla="*/ 16 h 30"/>
                  <a:gd name="T32" fmla="*/ 16 w 46"/>
                  <a:gd name="T33" fmla="*/ 17 h 30"/>
                  <a:gd name="T34" fmla="*/ 16 w 46"/>
                  <a:gd name="T35" fmla="*/ 17 h 30"/>
                  <a:gd name="T36" fmla="*/ 14 w 46"/>
                  <a:gd name="T37" fmla="*/ 17 h 30"/>
                  <a:gd name="T38" fmla="*/ 11 w 46"/>
                  <a:gd name="T39" fmla="*/ 20 h 30"/>
                  <a:gd name="T40" fmla="*/ 15 w 46"/>
                  <a:gd name="T41" fmla="*/ 23 h 30"/>
                  <a:gd name="T42" fmla="*/ 17 w 46"/>
                  <a:gd name="T43" fmla="*/ 21 h 30"/>
                  <a:gd name="T44" fmla="*/ 24 w 46"/>
                  <a:gd name="T45" fmla="*/ 25 h 30"/>
                  <a:gd name="T46" fmla="*/ 25 w 46"/>
                  <a:gd name="T47" fmla="*/ 26 h 30"/>
                  <a:gd name="T48" fmla="*/ 28 w 46"/>
                  <a:gd name="T49" fmla="*/ 27 h 30"/>
                  <a:gd name="T50" fmla="*/ 29 w 46"/>
                  <a:gd name="T51" fmla="*/ 23 h 30"/>
                  <a:gd name="T52" fmla="*/ 25 w 46"/>
                  <a:gd name="T53" fmla="*/ 22 h 30"/>
                  <a:gd name="T54" fmla="*/ 25 w 46"/>
                  <a:gd name="T55" fmla="*/ 22 h 30"/>
                  <a:gd name="T56" fmla="*/ 17 w 46"/>
                  <a:gd name="T57" fmla="*/ 19 h 30"/>
                  <a:gd name="T58" fmla="*/ 17 w 46"/>
                  <a:gd name="T59" fmla="*/ 19 h 30"/>
                  <a:gd name="T60" fmla="*/ 17 w 46"/>
                  <a:gd name="T61" fmla="*/ 19 h 30"/>
                  <a:gd name="T62" fmla="*/ 17 w 46"/>
                  <a:gd name="T63" fmla="*/ 19 h 30"/>
                  <a:gd name="T64" fmla="*/ 24 w 46"/>
                  <a:gd name="T65" fmla="*/ 14 h 30"/>
                  <a:gd name="T66" fmla="*/ 25 w 46"/>
                  <a:gd name="T67" fmla="*/ 14 h 30"/>
                  <a:gd name="T68" fmla="*/ 28 w 46"/>
                  <a:gd name="T69" fmla="*/ 11 h 30"/>
                  <a:gd name="T70" fmla="*/ 24 w 46"/>
                  <a:gd name="T71" fmla="*/ 8 h 30"/>
                  <a:gd name="T72" fmla="*/ 22 w 46"/>
                  <a:gd name="T73" fmla="*/ 11 h 30"/>
                  <a:gd name="T74" fmla="*/ 22 w 46"/>
                  <a:gd name="T75" fmla="*/ 12 h 30"/>
                  <a:gd name="T76" fmla="*/ 16 w 46"/>
                  <a:gd name="T77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" h="30">
                    <a:moveTo>
                      <a:pt x="39" y="16"/>
                    </a:moveTo>
                    <a:cubicBezTo>
                      <a:pt x="43" y="16"/>
                      <a:pt x="46" y="19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3" y="30"/>
                      <a:pt x="39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3" y="30"/>
                      <a:pt x="0" y="27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1"/>
                      <a:pt x="0" y="19"/>
                      <a:pt x="2" y="17"/>
                    </a:cubicBezTo>
                    <a:cubicBezTo>
                      <a:pt x="2" y="17"/>
                      <a:pt x="1" y="16"/>
                      <a:pt x="1" y="15"/>
                    </a:cubicBezTo>
                    <a:cubicBezTo>
                      <a:pt x="1" y="11"/>
                      <a:pt x="5" y="7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12" y="3"/>
                      <a:pt x="16" y="0"/>
                      <a:pt x="20" y="0"/>
                    </a:cubicBezTo>
                    <a:cubicBezTo>
                      <a:pt x="25" y="0"/>
                      <a:pt x="29" y="3"/>
                      <a:pt x="30" y="7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6" y="6"/>
                      <a:pt x="40" y="10"/>
                      <a:pt x="40" y="14"/>
                    </a:cubicBezTo>
                    <a:cubicBezTo>
                      <a:pt x="40" y="14"/>
                      <a:pt x="39" y="15"/>
                      <a:pt x="39" y="16"/>
                    </a:cubicBezTo>
                    <a:close/>
                    <a:moveTo>
                      <a:pt x="16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5" y="17"/>
                      <a:pt x="15" y="17"/>
                      <a:pt x="14" y="17"/>
                    </a:cubicBezTo>
                    <a:cubicBezTo>
                      <a:pt x="12" y="17"/>
                      <a:pt x="11" y="18"/>
                      <a:pt x="11" y="20"/>
                    </a:cubicBezTo>
                    <a:cubicBezTo>
                      <a:pt x="12" y="22"/>
                      <a:pt x="13" y="23"/>
                      <a:pt x="15" y="23"/>
                    </a:cubicBezTo>
                    <a:cubicBezTo>
                      <a:pt x="16" y="22"/>
                      <a:pt x="16" y="22"/>
                      <a:pt x="17" y="21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6"/>
                      <a:pt x="25" y="26"/>
                    </a:cubicBezTo>
                    <a:cubicBezTo>
                      <a:pt x="25" y="27"/>
                      <a:pt x="27" y="28"/>
                      <a:pt x="28" y="27"/>
                    </a:cubicBezTo>
                    <a:cubicBezTo>
                      <a:pt x="30" y="26"/>
                      <a:pt x="30" y="24"/>
                      <a:pt x="29" y="23"/>
                    </a:cubicBezTo>
                    <a:cubicBezTo>
                      <a:pt x="28" y="22"/>
                      <a:pt x="26" y="21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27" y="14"/>
                      <a:pt x="28" y="12"/>
                      <a:pt x="28" y="11"/>
                    </a:cubicBezTo>
                    <a:cubicBezTo>
                      <a:pt x="27" y="9"/>
                      <a:pt x="26" y="8"/>
                      <a:pt x="24" y="8"/>
                    </a:cubicBezTo>
                    <a:cubicBezTo>
                      <a:pt x="23" y="9"/>
                      <a:pt x="22" y="10"/>
                      <a:pt x="22" y="11"/>
                    </a:cubicBezTo>
                    <a:cubicBezTo>
                      <a:pt x="22" y="12"/>
                      <a:pt x="22" y="12"/>
                      <a:pt x="22" y="12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5" name="Freeform 1623"/>
              <p:cNvSpPr>
                <a:spLocks noEditPoints="1"/>
              </p:cNvSpPr>
              <p:nvPr/>
            </p:nvSpPr>
            <p:spPr bwMode="auto">
              <a:xfrm>
                <a:off x="1900" y="997"/>
                <a:ext cx="51" cy="47"/>
              </a:xfrm>
              <a:custGeom>
                <a:avLst/>
                <a:gdLst>
                  <a:gd name="T0" fmla="*/ 33 w 51"/>
                  <a:gd name="T1" fmla="*/ 15 h 47"/>
                  <a:gd name="T2" fmla="*/ 51 w 51"/>
                  <a:gd name="T3" fmla="*/ 18 h 47"/>
                  <a:gd name="T4" fmla="*/ 39 w 51"/>
                  <a:gd name="T5" fmla="*/ 31 h 47"/>
                  <a:gd name="T6" fmla="*/ 41 w 51"/>
                  <a:gd name="T7" fmla="*/ 47 h 47"/>
                  <a:gd name="T8" fmla="*/ 25 w 51"/>
                  <a:gd name="T9" fmla="*/ 40 h 47"/>
                  <a:gd name="T10" fmla="*/ 9 w 51"/>
                  <a:gd name="T11" fmla="*/ 47 h 47"/>
                  <a:gd name="T12" fmla="*/ 12 w 51"/>
                  <a:gd name="T13" fmla="*/ 31 h 47"/>
                  <a:gd name="T14" fmla="*/ 0 w 51"/>
                  <a:gd name="T15" fmla="*/ 18 h 47"/>
                  <a:gd name="T16" fmla="*/ 16 w 51"/>
                  <a:gd name="T17" fmla="*/ 15 h 47"/>
                  <a:gd name="T18" fmla="*/ 25 w 51"/>
                  <a:gd name="T19" fmla="*/ 0 h 47"/>
                  <a:gd name="T20" fmla="*/ 33 w 51"/>
                  <a:gd name="T21" fmla="*/ 15 h 47"/>
                  <a:gd name="T22" fmla="*/ 33 w 51"/>
                  <a:gd name="T23" fmla="*/ 15 h 47"/>
                  <a:gd name="T24" fmla="*/ 32 w 51"/>
                  <a:gd name="T25" fmla="*/ 16 h 47"/>
                  <a:gd name="T26" fmla="*/ 25 w 51"/>
                  <a:gd name="T27" fmla="*/ 3 h 47"/>
                  <a:gd name="T28" fmla="*/ 18 w 51"/>
                  <a:gd name="T29" fmla="*/ 16 h 47"/>
                  <a:gd name="T30" fmla="*/ 3 w 51"/>
                  <a:gd name="T31" fmla="*/ 19 h 47"/>
                  <a:gd name="T32" fmla="*/ 14 w 51"/>
                  <a:gd name="T33" fmla="*/ 29 h 47"/>
                  <a:gd name="T34" fmla="*/ 12 w 51"/>
                  <a:gd name="T35" fmla="*/ 44 h 47"/>
                  <a:gd name="T36" fmla="*/ 25 w 51"/>
                  <a:gd name="T37" fmla="*/ 38 h 47"/>
                  <a:gd name="T38" fmla="*/ 39 w 51"/>
                  <a:gd name="T39" fmla="*/ 44 h 47"/>
                  <a:gd name="T40" fmla="*/ 37 w 51"/>
                  <a:gd name="T41" fmla="*/ 29 h 47"/>
                  <a:gd name="T42" fmla="*/ 46 w 51"/>
                  <a:gd name="T43" fmla="*/ 19 h 47"/>
                  <a:gd name="T44" fmla="*/ 32 w 51"/>
                  <a:gd name="T45" fmla="*/ 16 h 47"/>
                  <a:gd name="T46" fmla="*/ 32 w 51"/>
                  <a:gd name="T47" fmla="*/ 16 h 47"/>
                  <a:gd name="T48" fmla="*/ 25 w 51"/>
                  <a:gd name="T49" fmla="*/ 7 h 47"/>
                  <a:gd name="T50" fmla="*/ 19 w 51"/>
                  <a:gd name="T51" fmla="*/ 18 h 47"/>
                  <a:gd name="T52" fmla="*/ 7 w 51"/>
                  <a:gd name="T53" fmla="*/ 20 h 47"/>
                  <a:gd name="T54" fmla="*/ 15 w 51"/>
                  <a:gd name="T55" fmla="*/ 29 h 47"/>
                  <a:gd name="T56" fmla="*/ 14 w 51"/>
                  <a:gd name="T57" fmla="*/ 41 h 47"/>
                  <a:gd name="T58" fmla="*/ 25 w 51"/>
                  <a:gd name="T59" fmla="*/ 35 h 47"/>
                  <a:gd name="T60" fmla="*/ 37 w 51"/>
                  <a:gd name="T61" fmla="*/ 41 h 47"/>
                  <a:gd name="T62" fmla="*/ 34 w 51"/>
                  <a:gd name="T63" fmla="*/ 29 h 47"/>
                  <a:gd name="T64" fmla="*/ 44 w 51"/>
                  <a:gd name="T65" fmla="*/ 20 h 47"/>
                  <a:gd name="T66" fmla="*/ 31 w 51"/>
                  <a:gd name="T67" fmla="*/ 18 h 47"/>
                  <a:gd name="T68" fmla="*/ 25 w 51"/>
                  <a:gd name="T69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" h="47">
                    <a:moveTo>
                      <a:pt x="33" y="15"/>
                    </a:moveTo>
                    <a:lnTo>
                      <a:pt x="51" y="18"/>
                    </a:lnTo>
                    <a:lnTo>
                      <a:pt x="39" y="31"/>
                    </a:lnTo>
                    <a:lnTo>
                      <a:pt x="41" y="47"/>
                    </a:lnTo>
                    <a:lnTo>
                      <a:pt x="25" y="40"/>
                    </a:lnTo>
                    <a:lnTo>
                      <a:pt x="9" y="47"/>
                    </a:lnTo>
                    <a:lnTo>
                      <a:pt x="12" y="31"/>
                    </a:lnTo>
                    <a:lnTo>
                      <a:pt x="0" y="18"/>
                    </a:lnTo>
                    <a:lnTo>
                      <a:pt x="16" y="15"/>
                    </a:lnTo>
                    <a:lnTo>
                      <a:pt x="25" y="0"/>
                    </a:lnTo>
                    <a:lnTo>
                      <a:pt x="33" y="15"/>
                    </a:lnTo>
                    <a:lnTo>
                      <a:pt x="33" y="15"/>
                    </a:lnTo>
                    <a:close/>
                    <a:moveTo>
                      <a:pt x="32" y="16"/>
                    </a:moveTo>
                    <a:lnTo>
                      <a:pt x="25" y="3"/>
                    </a:lnTo>
                    <a:lnTo>
                      <a:pt x="18" y="16"/>
                    </a:lnTo>
                    <a:lnTo>
                      <a:pt x="3" y="19"/>
                    </a:lnTo>
                    <a:lnTo>
                      <a:pt x="14" y="29"/>
                    </a:lnTo>
                    <a:lnTo>
                      <a:pt x="12" y="44"/>
                    </a:lnTo>
                    <a:lnTo>
                      <a:pt x="25" y="38"/>
                    </a:lnTo>
                    <a:lnTo>
                      <a:pt x="39" y="44"/>
                    </a:lnTo>
                    <a:lnTo>
                      <a:pt x="37" y="29"/>
                    </a:lnTo>
                    <a:lnTo>
                      <a:pt x="46" y="19"/>
                    </a:lnTo>
                    <a:lnTo>
                      <a:pt x="32" y="16"/>
                    </a:lnTo>
                    <a:lnTo>
                      <a:pt x="32" y="16"/>
                    </a:lnTo>
                    <a:close/>
                    <a:moveTo>
                      <a:pt x="25" y="7"/>
                    </a:moveTo>
                    <a:lnTo>
                      <a:pt x="19" y="18"/>
                    </a:lnTo>
                    <a:lnTo>
                      <a:pt x="7" y="20"/>
                    </a:lnTo>
                    <a:lnTo>
                      <a:pt x="15" y="29"/>
                    </a:lnTo>
                    <a:lnTo>
                      <a:pt x="14" y="41"/>
                    </a:lnTo>
                    <a:lnTo>
                      <a:pt x="25" y="35"/>
                    </a:lnTo>
                    <a:lnTo>
                      <a:pt x="37" y="41"/>
                    </a:lnTo>
                    <a:lnTo>
                      <a:pt x="34" y="29"/>
                    </a:lnTo>
                    <a:lnTo>
                      <a:pt x="44" y="20"/>
                    </a:lnTo>
                    <a:lnTo>
                      <a:pt x="31" y="18"/>
                    </a:lnTo>
                    <a:lnTo>
                      <a:pt x="25" y="7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6" name="Freeform 1624"/>
              <p:cNvSpPr>
                <a:spLocks noEditPoints="1"/>
              </p:cNvSpPr>
              <p:nvPr/>
            </p:nvSpPr>
            <p:spPr bwMode="auto">
              <a:xfrm>
                <a:off x="1791" y="899"/>
                <a:ext cx="53" cy="38"/>
              </a:xfrm>
              <a:custGeom>
                <a:avLst/>
                <a:gdLst>
                  <a:gd name="T0" fmla="*/ 45 w 45"/>
                  <a:gd name="T1" fmla="*/ 32 h 32"/>
                  <a:gd name="T2" fmla="*/ 45 w 45"/>
                  <a:gd name="T3" fmla="*/ 32 h 32"/>
                  <a:gd name="T4" fmla="*/ 45 w 45"/>
                  <a:gd name="T5" fmla="*/ 32 h 32"/>
                  <a:gd name="T6" fmla="*/ 45 w 45"/>
                  <a:gd name="T7" fmla="*/ 32 h 32"/>
                  <a:gd name="T8" fmla="*/ 45 w 45"/>
                  <a:gd name="T9" fmla="*/ 32 h 32"/>
                  <a:gd name="T10" fmla="*/ 44 w 45"/>
                  <a:gd name="T11" fmla="*/ 32 h 32"/>
                  <a:gd name="T12" fmla="*/ 44 w 45"/>
                  <a:gd name="T13" fmla="*/ 32 h 32"/>
                  <a:gd name="T14" fmla="*/ 44 w 45"/>
                  <a:gd name="T15" fmla="*/ 32 h 32"/>
                  <a:gd name="T16" fmla="*/ 44 w 45"/>
                  <a:gd name="T17" fmla="*/ 32 h 32"/>
                  <a:gd name="T18" fmla="*/ 44 w 45"/>
                  <a:gd name="T19" fmla="*/ 32 h 32"/>
                  <a:gd name="T20" fmla="*/ 44 w 45"/>
                  <a:gd name="T21" fmla="*/ 32 h 32"/>
                  <a:gd name="T22" fmla="*/ 44 w 45"/>
                  <a:gd name="T23" fmla="*/ 32 h 32"/>
                  <a:gd name="T24" fmla="*/ 44 w 45"/>
                  <a:gd name="T25" fmla="*/ 32 h 32"/>
                  <a:gd name="T26" fmla="*/ 1 w 45"/>
                  <a:gd name="T27" fmla="*/ 32 h 32"/>
                  <a:gd name="T28" fmla="*/ 1 w 45"/>
                  <a:gd name="T29" fmla="*/ 32 h 32"/>
                  <a:gd name="T30" fmla="*/ 0 w 45"/>
                  <a:gd name="T31" fmla="*/ 32 h 32"/>
                  <a:gd name="T32" fmla="*/ 28 w 45"/>
                  <a:gd name="T33" fmla="*/ 17 h 32"/>
                  <a:gd name="T34" fmla="*/ 0 w 45"/>
                  <a:gd name="T35" fmla="*/ 0 h 32"/>
                  <a:gd name="T36" fmla="*/ 0 w 45"/>
                  <a:gd name="T37" fmla="*/ 0 h 32"/>
                  <a:gd name="T38" fmla="*/ 0 w 45"/>
                  <a:gd name="T39" fmla="*/ 0 h 32"/>
                  <a:gd name="T40" fmla="*/ 0 w 45"/>
                  <a:gd name="T41" fmla="*/ 0 h 32"/>
                  <a:gd name="T42" fmla="*/ 0 w 45"/>
                  <a:gd name="T43" fmla="*/ 0 h 32"/>
                  <a:gd name="T44" fmla="*/ 0 w 45"/>
                  <a:gd name="T45" fmla="*/ 0 h 32"/>
                  <a:gd name="T46" fmla="*/ 0 w 45"/>
                  <a:gd name="T47" fmla="*/ 0 h 32"/>
                  <a:gd name="T48" fmla="*/ 0 w 45"/>
                  <a:gd name="T49" fmla="*/ 0 h 32"/>
                  <a:gd name="T50" fmla="*/ 1 w 45"/>
                  <a:gd name="T51" fmla="*/ 0 h 32"/>
                  <a:gd name="T52" fmla="*/ 1 w 45"/>
                  <a:gd name="T53" fmla="*/ 0 h 32"/>
                  <a:gd name="T54" fmla="*/ 1 w 45"/>
                  <a:gd name="T55" fmla="*/ 0 h 32"/>
                  <a:gd name="T56" fmla="*/ 44 w 45"/>
                  <a:gd name="T57" fmla="*/ 0 h 32"/>
                  <a:gd name="T58" fmla="*/ 44 w 45"/>
                  <a:gd name="T59" fmla="*/ 0 h 32"/>
                  <a:gd name="T60" fmla="*/ 44 w 45"/>
                  <a:gd name="T61" fmla="*/ 0 h 32"/>
                  <a:gd name="T62" fmla="*/ 44 w 45"/>
                  <a:gd name="T63" fmla="*/ 0 h 32"/>
                  <a:gd name="T64" fmla="*/ 44 w 45"/>
                  <a:gd name="T65" fmla="*/ 0 h 32"/>
                  <a:gd name="T66" fmla="*/ 44 w 45"/>
                  <a:gd name="T67" fmla="*/ 0 h 32"/>
                  <a:gd name="T68" fmla="*/ 44 w 45"/>
                  <a:gd name="T69" fmla="*/ 0 h 32"/>
                  <a:gd name="T70" fmla="*/ 44 w 45"/>
                  <a:gd name="T71" fmla="*/ 0 h 32"/>
                  <a:gd name="T72" fmla="*/ 45 w 45"/>
                  <a:gd name="T73" fmla="*/ 0 h 32"/>
                  <a:gd name="T74" fmla="*/ 45 w 45"/>
                  <a:gd name="T75" fmla="*/ 0 h 32"/>
                  <a:gd name="T76" fmla="*/ 45 w 45"/>
                  <a:gd name="T77" fmla="*/ 0 h 32"/>
                  <a:gd name="T78" fmla="*/ 45 w 45"/>
                  <a:gd name="T79" fmla="*/ 0 h 32"/>
                  <a:gd name="T80" fmla="*/ 44 w 45"/>
                  <a:gd name="T81" fmla="*/ 1 h 32"/>
                  <a:gd name="T82" fmla="*/ 43 w 45"/>
                  <a:gd name="T83" fmla="*/ 2 h 32"/>
                  <a:gd name="T84" fmla="*/ 42 w 45"/>
                  <a:gd name="T85" fmla="*/ 3 h 32"/>
                  <a:gd name="T86" fmla="*/ 41 w 45"/>
                  <a:gd name="T87" fmla="*/ 3 h 32"/>
                  <a:gd name="T88" fmla="*/ 40 w 45"/>
                  <a:gd name="T89" fmla="*/ 4 h 32"/>
                  <a:gd name="T90" fmla="*/ 39 w 45"/>
                  <a:gd name="T91" fmla="*/ 5 h 32"/>
                  <a:gd name="T92" fmla="*/ 37 w 45"/>
                  <a:gd name="T93" fmla="*/ 7 h 32"/>
                  <a:gd name="T94" fmla="*/ 36 w 45"/>
                  <a:gd name="T95" fmla="*/ 7 h 32"/>
                  <a:gd name="T96" fmla="*/ 35 w 45"/>
                  <a:gd name="T97" fmla="*/ 8 h 32"/>
                  <a:gd name="T98" fmla="*/ 33 w 45"/>
                  <a:gd name="T99" fmla="*/ 9 h 32"/>
                  <a:gd name="T100" fmla="*/ 32 w 45"/>
                  <a:gd name="T101" fmla="*/ 10 h 32"/>
                  <a:gd name="T102" fmla="*/ 31 w 45"/>
                  <a:gd name="T103" fmla="*/ 11 h 32"/>
                  <a:gd name="T104" fmla="*/ 30 w 45"/>
                  <a:gd name="T105" fmla="*/ 12 h 32"/>
                  <a:gd name="T106" fmla="*/ 29 w 45"/>
                  <a:gd name="T107" fmla="*/ 13 h 32"/>
                  <a:gd name="T108" fmla="*/ 28 w 45"/>
                  <a:gd name="T109" fmla="*/ 14 h 32"/>
                  <a:gd name="T110" fmla="*/ 27 w 45"/>
                  <a:gd name="T111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" h="32">
                    <a:moveTo>
                      <a:pt x="16" y="1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6" y="16"/>
                      <a:pt x="16" y="16"/>
                      <a:pt x="16" y="16"/>
                    </a:cubicBezTo>
                    <a:close/>
                    <a:moveTo>
                      <a:pt x="26" y="18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2" y="20"/>
                      <a:pt x="23" y="20"/>
                      <a:pt x="25" y="19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45" y="3"/>
                    </a:moveTo>
                    <a:cubicBezTo>
                      <a:pt x="28" y="17"/>
                      <a:pt x="28" y="17"/>
                      <a:pt x="28" y="17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"/>
                      <a:pt x="45" y="3"/>
                      <a:pt x="45" y="3"/>
                    </a:cubicBezTo>
                    <a:close/>
                    <a:moveTo>
                      <a:pt x="26" y="15"/>
                    </a:moveTo>
                    <a:cubicBezTo>
                      <a:pt x="25" y="16"/>
                      <a:pt x="24" y="17"/>
                      <a:pt x="23" y="17"/>
                    </a:cubicBezTo>
                    <a:cubicBezTo>
                      <a:pt x="23" y="18"/>
                      <a:pt x="22" y="18"/>
                      <a:pt x="21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7" name="Freeform 1625"/>
              <p:cNvSpPr>
                <a:spLocks noEditPoints="1"/>
              </p:cNvSpPr>
              <p:nvPr/>
            </p:nvSpPr>
            <p:spPr bwMode="auto">
              <a:xfrm>
                <a:off x="1414" y="780"/>
                <a:ext cx="41" cy="42"/>
              </a:xfrm>
              <a:custGeom>
                <a:avLst/>
                <a:gdLst>
                  <a:gd name="T0" fmla="*/ 0 w 41"/>
                  <a:gd name="T1" fmla="*/ 0 h 42"/>
                  <a:gd name="T2" fmla="*/ 27 w 41"/>
                  <a:gd name="T3" fmla="*/ 0 h 42"/>
                  <a:gd name="T4" fmla="*/ 27 w 41"/>
                  <a:gd name="T5" fmla="*/ 11 h 42"/>
                  <a:gd name="T6" fmla="*/ 41 w 41"/>
                  <a:gd name="T7" fmla="*/ 11 h 42"/>
                  <a:gd name="T8" fmla="*/ 41 w 41"/>
                  <a:gd name="T9" fmla="*/ 42 h 42"/>
                  <a:gd name="T10" fmla="*/ 14 w 41"/>
                  <a:gd name="T11" fmla="*/ 42 h 42"/>
                  <a:gd name="T12" fmla="*/ 14 w 41"/>
                  <a:gd name="T13" fmla="*/ 31 h 42"/>
                  <a:gd name="T14" fmla="*/ 0 w 41"/>
                  <a:gd name="T15" fmla="*/ 31 h 42"/>
                  <a:gd name="T16" fmla="*/ 0 w 41"/>
                  <a:gd name="T17" fmla="*/ 0 h 42"/>
                  <a:gd name="T18" fmla="*/ 0 w 41"/>
                  <a:gd name="T19" fmla="*/ 0 h 42"/>
                  <a:gd name="T20" fmla="*/ 27 w 41"/>
                  <a:gd name="T21" fmla="*/ 13 h 42"/>
                  <a:gd name="T22" fmla="*/ 25 w 41"/>
                  <a:gd name="T23" fmla="*/ 13 h 42"/>
                  <a:gd name="T24" fmla="*/ 15 w 41"/>
                  <a:gd name="T25" fmla="*/ 13 h 42"/>
                  <a:gd name="T26" fmla="*/ 15 w 41"/>
                  <a:gd name="T27" fmla="*/ 13 h 42"/>
                  <a:gd name="T28" fmla="*/ 15 w 41"/>
                  <a:gd name="T29" fmla="*/ 24 h 42"/>
                  <a:gd name="T30" fmla="*/ 15 w 41"/>
                  <a:gd name="T31" fmla="*/ 31 h 42"/>
                  <a:gd name="T32" fmla="*/ 15 w 41"/>
                  <a:gd name="T33" fmla="*/ 35 h 42"/>
                  <a:gd name="T34" fmla="*/ 15 w 41"/>
                  <a:gd name="T35" fmla="*/ 35 h 42"/>
                  <a:gd name="T36" fmla="*/ 39 w 41"/>
                  <a:gd name="T37" fmla="*/ 35 h 42"/>
                  <a:gd name="T38" fmla="*/ 39 w 41"/>
                  <a:gd name="T39" fmla="*/ 35 h 42"/>
                  <a:gd name="T40" fmla="*/ 39 w 41"/>
                  <a:gd name="T41" fmla="*/ 13 h 42"/>
                  <a:gd name="T42" fmla="*/ 39 w 41"/>
                  <a:gd name="T43" fmla="*/ 13 h 42"/>
                  <a:gd name="T44" fmla="*/ 27 w 41"/>
                  <a:gd name="T45" fmla="*/ 13 h 42"/>
                  <a:gd name="T46" fmla="*/ 27 w 41"/>
                  <a:gd name="T47" fmla="*/ 13 h 42"/>
                  <a:gd name="T48" fmla="*/ 25 w 41"/>
                  <a:gd name="T49" fmla="*/ 11 h 42"/>
                  <a:gd name="T50" fmla="*/ 25 w 41"/>
                  <a:gd name="T51" fmla="*/ 3 h 42"/>
                  <a:gd name="T52" fmla="*/ 25 w 41"/>
                  <a:gd name="T53" fmla="*/ 3 h 42"/>
                  <a:gd name="T54" fmla="*/ 1 w 41"/>
                  <a:gd name="T55" fmla="*/ 3 h 42"/>
                  <a:gd name="T56" fmla="*/ 1 w 41"/>
                  <a:gd name="T57" fmla="*/ 24 h 42"/>
                  <a:gd name="T58" fmla="*/ 14 w 41"/>
                  <a:gd name="T59" fmla="*/ 24 h 42"/>
                  <a:gd name="T60" fmla="*/ 14 w 41"/>
                  <a:gd name="T61" fmla="*/ 11 h 42"/>
                  <a:gd name="T62" fmla="*/ 25 w 41"/>
                  <a:gd name="T63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" h="42">
                    <a:moveTo>
                      <a:pt x="0" y="0"/>
                    </a:moveTo>
                    <a:lnTo>
                      <a:pt x="27" y="0"/>
                    </a:lnTo>
                    <a:lnTo>
                      <a:pt x="27" y="11"/>
                    </a:lnTo>
                    <a:lnTo>
                      <a:pt x="41" y="11"/>
                    </a:lnTo>
                    <a:lnTo>
                      <a:pt x="41" y="42"/>
                    </a:lnTo>
                    <a:lnTo>
                      <a:pt x="14" y="42"/>
                    </a:lnTo>
                    <a:lnTo>
                      <a:pt x="14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7" y="13"/>
                    </a:moveTo>
                    <a:lnTo>
                      <a:pt x="25" y="13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5" y="24"/>
                    </a:lnTo>
                    <a:lnTo>
                      <a:pt x="15" y="31"/>
                    </a:lnTo>
                    <a:lnTo>
                      <a:pt x="15" y="35"/>
                    </a:lnTo>
                    <a:lnTo>
                      <a:pt x="15" y="35"/>
                    </a:lnTo>
                    <a:lnTo>
                      <a:pt x="39" y="35"/>
                    </a:lnTo>
                    <a:lnTo>
                      <a:pt x="39" y="35"/>
                    </a:lnTo>
                    <a:lnTo>
                      <a:pt x="39" y="13"/>
                    </a:lnTo>
                    <a:lnTo>
                      <a:pt x="39" y="13"/>
                    </a:lnTo>
                    <a:lnTo>
                      <a:pt x="27" y="13"/>
                    </a:lnTo>
                    <a:lnTo>
                      <a:pt x="27" y="13"/>
                    </a:lnTo>
                    <a:close/>
                    <a:moveTo>
                      <a:pt x="25" y="11"/>
                    </a:moveTo>
                    <a:lnTo>
                      <a:pt x="25" y="3"/>
                    </a:lnTo>
                    <a:lnTo>
                      <a:pt x="25" y="3"/>
                    </a:lnTo>
                    <a:lnTo>
                      <a:pt x="1" y="3"/>
                    </a:lnTo>
                    <a:lnTo>
                      <a:pt x="1" y="24"/>
                    </a:lnTo>
                    <a:lnTo>
                      <a:pt x="14" y="24"/>
                    </a:lnTo>
                    <a:lnTo>
                      <a:pt x="14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8" name="Freeform 1626"/>
              <p:cNvSpPr>
                <a:spLocks noEditPoints="1"/>
              </p:cNvSpPr>
              <p:nvPr/>
            </p:nvSpPr>
            <p:spPr bwMode="auto">
              <a:xfrm>
                <a:off x="1431" y="796"/>
                <a:ext cx="21" cy="18"/>
              </a:xfrm>
              <a:custGeom>
                <a:avLst/>
                <a:gdLst>
                  <a:gd name="T0" fmla="*/ 4 w 17"/>
                  <a:gd name="T1" fmla="*/ 0 h 15"/>
                  <a:gd name="T2" fmla="*/ 6 w 17"/>
                  <a:gd name="T3" fmla="*/ 2 h 15"/>
                  <a:gd name="T4" fmla="*/ 4 w 17"/>
                  <a:gd name="T5" fmla="*/ 4 h 15"/>
                  <a:gd name="T6" fmla="*/ 2 w 17"/>
                  <a:gd name="T7" fmla="*/ 2 h 15"/>
                  <a:gd name="T8" fmla="*/ 4 w 17"/>
                  <a:gd name="T9" fmla="*/ 0 h 15"/>
                  <a:gd name="T10" fmla="*/ 5 w 17"/>
                  <a:gd name="T11" fmla="*/ 8 h 15"/>
                  <a:gd name="T12" fmla="*/ 9 w 17"/>
                  <a:gd name="T13" fmla="*/ 11 h 15"/>
                  <a:gd name="T14" fmla="*/ 13 w 17"/>
                  <a:gd name="T15" fmla="*/ 5 h 15"/>
                  <a:gd name="T16" fmla="*/ 17 w 17"/>
                  <a:gd name="T17" fmla="*/ 10 h 15"/>
                  <a:gd name="T18" fmla="*/ 17 w 17"/>
                  <a:gd name="T19" fmla="*/ 15 h 15"/>
                  <a:gd name="T20" fmla="*/ 0 w 17"/>
                  <a:gd name="T21" fmla="*/ 15 h 15"/>
                  <a:gd name="T22" fmla="*/ 5 w 17"/>
                  <a:gd name="T2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15">
                    <a:moveTo>
                      <a:pt x="4" y="0"/>
                    </a:moveTo>
                    <a:cubicBezTo>
                      <a:pt x="5" y="0"/>
                      <a:pt x="6" y="1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3" y="4"/>
                      <a:pt x="2" y="3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lose/>
                    <a:moveTo>
                      <a:pt x="5" y="8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29" name="Freeform 1627"/>
              <p:cNvSpPr>
                <a:spLocks/>
              </p:cNvSpPr>
              <p:nvPr/>
            </p:nvSpPr>
            <p:spPr bwMode="auto">
              <a:xfrm>
                <a:off x="347" y="950"/>
                <a:ext cx="40" cy="45"/>
              </a:xfrm>
              <a:custGeom>
                <a:avLst/>
                <a:gdLst>
                  <a:gd name="T0" fmla="*/ 24 w 34"/>
                  <a:gd name="T1" fmla="*/ 12 h 38"/>
                  <a:gd name="T2" fmla="*/ 23 w 34"/>
                  <a:gd name="T3" fmla="*/ 28 h 38"/>
                  <a:gd name="T4" fmla="*/ 34 w 34"/>
                  <a:gd name="T5" fmla="*/ 33 h 38"/>
                  <a:gd name="T6" fmla="*/ 34 w 34"/>
                  <a:gd name="T7" fmla="*/ 38 h 38"/>
                  <a:gd name="T8" fmla="*/ 17 w 34"/>
                  <a:gd name="T9" fmla="*/ 38 h 38"/>
                  <a:gd name="T10" fmla="*/ 17 w 34"/>
                  <a:gd name="T11" fmla="*/ 38 h 38"/>
                  <a:gd name="T12" fmla="*/ 0 w 34"/>
                  <a:gd name="T13" fmla="*/ 38 h 38"/>
                  <a:gd name="T14" fmla="*/ 0 w 34"/>
                  <a:gd name="T15" fmla="*/ 33 h 38"/>
                  <a:gd name="T16" fmla="*/ 11 w 34"/>
                  <a:gd name="T17" fmla="*/ 28 h 38"/>
                  <a:gd name="T18" fmla="*/ 10 w 34"/>
                  <a:gd name="T19" fmla="*/ 12 h 38"/>
                  <a:gd name="T20" fmla="*/ 24 w 34"/>
                  <a:gd name="T21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24" y="12"/>
                    </a:moveTo>
                    <a:cubicBezTo>
                      <a:pt x="24" y="17"/>
                      <a:pt x="18" y="21"/>
                      <a:pt x="23" y="28"/>
                    </a:cubicBezTo>
                    <a:cubicBezTo>
                      <a:pt x="25" y="29"/>
                      <a:pt x="34" y="30"/>
                      <a:pt x="34" y="33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0"/>
                      <a:pt x="9" y="29"/>
                      <a:pt x="11" y="28"/>
                    </a:cubicBezTo>
                    <a:cubicBezTo>
                      <a:pt x="16" y="22"/>
                      <a:pt x="10" y="17"/>
                      <a:pt x="10" y="12"/>
                    </a:cubicBezTo>
                    <a:cubicBezTo>
                      <a:pt x="10" y="0"/>
                      <a:pt x="24" y="0"/>
                      <a:pt x="24" y="12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0" name="Freeform 1628"/>
              <p:cNvSpPr>
                <a:spLocks noEditPoints="1"/>
              </p:cNvSpPr>
              <p:nvPr/>
            </p:nvSpPr>
            <p:spPr bwMode="auto">
              <a:xfrm>
                <a:off x="607" y="735"/>
                <a:ext cx="40" cy="45"/>
              </a:xfrm>
              <a:custGeom>
                <a:avLst/>
                <a:gdLst>
                  <a:gd name="T0" fmla="*/ 26 w 34"/>
                  <a:gd name="T1" fmla="*/ 0 h 38"/>
                  <a:gd name="T2" fmla="*/ 34 w 34"/>
                  <a:gd name="T3" fmla="*/ 2 h 38"/>
                  <a:gd name="T4" fmla="*/ 32 w 34"/>
                  <a:gd name="T5" fmla="*/ 38 h 38"/>
                  <a:gd name="T6" fmla="*/ 26 w 34"/>
                  <a:gd name="T7" fmla="*/ 38 h 38"/>
                  <a:gd name="T8" fmla="*/ 1 w 34"/>
                  <a:gd name="T9" fmla="*/ 38 h 38"/>
                  <a:gd name="T10" fmla="*/ 0 w 34"/>
                  <a:gd name="T11" fmla="*/ 36 h 38"/>
                  <a:gd name="T12" fmla="*/ 0 w 34"/>
                  <a:gd name="T13" fmla="*/ 2 h 38"/>
                  <a:gd name="T14" fmla="*/ 2 w 34"/>
                  <a:gd name="T15" fmla="*/ 0 h 38"/>
                  <a:gd name="T16" fmla="*/ 2 w 34"/>
                  <a:gd name="T17" fmla="*/ 0 h 38"/>
                  <a:gd name="T18" fmla="*/ 31 w 34"/>
                  <a:gd name="T19" fmla="*/ 28 h 38"/>
                  <a:gd name="T20" fmla="*/ 31 w 34"/>
                  <a:gd name="T21" fmla="*/ 20 h 38"/>
                  <a:gd name="T22" fmla="*/ 31 w 34"/>
                  <a:gd name="T23" fmla="*/ 28 h 38"/>
                  <a:gd name="T24" fmla="*/ 32 w 34"/>
                  <a:gd name="T25" fmla="*/ 28 h 38"/>
                  <a:gd name="T26" fmla="*/ 32 w 34"/>
                  <a:gd name="T27" fmla="*/ 33 h 38"/>
                  <a:gd name="T28" fmla="*/ 32 w 34"/>
                  <a:gd name="T29" fmla="*/ 34 h 38"/>
                  <a:gd name="T30" fmla="*/ 32 w 34"/>
                  <a:gd name="T31" fmla="*/ 37 h 38"/>
                  <a:gd name="T32" fmla="*/ 33 w 34"/>
                  <a:gd name="T33" fmla="*/ 2 h 38"/>
                  <a:gd name="T34" fmla="*/ 32 w 34"/>
                  <a:gd name="T35" fmla="*/ 1 h 38"/>
                  <a:gd name="T36" fmla="*/ 32 w 34"/>
                  <a:gd name="T37" fmla="*/ 14 h 38"/>
                  <a:gd name="T38" fmla="*/ 32 w 34"/>
                  <a:gd name="T39" fmla="*/ 20 h 38"/>
                  <a:gd name="T40" fmla="*/ 31 w 34"/>
                  <a:gd name="T41" fmla="*/ 34 h 38"/>
                  <a:gd name="T42" fmla="*/ 31 w 34"/>
                  <a:gd name="T43" fmla="*/ 37 h 38"/>
                  <a:gd name="T44" fmla="*/ 31 w 34"/>
                  <a:gd name="T45" fmla="*/ 34 h 38"/>
                  <a:gd name="T46" fmla="*/ 31 w 34"/>
                  <a:gd name="T47" fmla="*/ 1 h 38"/>
                  <a:gd name="T48" fmla="*/ 31 w 34"/>
                  <a:gd name="T49" fmla="*/ 3 h 38"/>
                  <a:gd name="T50" fmla="*/ 31 w 34"/>
                  <a:gd name="T51" fmla="*/ 3 h 38"/>
                  <a:gd name="T52" fmla="*/ 31 w 34"/>
                  <a:gd name="T53" fmla="*/ 8 h 38"/>
                  <a:gd name="T54" fmla="*/ 31 w 34"/>
                  <a:gd name="T55" fmla="*/ 14 h 38"/>
                  <a:gd name="T56" fmla="*/ 30 w 34"/>
                  <a:gd name="T57" fmla="*/ 37 h 38"/>
                  <a:gd name="T58" fmla="*/ 30 w 34"/>
                  <a:gd name="T59" fmla="*/ 20 h 38"/>
                  <a:gd name="T60" fmla="*/ 30 w 34"/>
                  <a:gd name="T61" fmla="*/ 14 h 38"/>
                  <a:gd name="T62" fmla="*/ 30 w 34"/>
                  <a:gd name="T63" fmla="*/ 8 h 38"/>
                  <a:gd name="T64" fmla="*/ 30 w 34"/>
                  <a:gd name="T65" fmla="*/ 37 h 38"/>
                  <a:gd name="T66" fmla="*/ 30 w 34"/>
                  <a:gd name="T67" fmla="*/ 1 h 38"/>
                  <a:gd name="T68" fmla="*/ 30 w 34"/>
                  <a:gd name="T69" fmla="*/ 3 h 38"/>
                  <a:gd name="T70" fmla="*/ 29 w 34"/>
                  <a:gd name="T71" fmla="*/ 3 h 38"/>
                  <a:gd name="T72" fmla="*/ 29 w 34"/>
                  <a:gd name="T73" fmla="*/ 1 h 38"/>
                  <a:gd name="T74" fmla="*/ 28 w 34"/>
                  <a:gd name="T75" fmla="*/ 37 h 38"/>
                  <a:gd name="T76" fmla="*/ 29 w 34"/>
                  <a:gd name="T77" fmla="*/ 8 h 38"/>
                  <a:gd name="T78" fmla="*/ 29 w 34"/>
                  <a:gd name="T79" fmla="*/ 3 h 38"/>
                  <a:gd name="T80" fmla="*/ 12 w 34"/>
                  <a:gd name="T81" fmla="*/ 16 h 38"/>
                  <a:gd name="T82" fmla="*/ 7 w 34"/>
                  <a:gd name="T83" fmla="*/ 26 h 38"/>
                  <a:gd name="T84" fmla="*/ 16 w 34"/>
                  <a:gd name="T85" fmla="*/ 29 h 38"/>
                  <a:gd name="T86" fmla="*/ 25 w 34"/>
                  <a:gd name="T87" fmla="*/ 29 h 38"/>
                  <a:gd name="T88" fmla="*/ 19 w 34"/>
                  <a:gd name="T8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" h="38">
                    <a:moveTo>
                      <a:pt x="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3" y="0"/>
                      <a:pt x="34" y="1"/>
                      <a:pt x="34" y="2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7"/>
                      <a:pt x="33" y="38"/>
                      <a:pt x="32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1" y="38"/>
                    </a:cubicBezTo>
                    <a:cubicBezTo>
                      <a:pt x="1" y="38"/>
                      <a:pt x="0" y="38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  <a:moveTo>
                      <a:pt x="31" y="28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32" y="28"/>
                    </a:move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9"/>
                      <a:pt x="32" y="29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7"/>
                      <a:pt x="33" y="37"/>
                      <a:pt x="33" y="3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2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9"/>
                      <a:pt x="32" y="19"/>
                      <a:pt x="32" y="20"/>
                    </a:cubicBezTo>
                    <a:cubicBezTo>
                      <a:pt x="32" y="28"/>
                      <a:pt x="32" y="28"/>
                      <a:pt x="32" y="28"/>
                    </a:cubicBezTo>
                    <a:close/>
                    <a:moveTo>
                      <a:pt x="31" y="34"/>
                    </a:move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4"/>
                      <a:pt x="31" y="34"/>
                      <a:pt x="31" y="34"/>
                    </a:cubicBezTo>
                    <a:close/>
                    <a:moveTo>
                      <a:pt x="31" y="14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lose/>
                    <a:moveTo>
                      <a:pt x="30" y="37"/>
                    </a:move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lose/>
                    <a:moveTo>
                      <a:pt x="30" y="3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lose/>
                    <a:moveTo>
                      <a:pt x="29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3"/>
                      <a:pt x="29" y="3"/>
                      <a:pt x="29" y="3"/>
                    </a:cubicBezTo>
                    <a:close/>
                    <a:moveTo>
                      <a:pt x="20" y="16"/>
                    </a:moveTo>
                    <a:cubicBezTo>
                      <a:pt x="20" y="10"/>
                      <a:pt x="12" y="10"/>
                      <a:pt x="12" y="16"/>
                    </a:cubicBezTo>
                    <a:cubicBezTo>
                      <a:pt x="12" y="18"/>
                      <a:pt x="16" y="20"/>
                      <a:pt x="13" y="24"/>
                    </a:cubicBezTo>
                    <a:cubicBezTo>
                      <a:pt x="12" y="25"/>
                      <a:pt x="7" y="25"/>
                      <a:pt x="7" y="26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5"/>
                      <a:pt x="20" y="25"/>
                      <a:pt x="19" y="24"/>
                    </a:cubicBezTo>
                    <a:cubicBezTo>
                      <a:pt x="17" y="20"/>
                      <a:pt x="20" y="18"/>
                      <a:pt x="20" y="16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1" name="Freeform 1629"/>
              <p:cNvSpPr>
                <a:spLocks noEditPoints="1"/>
              </p:cNvSpPr>
              <p:nvPr/>
            </p:nvSpPr>
            <p:spPr bwMode="auto">
              <a:xfrm>
                <a:off x="443" y="1151"/>
                <a:ext cx="34" cy="52"/>
              </a:xfrm>
              <a:custGeom>
                <a:avLst/>
                <a:gdLst>
                  <a:gd name="T0" fmla="*/ 2 w 29"/>
                  <a:gd name="T1" fmla="*/ 0 h 44"/>
                  <a:gd name="T2" fmla="*/ 26 w 29"/>
                  <a:gd name="T3" fmla="*/ 0 h 44"/>
                  <a:gd name="T4" fmla="*/ 29 w 29"/>
                  <a:gd name="T5" fmla="*/ 3 h 44"/>
                  <a:gd name="T6" fmla="*/ 29 w 29"/>
                  <a:gd name="T7" fmla="*/ 42 h 44"/>
                  <a:gd name="T8" fmla="*/ 26 w 29"/>
                  <a:gd name="T9" fmla="*/ 44 h 44"/>
                  <a:gd name="T10" fmla="*/ 2 w 29"/>
                  <a:gd name="T11" fmla="*/ 44 h 44"/>
                  <a:gd name="T12" fmla="*/ 0 w 29"/>
                  <a:gd name="T13" fmla="*/ 42 h 44"/>
                  <a:gd name="T14" fmla="*/ 0 w 29"/>
                  <a:gd name="T15" fmla="*/ 3 h 44"/>
                  <a:gd name="T16" fmla="*/ 2 w 29"/>
                  <a:gd name="T17" fmla="*/ 0 h 44"/>
                  <a:gd name="T18" fmla="*/ 12 w 29"/>
                  <a:gd name="T19" fmla="*/ 42 h 44"/>
                  <a:gd name="T20" fmla="*/ 12 w 29"/>
                  <a:gd name="T21" fmla="*/ 42 h 44"/>
                  <a:gd name="T22" fmla="*/ 12 w 29"/>
                  <a:gd name="T23" fmla="*/ 42 h 44"/>
                  <a:gd name="T24" fmla="*/ 12 w 29"/>
                  <a:gd name="T25" fmla="*/ 43 h 44"/>
                  <a:gd name="T26" fmla="*/ 12 w 29"/>
                  <a:gd name="T27" fmla="*/ 43 h 44"/>
                  <a:gd name="T28" fmla="*/ 16 w 29"/>
                  <a:gd name="T29" fmla="*/ 43 h 44"/>
                  <a:gd name="T30" fmla="*/ 16 w 29"/>
                  <a:gd name="T31" fmla="*/ 43 h 44"/>
                  <a:gd name="T32" fmla="*/ 16 w 29"/>
                  <a:gd name="T33" fmla="*/ 42 h 44"/>
                  <a:gd name="T34" fmla="*/ 16 w 29"/>
                  <a:gd name="T35" fmla="*/ 42 h 44"/>
                  <a:gd name="T36" fmla="*/ 16 w 29"/>
                  <a:gd name="T37" fmla="*/ 42 h 44"/>
                  <a:gd name="T38" fmla="*/ 12 w 29"/>
                  <a:gd name="T39" fmla="*/ 42 h 44"/>
                  <a:gd name="T40" fmla="*/ 4 w 29"/>
                  <a:gd name="T41" fmla="*/ 4 h 44"/>
                  <a:gd name="T42" fmla="*/ 4 w 29"/>
                  <a:gd name="T43" fmla="*/ 40 h 44"/>
                  <a:gd name="T44" fmla="*/ 25 w 29"/>
                  <a:gd name="T45" fmla="*/ 40 h 44"/>
                  <a:gd name="T46" fmla="*/ 25 w 29"/>
                  <a:gd name="T47" fmla="*/ 4 h 44"/>
                  <a:gd name="T48" fmla="*/ 4 w 29"/>
                  <a:gd name="T4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4">
                    <a:moveTo>
                      <a:pt x="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8" y="0"/>
                      <a:pt x="29" y="1"/>
                      <a:pt x="29" y="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3"/>
                      <a:pt x="28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12" y="42"/>
                    </a:move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2" y="42"/>
                      <a:pt x="12" y="42"/>
                      <a:pt x="12" y="42"/>
                    </a:cubicBezTo>
                    <a:close/>
                    <a:moveTo>
                      <a:pt x="4" y="4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"/>
                      <a:pt x="25" y="4"/>
                      <a:pt x="25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2" name="Freeform 1630"/>
              <p:cNvSpPr>
                <a:spLocks/>
              </p:cNvSpPr>
              <p:nvPr/>
            </p:nvSpPr>
            <p:spPr bwMode="auto">
              <a:xfrm>
                <a:off x="450" y="1158"/>
                <a:ext cx="5" cy="6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0 h 5"/>
                  <a:gd name="T4" fmla="*/ 4 w 4"/>
                  <a:gd name="T5" fmla="*/ 1 h 5"/>
                  <a:gd name="T6" fmla="*/ 4 w 4"/>
                  <a:gd name="T7" fmla="*/ 4 h 5"/>
                  <a:gd name="T8" fmla="*/ 4 w 4"/>
                  <a:gd name="T9" fmla="*/ 5 h 5"/>
                  <a:gd name="T10" fmla="*/ 1 w 4"/>
                  <a:gd name="T11" fmla="*/ 5 h 5"/>
                  <a:gd name="T12" fmla="*/ 0 w 4"/>
                  <a:gd name="T13" fmla="*/ 4 h 5"/>
                  <a:gd name="T14" fmla="*/ 0 w 4"/>
                  <a:gd name="T15" fmla="*/ 1 h 5"/>
                  <a:gd name="T16" fmla="*/ 1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3" name="Freeform 1631"/>
              <p:cNvSpPr>
                <a:spLocks/>
              </p:cNvSpPr>
              <p:nvPr/>
            </p:nvSpPr>
            <p:spPr bwMode="auto">
              <a:xfrm>
                <a:off x="457" y="1158"/>
                <a:ext cx="6" cy="6"/>
              </a:xfrm>
              <a:custGeom>
                <a:avLst/>
                <a:gdLst>
                  <a:gd name="T0" fmla="*/ 1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4" name="Freeform 1632"/>
              <p:cNvSpPr>
                <a:spLocks/>
              </p:cNvSpPr>
              <p:nvPr/>
            </p:nvSpPr>
            <p:spPr bwMode="auto">
              <a:xfrm>
                <a:off x="465" y="1158"/>
                <a:ext cx="5" cy="6"/>
              </a:xfrm>
              <a:custGeom>
                <a:avLst/>
                <a:gdLst>
                  <a:gd name="T0" fmla="*/ 0 w 4"/>
                  <a:gd name="T1" fmla="*/ 0 h 5"/>
                  <a:gd name="T2" fmla="*/ 3 w 4"/>
                  <a:gd name="T3" fmla="*/ 0 h 5"/>
                  <a:gd name="T4" fmla="*/ 4 w 4"/>
                  <a:gd name="T5" fmla="*/ 1 h 5"/>
                  <a:gd name="T6" fmla="*/ 4 w 4"/>
                  <a:gd name="T7" fmla="*/ 4 h 5"/>
                  <a:gd name="T8" fmla="*/ 3 w 4"/>
                  <a:gd name="T9" fmla="*/ 5 h 5"/>
                  <a:gd name="T10" fmla="*/ 0 w 4"/>
                  <a:gd name="T11" fmla="*/ 5 h 5"/>
                  <a:gd name="T12" fmla="*/ 0 w 4"/>
                  <a:gd name="T13" fmla="*/ 4 h 5"/>
                  <a:gd name="T14" fmla="*/ 0 w 4"/>
                  <a:gd name="T15" fmla="*/ 1 h 5"/>
                  <a:gd name="T16" fmla="*/ 0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3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5" name="Freeform 1633"/>
              <p:cNvSpPr>
                <a:spLocks/>
              </p:cNvSpPr>
              <p:nvPr/>
            </p:nvSpPr>
            <p:spPr bwMode="auto">
              <a:xfrm>
                <a:off x="450" y="1166"/>
                <a:ext cx="5" cy="5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4 w 4"/>
                  <a:gd name="T5" fmla="*/ 0 h 4"/>
                  <a:gd name="T6" fmla="*/ 4 w 4"/>
                  <a:gd name="T7" fmla="*/ 3 h 4"/>
                  <a:gd name="T8" fmla="*/ 4 w 4"/>
                  <a:gd name="T9" fmla="*/ 4 h 4"/>
                  <a:gd name="T10" fmla="*/ 1 w 4"/>
                  <a:gd name="T11" fmla="*/ 4 h 4"/>
                  <a:gd name="T12" fmla="*/ 0 w 4"/>
                  <a:gd name="T13" fmla="*/ 3 h 4"/>
                  <a:gd name="T14" fmla="*/ 0 w 4"/>
                  <a:gd name="T15" fmla="*/ 0 h 4"/>
                  <a:gd name="T16" fmla="*/ 1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6" name="Freeform 1634"/>
              <p:cNvSpPr>
                <a:spLocks/>
              </p:cNvSpPr>
              <p:nvPr/>
            </p:nvSpPr>
            <p:spPr bwMode="auto">
              <a:xfrm>
                <a:off x="457" y="1166"/>
                <a:ext cx="6" cy="5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5 w 5"/>
                  <a:gd name="T5" fmla="*/ 0 h 4"/>
                  <a:gd name="T6" fmla="*/ 5 w 5"/>
                  <a:gd name="T7" fmla="*/ 3 h 4"/>
                  <a:gd name="T8" fmla="*/ 4 w 5"/>
                  <a:gd name="T9" fmla="*/ 4 h 4"/>
                  <a:gd name="T10" fmla="*/ 1 w 5"/>
                  <a:gd name="T11" fmla="*/ 4 h 4"/>
                  <a:gd name="T12" fmla="*/ 0 w 5"/>
                  <a:gd name="T13" fmla="*/ 3 h 4"/>
                  <a:gd name="T14" fmla="*/ 0 w 5"/>
                  <a:gd name="T15" fmla="*/ 0 h 4"/>
                  <a:gd name="T16" fmla="*/ 1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7" name="Freeform 1635"/>
              <p:cNvSpPr>
                <a:spLocks/>
              </p:cNvSpPr>
              <p:nvPr/>
            </p:nvSpPr>
            <p:spPr bwMode="auto">
              <a:xfrm>
                <a:off x="465" y="1166"/>
                <a:ext cx="5" cy="5"/>
              </a:xfrm>
              <a:custGeom>
                <a:avLst/>
                <a:gdLst>
                  <a:gd name="T0" fmla="*/ 0 w 4"/>
                  <a:gd name="T1" fmla="*/ 0 h 4"/>
                  <a:gd name="T2" fmla="*/ 3 w 4"/>
                  <a:gd name="T3" fmla="*/ 0 h 4"/>
                  <a:gd name="T4" fmla="*/ 4 w 4"/>
                  <a:gd name="T5" fmla="*/ 0 h 4"/>
                  <a:gd name="T6" fmla="*/ 4 w 4"/>
                  <a:gd name="T7" fmla="*/ 3 h 4"/>
                  <a:gd name="T8" fmla="*/ 3 w 4"/>
                  <a:gd name="T9" fmla="*/ 4 h 4"/>
                  <a:gd name="T10" fmla="*/ 0 w 4"/>
                  <a:gd name="T11" fmla="*/ 4 h 4"/>
                  <a:gd name="T12" fmla="*/ 0 w 4"/>
                  <a:gd name="T13" fmla="*/ 3 h 4"/>
                  <a:gd name="T14" fmla="*/ 0 w 4"/>
                  <a:gd name="T15" fmla="*/ 0 h 4"/>
                  <a:gd name="T16" fmla="*/ 0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8" name="Freeform 1636"/>
              <p:cNvSpPr>
                <a:spLocks/>
              </p:cNvSpPr>
              <p:nvPr/>
            </p:nvSpPr>
            <p:spPr bwMode="auto">
              <a:xfrm>
                <a:off x="450" y="1173"/>
                <a:ext cx="5" cy="6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0 h 5"/>
                  <a:gd name="T4" fmla="*/ 4 w 4"/>
                  <a:gd name="T5" fmla="*/ 1 h 5"/>
                  <a:gd name="T6" fmla="*/ 4 w 4"/>
                  <a:gd name="T7" fmla="*/ 4 h 5"/>
                  <a:gd name="T8" fmla="*/ 4 w 4"/>
                  <a:gd name="T9" fmla="*/ 5 h 5"/>
                  <a:gd name="T10" fmla="*/ 1 w 4"/>
                  <a:gd name="T11" fmla="*/ 5 h 5"/>
                  <a:gd name="T12" fmla="*/ 0 w 4"/>
                  <a:gd name="T13" fmla="*/ 4 h 5"/>
                  <a:gd name="T14" fmla="*/ 0 w 4"/>
                  <a:gd name="T15" fmla="*/ 1 h 5"/>
                  <a:gd name="T16" fmla="*/ 1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39" name="Freeform 1637"/>
              <p:cNvSpPr>
                <a:spLocks/>
              </p:cNvSpPr>
              <p:nvPr/>
            </p:nvSpPr>
            <p:spPr bwMode="auto">
              <a:xfrm>
                <a:off x="457" y="1173"/>
                <a:ext cx="6" cy="6"/>
              </a:xfrm>
              <a:custGeom>
                <a:avLst/>
                <a:gdLst>
                  <a:gd name="T0" fmla="*/ 1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0" name="Freeform 1638"/>
              <p:cNvSpPr>
                <a:spLocks/>
              </p:cNvSpPr>
              <p:nvPr/>
            </p:nvSpPr>
            <p:spPr bwMode="auto">
              <a:xfrm>
                <a:off x="465" y="1173"/>
                <a:ext cx="5" cy="6"/>
              </a:xfrm>
              <a:custGeom>
                <a:avLst/>
                <a:gdLst>
                  <a:gd name="T0" fmla="*/ 0 w 4"/>
                  <a:gd name="T1" fmla="*/ 0 h 5"/>
                  <a:gd name="T2" fmla="*/ 3 w 4"/>
                  <a:gd name="T3" fmla="*/ 0 h 5"/>
                  <a:gd name="T4" fmla="*/ 4 w 4"/>
                  <a:gd name="T5" fmla="*/ 1 h 5"/>
                  <a:gd name="T6" fmla="*/ 4 w 4"/>
                  <a:gd name="T7" fmla="*/ 4 h 5"/>
                  <a:gd name="T8" fmla="*/ 3 w 4"/>
                  <a:gd name="T9" fmla="*/ 5 h 5"/>
                  <a:gd name="T10" fmla="*/ 0 w 4"/>
                  <a:gd name="T11" fmla="*/ 5 h 5"/>
                  <a:gd name="T12" fmla="*/ 0 w 4"/>
                  <a:gd name="T13" fmla="*/ 4 h 5"/>
                  <a:gd name="T14" fmla="*/ 0 w 4"/>
                  <a:gd name="T15" fmla="*/ 1 h 5"/>
                  <a:gd name="T16" fmla="*/ 0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3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1" name="Freeform 1639"/>
              <p:cNvSpPr>
                <a:spLocks noEditPoints="1"/>
              </p:cNvSpPr>
              <p:nvPr/>
            </p:nvSpPr>
            <p:spPr bwMode="auto">
              <a:xfrm>
                <a:off x="490" y="757"/>
                <a:ext cx="44" cy="44"/>
              </a:xfrm>
              <a:custGeom>
                <a:avLst/>
                <a:gdLst>
                  <a:gd name="T0" fmla="*/ 35 w 37"/>
                  <a:gd name="T1" fmla="*/ 0 h 37"/>
                  <a:gd name="T2" fmla="*/ 2 w 37"/>
                  <a:gd name="T3" fmla="*/ 0 h 37"/>
                  <a:gd name="T4" fmla="*/ 0 w 37"/>
                  <a:gd name="T5" fmla="*/ 1 h 37"/>
                  <a:gd name="T6" fmla="*/ 0 w 37"/>
                  <a:gd name="T7" fmla="*/ 35 h 37"/>
                  <a:gd name="T8" fmla="*/ 2 w 37"/>
                  <a:gd name="T9" fmla="*/ 37 h 37"/>
                  <a:gd name="T10" fmla="*/ 35 w 37"/>
                  <a:gd name="T11" fmla="*/ 37 h 37"/>
                  <a:gd name="T12" fmla="*/ 37 w 37"/>
                  <a:gd name="T13" fmla="*/ 35 h 37"/>
                  <a:gd name="T14" fmla="*/ 37 w 37"/>
                  <a:gd name="T15" fmla="*/ 1 h 37"/>
                  <a:gd name="T16" fmla="*/ 35 w 37"/>
                  <a:gd name="T17" fmla="*/ 0 h 37"/>
                  <a:gd name="T18" fmla="*/ 15 w 37"/>
                  <a:gd name="T19" fmla="*/ 8 h 37"/>
                  <a:gd name="T20" fmla="*/ 15 w 37"/>
                  <a:gd name="T21" fmla="*/ 8 h 37"/>
                  <a:gd name="T22" fmla="*/ 15 w 37"/>
                  <a:gd name="T23" fmla="*/ 8 h 37"/>
                  <a:gd name="T24" fmla="*/ 16 w 37"/>
                  <a:gd name="T25" fmla="*/ 9 h 37"/>
                  <a:gd name="T26" fmla="*/ 27 w 37"/>
                  <a:gd name="T27" fmla="*/ 19 h 37"/>
                  <a:gd name="T28" fmla="*/ 36 w 37"/>
                  <a:gd name="T29" fmla="*/ 9 h 37"/>
                  <a:gd name="T30" fmla="*/ 36 w 37"/>
                  <a:gd name="T31" fmla="*/ 9 h 37"/>
                  <a:gd name="T32" fmla="*/ 36 w 37"/>
                  <a:gd name="T33" fmla="*/ 15 h 37"/>
                  <a:gd name="T34" fmla="*/ 36 w 37"/>
                  <a:gd name="T35" fmla="*/ 15 h 37"/>
                  <a:gd name="T36" fmla="*/ 30 w 37"/>
                  <a:gd name="T37" fmla="*/ 21 h 37"/>
                  <a:gd name="T38" fmla="*/ 36 w 37"/>
                  <a:gd name="T39" fmla="*/ 26 h 37"/>
                  <a:gd name="T40" fmla="*/ 36 w 37"/>
                  <a:gd name="T41" fmla="*/ 32 h 37"/>
                  <a:gd name="T42" fmla="*/ 28 w 37"/>
                  <a:gd name="T43" fmla="*/ 24 h 37"/>
                  <a:gd name="T44" fmla="*/ 25 w 37"/>
                  <a:gd name="T45" fmla="*/ 27 h 37"/>
                  <a:gd name="T46" fmla="*/ 20 w 37"/>
                  <a:gd name="T47" fmla="*/ 33 h 37"/>
                  <a:gd name="T48" fmla="*/ 24 w 37"/>
                  <a:gd name="T49" fmla="*/ 36 h 37"/>
                  <a:gd name="T50" fmla="*/ 18 w 37"/>
                  <a:gd name="T51" fmla="*/ 36 h 37"/>
                  <a:gd name="T52" fmla="*/ 1 w 37"/>
                  <a:gd name="T53" fmla="*/ 20 h 37"/>
                  <a:gd name="T54" fmla="*/ 1 w 37"/>
                  <a:gd name="T55" fmla="*/ 15 h 37"/>
                  <a:gd name="T56" fmla="*/ 3 w 37"/>
                  <a:gd name="T57" fmla="*/ 17 h 37"/>
                  <a:gd name="T58" fmla="*/ 17 w 37"/>
                  <a:gd name="T59" fmla="*/ 1 h 37"/>
                  <a:gd name="T60" fmla="*/ 22 w 37"/>
                  <a:gd name="T61" fmla="*/ 1 h 37"/>
                  <a:gd name="T62" fmla="*/ 16 w 37"/>
                  <a:gd name="T63" fmla="*/ 8 h 37"/>
                  <a:gd name="T64" fmla="*/ 16 w 37"/>
                  <a:gd name="T65" fmla="*/ 9 h 37"/>
                  <a:gd name="T66" fmla="*/ 18 w 37"/>
                  <a:gd name="T67" fmla="*/ 16 h 37"/>
                  <a:gd name="T68" fmla="*/ 25 w 37"/>
                  <a:gd name="T69" fmla="*/ 21 h 37"/>
                  <a:gd name="T70" fmla="*/ 25 w 37"/>
                  <a:gd name="T71" fmla="*/ 21 h 37"/>
                  <a:gd name="T72" fmla="*/ 25 w 37"/>
                  <a:gd name="T73" fmla="*/ 22 h 37"/>
                  <a:gd name="T74" fmla="*/ 17 w 37"/>
                  <a:gd name="T75" fmla="*/ 30 h 37"/>
                  <a:gd name="T76" fmla="*/ 12 w 37"/>
                  <a:gd name="T77" fmla="*/ 25 h 37"/>
                  <a:gd name="T78" fmla="*/ 12 w 37"/>
                  <a:gd name="T79" fmla="*/ 25 h 37"/>
                  <a:gd name="T80" fmla="*/ 6 w 37"/>
                  <a:gd name="T81" fmla="*/ 20 h 37"/>
                  <a:gd name="T82" fmla="*/ 9 w 37"/>
                  <a:gd name="T83" fmla="*/ 16 h 37"/>
                  <a:gd name="T84" fmla="*/ 9 w 37"/>
                  <a:gd name="T85" fmla="*/ 16 h 37"/>
                  <a:gd name="T86" fmla="*/ 9 w 37"/>
                  <a:gd name="T87" fmla="*/ 16 h 37"/>
                  <a:gd name="T88" fmla="*/ 9 w 37"/>
                  <a:gd name="T89" fmla="*/ 16 h 37"/>
                  <a:gd name="T90" fmla="*/ 10 w 37"/>
                  <a:gd name="T91" fmla="*/ 16 h 37"/>
                  <a:gd name="T92" fmla="*/ 14 w 37"/>
                  <a:gd name="T93" fmla="*/ 26 h 37"/>
                  <a:gd name="T94" fmla="*/ 18 w 37"/>
                  <a:gd name="T95" fmla="*/ 16 h 37"/>
                  <a:gd name="T96" fmla="*/ 18 w 37"/>
                  <a:gd name="T97" fmla="*/ 16 h 37"/>
                  <a:gd name="T98" fmla="*/ 18 w 37"/>
                  <a:gd name="T99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7" h="37">
                    <a:moveTo>
                      <a:pt x="3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2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6" y="37"/>
                      <a:pt x="37" y="36"/>
                      <a:pt x="37" y="35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6" y="0"/>
                      <a:pt x="35" y="0"/>
                    </a:cubicBezTo>
                    <a:close/>
                    <a:moveTo>
                      <a:pt x="15" y="8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lose/>
                    <a:moveTo>
                      <a:pt x="16" y="9"/>
                    </a:moveTo>
                    <a:cubicBezTo>
                      <a:pt x="17" y="9"/>
                      <a:pt x="25" y="17"/>
                      <a:pt x="27" y="1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8" y="16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2" y="20"/>
                      <a:pt x="13" y="22"/>
                      <a:pt x="14" y="26"/>
                    </a:cubicBezTo>
                    <a:cubicBezTo>
                      <a:pt x="15" y="22"/>
                      <a:pt x="16" y="20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2" name="Freeform 1640"/>
              <p:cNvSpPr>
                <a:spLocks noEditPoints="1"/>
              </p:cNvSpPr>
              <p:nvPr/>
            </p:nvSpPr>
            <p:spPr bwMode="auto">
              <a:xfrm>
                <a:off x="502" y="767"/>
                <a:ext cx="9" cy="17"/>
              </a:xfrm>
              <a:custGeom>
                <a:avLst/>
                <a:gdLst>
                  <a:gd name="T0" fmla="*/ 4 w 8"/>
                  <a:gd name="T1" fmla="*/ 14 h 14"/>
                  <a:gd name="T2" fmla="*/ 7 w 8"/>
                  <a:gd name="T3" fmla="*/ 7 h 14"/>
                  <a:gd name="T4" fmla="*/ 8 w 8"/>
                  <a:gd name="T5" fmla="*/ 4 h 14"/>
                  <a:gd name="T6" fmla="*/ 4 w 8"/>
                  <a:gd name="T7" fmla="*/ 0 h 14"/>
                  <a:gd name="T8" fmla="*/ 0 w 8"/>
                  <a:gd name="T9" fmla="*/ 4 h 14"/>
                  <a:gd name="T10" fmla="*/ 0 w 8"/>
                  <a:gd name="T11" fmla="*/ 6 h 14"/>
                  <a:gd name="T12" fmla="*/ 0 w 8"/>
                  <a:gd name="T13" fmla="*/ 6 h 14"/>
                  <a:gd name="T14" fmla="*/ 0 w 8"/>
                  <a:gd name="T15" fmla="*/ 7 h 14"/>
                  <a:gd name="T16" fmla="*/ 4 w 8"/>
                  <a:gd name="T17" fmla="*/ 14 h 14"/>
                  <a:gd name="T18" fmla="*/ 4 w 8"/>
                  <a:gd name="T19" fmla="*/ 2 h 14"/>
                  <a:gd name="T20" fmla="*/ 6 w 8"/>
                  <a:gd name="T21" fmla="*/ 4 h 14"/>
                  <a:gd name="T22" fmla="*/ 4 w 8"/>
                  <a:gd name="T23" fmla="*/ 7 h 14"/>
                  <a:gd name="T24" fmla="*/ 1 w 8"/>
                  <a:gd name="T25" fmla="*/ 4 h 14"/>
                  <a:gd name="T26" fmla="*/ 4 w 8"/>
                  <a:gd name="T27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4">
                    <a:moveTo>
                      <a:pt x="4" y="14"/>
                    </a:moveTo>
                    <a:cubicBezTo>
                      <a:pt x="5" y="11"/>
                      <a:pt x="6" y="9"/>
                      <a:pt x="7" y="7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9"/>
                      <a:pt x="3" y="11"/>
                      <a:pt x="4" y="14"/>
                    </a:cubicBezTo>
                    <a:close/>
                    <a:moveTo>
                      <a:pt x="4" y="2"/>
                    </a:moveTo>
                    <a:cubicBezTo>
                      <a:pt x="5" y="2"/>
                      <a:pt x="6" y="3"/>
                      <a:pt x="6" y="4"/>
                    </a:cubicBezTo>
                    <a:cubicBezTo>
                      <a:pt x="6" y="6"/>
                      <a:pt x="5" y="7"/>
                      <a:pt x="4" y="7"/>
                    </a:cubicBezTo>
                    <a:cubicBezTo>
                      <a:pt x="3" y="7"/>
                      <a:pt x="1" y="6"/>
                      <a:pt x="1" y="4"/>
                    </a:cubicBezTo>
                    <a:cubicBezTo>
                      <a:pt x="1" y="3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3" name="Freeform 1641"/>
              <p:cNvSpPr>
                <a:spLocks/>
              </p:cNvSpPr>
              <p:nvPr/>
            </p:nvSpPr>
            <p:spPr bwMode="auto">
              <a:xfrm>
                <a:off x="931" y="2189"/>
                <a:ext cx="56" cy="48"/>
              </a:xfrm>
              <a:custGeom>
                <a:avLst/>
                <a:gdLst>
                  <a:gd name="T0" fmla="*/ 24 w 47"/>
                  <a:gd name="T1" fmla="*/ 7 h 40"/>
                  <a:gd name="T2" fmla="*/ 36 w 47"/>
                  <a:gd name="T3" fmla="*/ 0 h 40"/>
                  <a:gd name="T4" fmla="*/ 47 w 47"/>
                  <a:gd name="T5" fmla="*/ 10 h 40"/>
                  <a:gd name="T6" fmla="*/ 24 w 47"/>
                  <a:gd name="T7" fmla="*/ 40 h 40"/>
                  <a:gd name="T8" fmla="*/ 0 w 47"/>
                  <a:gd name="T9" fmla="*/ 10 h 40"/>
                  <a:gd name="T10" fmla="*/ 12 w 47"/>
                  <a:gd name="T11" fmla="*/ 0 h 40"/>
                  <a:gd name="T12" fmla="*/ 24 w 47"/>
                  <a:gd name="T13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24" y="7"/>
                    </a:moveTo>
                    <a:cubicBezTo>
                      <a:pt x="27" y="2"/>
                      <a:pt x="30" y="0"/>
                      <a:pt x="36" y="0"/>
                    </a:cubicBezTo>
                    <a:cubicBezTo>
                      <a:pt x="42" y="0"/>
                      <a:pt x="47" y="4"/>
                      <a:pt x="47" y="10"/>
                    </a:cubicBezTo>
                    <a:cubicBezTo>
                      <a:pt x="47" y="20"/>
                      <a:pt x="36" y="30"/>
                      <a:pt x="24" y="40"/>
                    </a:cubicBezTo>
                    <a:cubicBezTo>
                      <a:pt x="12" y="30"/>
                      <a:pt x="0" y="20"/>
                      <a:pt x="0" y="10"/>
                    </a:cubicBezTo>
                    <a:cubicBezTo>
                      <a:pt x="0" y="4"/>
                      <a:pt x="5" y="0"/>
                      <a:pt x="12" y="0"/>
                    </a:cubicBezTo>
                    <a:cubicBezTo>
                      <a:pt x="18" y="0"/>
                      <a:pt x="21" y="2"/>
                      <a:pt x="24" y="7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4" name="Freeform 1642"/>
              <p:cNvSpPr>
                <a:spLocks noEditPoints="1"/>
              </p:cNvSpPr>
              <p:nvPr/>
            </p:nvSpPr>
            <p:spPr bwMode="auto">
              <a:xfrm>
                <a:off x="1060" y="667"/>
                <a:ext cx="41" cy="40"/>
              </a:xfrm>
              <a:custGeom>
                <a:avLst/>
                <a:gdLst>
                  <a:gd name="T0" fmla="*/ 28 w 35"/>
                  <a:gd name="T1" fmla="*/ 20 h 34"/>
                  <a:gd name="T2" fmla="*/ 28 w 35"/>
                  <a:gd name="T3" fmla="*/ 20 h 34"/>
                  <a:gd name="T4" fmla="*/ 28 w 35"/>
                  <a:gd name="T5" fmla="*/ 17 h 34"/>
                  <a:gd name="T6" fmla="*/ 11 w 35"/>
                  <a:gd name="T7" fmla="*/ 0 h 34"/>
                  <a:gd name="T8" fmla="*/ 6 w 35"/>
                  <a:gd name="T9" fmla="*/ 1 h 34"/>
                  <a:gd name="T10" fmla="*/ 25 w 35"/>
                  <a:gd name="T11" fmla="*/ 20 h 34"/>
                  <a:gd name="T12" fmla="*/ 28 w 35"/>
                  <a:gd name="T13" fmla="*/ 20 h 34"/>
                  <a:gd name="T14" fmla="*/ 35 w 35"/>
                  <a:gd name="T15" fmla="*/ 34 h 34"/>
                  <a:gd name="T16" fmla="*/ 19 w 35"/>
                  <a:gd name="T17" fmla="*/ 29 h 34"/>
                  <a:gd name="T18" fmla="*/ 21 w 35"/>
                  <a:gd name="T19" fmla="*/ 28 h 34"/>
                  <a:gd name="T20" fmla="*/ 21 w 35"/>
                  <a:gd name="T21" fmla="*/ 27 h 34"/>
                  <a:gd name="T22" fmla="*/ 26 w 35"/>
                  <a:gd name="T23" fmla="*/ 29 h 34"/>
                  <a:gd name="T24" fmla="*/ 30 w 35"/>
                  <a:gd name="T25" fmla="*/ 25 h 34"/>
                  <a:gd name="T26" fmla="*/ 28 w 35"/>
                  <a:gd name="T27" fmla="*/ 21 h 34"/>
                  <a:gd name="T28" fmla="*/ 28 w 35"/>
                  <a:gd name="T29" fmla="*/ 20 h 34"/>
                  <a:gd name="T30" fmla="*/ 29 w 35"/>
                  <a:gd name="T31" fmla="*/ 19 h 34"/>
                  <a:gd name="T32" fmla="*/ 35 w 35"/>
                  <a:gd name="T33" fmla="*/ 34 h 34"/>
                  <a:gd name="T34" fmla="*/ 20 w 35"/>
                  <a:gd name="T35" fmla="*/ 27 h 34"/>
                  <a:gd name="T36" fmla="*/ 17 w 35"/>
                  <a:gd name="T37" fmla="*/ 27 h 34"/>
                  <a:gd name="T38" fmla="*/ 0 w 35"/>
                  <a:gd name="T39" fmla="*/ 10 h 34"/>
                  <a:gd name="T40" fmla="*/ 2 w 35"/>
                  <a:gd name="T41" fmla="*/ 6 h 34"/>
                  <a:gd name="T42" fmla="*/ 20 w 35"/>
                  <a:gd name="T43" fmla="*/ 24 h 34"/>
                  <a:gd name="T44" fmla="*/ 20 w 35"/>
                  <a:gd name="T45" fmla="*/ 27 h 34"/>
                  <a:gd name="T46" fmla="*/ 20 w 35"/>
                  <a:gd name="T47" fmla="*/ 27 h 34"/>
                  <a:gd name="T48" fmla="*/ 24 w 35"/>
                  <a:gd name="T49" fmla="*/ 24 h 34"/>
                  <a:gd name="T50" fmla="*/ 21 w 35"/>
                  <a:gd name="T51" fmla="*/ 24 h 34"/>
                  <a:gd name="T52" fmla="*/ 3 w 35"/>
                  <a:gd name="T53" fmla="*/ 5 h 34"/>
                  <a:gd name="T54" fmla="*/ 6 w 35"/>
                  <a:gd name="T55" fmla="*/ 2 h 34"/>
                  <a:gd name="T56" fmla="*/ 24 w 35"/>
                  <a:gd name="T57" fmla="*/ 20 h 34"/>
                  <a:gd name="T58" fmla="*/ 24 w 35"/>
                  <a:gd name="T5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34">
                    <a:moveTo>
                      <a:pt x="28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19"/>
                      <a:pt x="29" y="17"/>
                      <a:pt x="28" y="1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1"/>
                      <a:pt x="27" y="21"/>
                      <a:pt x="28" y="20"/>
                    </a:cubicBezTo>
                    <a:close/>
                    <a:moveTo>
                      <a:pt x="35" y="34"/>
                    </a:move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8"/>
                      <a:pt x="20" y="28"/>
                      <a:pt x="21" y="28"/>
                    </a:cubicBezTo>
                    <a:cubicBezTo>
                      <a:pt x="21" y="28"/>
                      <a:pt x="21" y="27"/>
                      <a:pt x="21" y="27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19"/>
                      <a:pt x="29" y="19"/>
                    </a:cubicBezTo>
                    <a:cubicBezTo>
                      <a:pt x="35" y="34"/>
                      <a:pt x="35" y="34"/>
                      <a:pt x="35" y="34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8" y="28"/>
                      <a:pt x="17" y="2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5"/>
                      <a:pt x="21" y="26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lose/>
                    <a:moveTo>
                      <a:pt x="24" y="24"/>
                    </a:moveTo>
                    <a:cubicBezTo>
                      <a:pt x="23" y="24"/>
                      <a:pt x="22" y="24"/>
                      <a:pt x="21" y="2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5" y="21"/>
                      <a:pt x="25" y="23"/>
                      <a:pt x="24" y="24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5" name="Freeform 1643"/>
              <p:cNvSpPr>
                <a:spLocks noEditPoints="1"/>
              </p:cNvSpPr>
              <p:nvPr/>
            </p:nvSpPr>
            <p:spPr bwMode="auto">
              <a:xfrm>
                <a:off x="483" y="1829"/>
                <a:ext cx="22" cy="22"/>
              </a:xfrm>
              <a:custGeom>
                <a:avLst/>
                <a:gdLst>
                  <a:gd name="T0" fmla="*/ 2 w 19"/>
                  <a:gd name="T1" fmla="*/ 0 h 19"/>
                  <a:gd name="T2" fmla="*/ 17 w 19"/>
                  <a:gd name="T3" fmla="*/ 0 h 19"/>
                  <a:gd name="T4" fmla="*/ 19 w 19"/>
                  <a:gd name="T5" fmla="*/ 2 h 19"/>
                  <a:gd name="T6" fmla="*/ 19 w 19"/>
                  <a:gd name="T7" fmla="*/ 17 h 19"/>
                  <a:gd name="T8" fmla="*/ 17 w 19"/>
                  <a:gd name="T9" fmla="*/ 19 h 19"/>
                  <a:gd name="T10" fmla="*/ 2 w 19"/>
                  <a:gd name="T11" fmla="*/ 19 h 19"/>
                  <a:gd name="T12" fmla="*/ 0 w 19"/>
                  <a:gd name="T13" fmla="*/ 17 h 19"/>
                  <a:gd name="T14" fmla="*/ 0 w 19"/>
                  <a:gd name="T15" fmla="*/ 2 h 19"/>
                  <a:gd name="T16" fmla="*/ 2 w 19"/>
                  <a:gd name="T17" fmla="*/ 0 h 19"/>
                  <a:gd name="T18" fmla="*/ 8 w 19"/>
                  <a:gd name="T19" fmla="*/ 5 h 19"/>
                  <a:gd name="T20" fmla="*/ 8 w 19"/>
                  <a:gd name="T21" fmla="*/ 8 h 19"/>
                  <a:gd name="T22" fmla="*/ 5 w 19"/>
                  <a:gd name="T23" fmla="*/ 8 h 19"/>
                  <a:gd name="T24" fmla="*/ 5 w 19"/>
                  <a:gd name="T25" fmla="*/ 11 h 19"/>
                  <a:gd name="T26" fmla="*/ 8 w 19"/>
                  <a:gd name="T27" fmla="*/ 11 h 19"/>
                  <a:gd name="T28" fmla="*/ 8 w 19"/>
                  <a:gd name="T29" fmla="*/ 14 h 19"/>
                  <a:gd name="T30" fmla="*/ 11 w 19"/>
                  <a:gd name="T31" fmla="*/ 14 h 19"/>
                  <a:gd name="T32" fmla="*/ 11 w 19"/>
                  <a:gd name="T33" fmla="*/ 11 h 19"/>
                  <a:gd name="T34" fmla="*/ 14 w 19"/>
                  <a:gd name="T35" fmla="*/ 11 h 19"/>
                  <a:gd name="T36" fmla="*/ 14 w 19"/>
                  <a:gd name="T37" fmla="*/ 8 h 19"/>
                  <a:gd name="T38" fmla="*/ 11 w 19"/>
                  <a:gd name="T39" fmla="*/ 8 h 19"/>
                  <a:gd name="T40" fmla="*/ 11 w 19"/>
                  <a:gd name="T41" fmla="*/ 5 h 19"/>
                  <a:gd name="T42" fmla="*/ 8 w 19"/>
                  <a:gd name="T43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9">
                    <a:moveTo>
                      <a:pt x="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8" y="19"/>
                      <a:pt x="1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8" y="5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5"/>
                      <a:pt x="11" y="5"/>
                      <a:pt x="11" y="5"/>
                    </a:cubicBezTo>
                    <a:lnTo>
                      <a:pt x="8" y="5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6" name="Freeform 1644"/>
              <p:cNvSpPr>
                <a:spLocks noEditPoints="1"/>
              </p:cNvSpPr>
              <p:nvPr/>
            </p:nvSpPr>
            <p:spPr bwMode="auto">
              <a:xfrm>
                <a:off x="508" y="1829"/>
                <a:ext cx="21" cy="22"/>
              </a:xfrm>
              <a:custGeom>
                <a:avLst/>
                <a:gdLst>
                  <a:gd name="T0" fmla="*/ 2 w 18"/>
                  <a:gd name="T1" fmla="*/ 0 h 19"/>
                  <a:gd name="T2" fmla="*/ 17 w 18"/>
                  <a:gd name="T3" fmla="*/ 0 h 19"/>
                  <a:gd name="T4" fmla="*/ 18 w 18"/>
                  <a:gd name="T5" fmla="*/ 2 h 19"/>
                  <a:gd name="T6" fmla="*/ 18 w 18"/>
                  <a:gd name="T7" fmla="*/ 17 h 19"/>
                  <a:gd name="T8" fmla="*/ 17 w 18"/>
                  <a:gd name="T9" fmla="*/ 19 h 19"/>
                  <a:gd name="T10" fmla="*/ 2 w 18"/>
                  <a:gd name="T11" fmla="*/ 19 h 19"/>
                  <a:gd name="T12" fmla="*/ 0 w 18"/>
                  <a:gd name="T13" fmla="*/ 17 h 19"/>
                  <a:gd name="T14" fmla="*/ 0 w 18"/>
                  <a:gd name="T15" fmla="*/ 2 h 19"/>
                  <a:gd name="T16" fmla="*/ 2 w 18"/>
                  <a:gd name="T17" fmla="*/ 0 h 19"/>
                  <a:gd name="T18" fmla="*/ 5 w 18"/>
                  <a:gd name="T19" fmla="*/ 11 h 19"/>
                  <a:gd name="T20" fmla="*/ 14 w 18"/>
                  <a:gd name="T21" fmla="*/ 11 h 19"/>
                  <a:gd name="T22" fmla="*/ 14 w 18"/>
                  <a:gd name="T23" fmla="*/ 8 h 19"/>
                  <a:gd name="T24" fmla="*/ 5 w 18"/>
                  <a:gd name="T25" fmla="*/ 8 h 19"/>
                  <a:gd name="T26" fmla="*/ 5 w 18"/>
                  <a:gd name="T2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19">
                    <a:moveTo>
                      <a:pt x="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1"/>
                      <a:pt x="18" y="2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8"/>
                      <a:pt x="18" y="19"/>
                      <a:pt x="1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5" y="11"/>
                    </a:move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11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7" name="Freeform 1645"/>
              <p:cNvSpPr>
                <a:spLocks noEditPoints="1"/>
              </p:cNvSpPr>
              <p:nvPr/>
            </p:nvSpPr>
            <p:spPr bwMode="auto">
              <a:xfrm>
                <a:off x="483" y="1853"/>
                <a:ext cx="22" cy="22"/>
              </a:xfrm>
              <a:custGeom>
                <a:avLst/>
                <a:gdLst>
                  <a:gd name="T0" fmla="*/ 2 w 19"/>
                  <a:gd name="T1" fmla="*/ 0 h 18"/>
                  <a:gd name="T2" fmla="*/ 17 w 19"/>
                  <a:gd name="T3" fmla="*/ 0 h 18"/>
                  <a:gd name="T4" fmla="*/ 19 w 19"/>
                  <a:gd name="T5" fmla="*/ 2 h 18"/>
                  <a:gd name="T6" fmla="*/ 19 w 19"/>
                  <a:gd name="T7" fmla="*/ 17 h 18"/>
                  <a:gd name="T8" fmla="*/ 17 w 19"/>
                  <a:gd name="T9" fmla="*/ 18 h 18"/>
                  <a:gd name="T10" fmla="*/ 2 w 19"/>
                  <a:gd name="T11" fmla="*/ 18 h 18"/>
                  <a:gd name="T12" fmla="*/ 0 w 19"/>
                  <a:gd name="T13" fmla="*/ 17 h 18"/>
                  <a:gd name="T14" fmla="*/ 0 w 19"/>
                  <a:gd name="T15" fmla="*/ 2 h 18"/>
                  <a:gd name="T16" fmla="*/ 2 w 19"/>
                  <a:gd name="T17" fmla="*/ 0 h 18"/>
                  <a:gd name="T18" fmla="*/ 5 w 19"/>
                  <a:gd name="T19" fmla="*/ 7 h 18"/>
                  <a:gd name="T20" fmla="*/ 8 w 19"/>
                  <a:gd name="T21" fmla="*/ 9 h 18"/>
                  <a:gd name="T22" fmla="*/ 5 w 19"/>
                  <a:gd name="T23" fmla="*/ 12 h 18"/>
                  <a:gd name="T24" fmla="*/ 7 w 19"/>
                  <a:gd name="T25" fmla="*/ 13 h 18"/>
                  <a:gd name="T26" fmla="*/ 9 w 19"/>
                  <a:gd name="T27" fmla="*/ 11 h 18"/>
                  <a:gd name="T28" fmla="*/ 12 w 19"/>
                  <a:gd name="T29" fmla="*/ 13 h 18"/>
                  <a:gd name="T30" fmla="*/ 13 w 19"/>
                  <a:gd name="T31" fmla="*/ 12 h 18"/>
                  <a:gd name="T32" fmla="*/ 11 w 19"/>
                  <a:gd name="T33" fmla="*/ 9 h 18"/>
                  <a:gd name="T34" fmla="*/ 13 w 19"/>
                  <a:gd name="T35" fmla="*/ 7 h 18"/>
                  <a:gd name="T36" fmla="*/ 12 w 19"/>
                  <a:gd name="T37" fmla="*/ 5 h 18"/>
                  <a:gd name="T38" fmla="*/ 9 w 19"/>
                  <a:gd name="T39" fmla="*/ 8 h 18"/>
                  <a:gd name="T40" fmla="*/ 7 w 19"/>
                  <a:gd name="T41" fmla="*/ 5 h 18"/>
                  <a:gd name="T42" fmla="*/ 5 w 19"/>
                  <a:gd name="T43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8">
                    <a:moveTo>
                      <a:pt x="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8" y="18"/>
                      <a:pt x="1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5" y="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8" name="Freeform 1646"/>
              <p:cNvSpPr>
                <a:spLocks noEditPoints="1"/>
              </p:cNvSpPr>
              <p:nvPr/>
            </p:nvSpPr>
            <p:spPr bwMode="auto">
              <a:xfrm>
                <a:off x="508" y="1853"/>
                <a:ext cx="21" cy="22"/>
              </a:xfrm>
              <a:custGeom>
                <a:avLst/>
                <a:gdLst>
                  <a:gd name="T0" fmla="*/ 2 w 18"/>
                  <a:gd name="T1" fmla="*/ 0 h 18"/>
                  <a:gd name="T2" fmla="*/ 17 w 18"/>
                  <a:gd name="T3" fmla="*/ 0 h 18"/>
                  <a:gd name="T4" fmla="*/ 18 w 18"/>
                  <a:gd name="T5" fmla="*/ 2 h 18"/>
                  <a:gd name="T6" fmla="*/ 18 w 18"/>
                  <a:gd name="T7" fmla="*/ 17 h 18"/>
                  <a:gd name="T8" fmla="*/ 17 w 18"/>
                  <a:gd name="T9" fmla="*/ 18 h 18"/>
                  <a:gd name="T10" fmla="*/ 2 w 18"/>
                  <a:gd name="T11" fmla="*/ 18 h 18"/>
                  <a:gd name="T12" fmla="*/ 0 w 18"/>
                  <a:gd name="T13" fmla="*/ 17 h 18"/>
                  <a:gd name="T14" fmla="*/ 0 w 18"/>
                  <a:gd name="T15" fmla="*/ 2 h 18"/>
                  <a:gd name="T16" fmla="*/ 2 w 18"/>
                  <a:gd name="T17" fmla="*/ 0 h 18"/>
                  <a:gd name="T18" fmla="*/ 5 w 18"/>
                  <a:gd name="T19" fmla="*/ 8 h 18"/>
                  <a:gd name="T20" fmla="*/ 14 w 18"/>
                  <a:gd name="T21" fmla="*/ 8 h 18"/>
                  <a:gd name="T22" fmla="*/ 14 w 18"/>
                  <a:gd name="T23" fmla="*/ 6 h 18"/>
                  <a:gd name="T24" fmla="*/ 5 w 18"/>
                  <a:gd name="T25" fmla="*/ 6 h 18"/>
                  <a:gd name="T26" fmla="*/ 5 w 18"/>
                  <a:gd name="T27" fmla="*/ 8 h 18"/>
                  <a:gd name="T28" fmla="*/ 5 w 18"/>
                  <a:gd name="T29" fmla="*/ 12 h 18"/>
                  <a:gd name="T30" fmla="*/ 14 w 18"/>
                  <a:gd name="T31" fmla="*/ 12 h 18"/>
                  <a:gd name="T32" fmla="*/ 14 w 18"/>
                  <a:gd name="T33" fmla="*/ 10 h 18"/>
                  <a:gd name="T34" fmla="*/ 5 w 18"/>
                  <a:gd name="T35" fmla="*/ 10 h 18"/>
                  <a:gd name="T36" fmla="*/ 5 w 18"/>
                  <a:gd name="T3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8">
                    <a:moveTo>
                      <a:pt x="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1"/>
                      <a:pt x="18" y="2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5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5" y="12"/>
                    </a:move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49" name="Freeform 1647"/>
              <p:cNvSpPr>
                <a:spLocks noEditPoints="1"/>
              </p:cNvSpPr>
              <p:nvPr/>
            </p:nvSpPr>
            <p:spPr bwMode="auto">
              <a:xfrm>
                <a:off x="1324" y="1110"/>
                <a:ext cx="45" cy="45"/>
              </a:xfrm>
              <a:custGeom>
                <a:avLst/>
                <a:gdLst>
                  <a:gd name="T0" fmla="*/ 6 w 38"/>
                  <a:gd name="T1" fmla="*/ 7 h 38"/>
                  <a:gd name="T2" fmla="*/ 10 w 38"/>
                  <a:gd name="T3" fmla="*/ 12 h 38"/>
                  <a:gd name="T4" fmla="*/ 14 w 38"/>
                  <a:gd name="T5" fmla="*/ 9 h 38"/>
                  <a:gd name="T6" fmla="*/ 15 w 38"/>
                  <a:gd name="T7" fmla="*/ 7 h 38"/>
                  <a:gd name="T8" fmla="*/ 18 w 38"/>
                  <a:gd name="T9" fmla="*/ 12 h 38"/>
                  <a:gd name="T10" fmla="*/ 22 w 38"/>
                  <a:gd name="T11" fmla="*/ 9 h 38"/>
                  <a:gd name="T12" fmla="*/ 24 w 38"/>
                  <a:gd name="T13" fmla="*/ 7 h 38"/>
                  <a:gd name="T14" fmla="*/ 27 w 38"/>
                  <a:gd name="T15" fmla="*/ 12 h 38"/>
                  <a:gd name="T16" fmla="*/ 31 w 38"/>
                  <a:gd name="T17" fmla="*/ 9 h 38"/>
                  <a:gd name="T18" fmla="*/ 32 w 38"/>
                  <a:gd name="T19" fmla="*/ 7 h 38"/>
                  <a:gd name="T20" fmla="*/ 38 w 38"/>
                  <a:gd name="T21" fmla="*/ 33 h 38"/>
                  <a:gd name="T22" fmla="*/ 6 w 38"/>
                  <a:gd name="T23" fmla="*/ 38 h 38"/>
                  <a:gd name="T24" fmla="*/ 0 w 38"/>
                  <a:gd name="T25" fmla="*/ 12 h 38"/>
                  <a:gd name="T26" fmla="*/ 10 w 38"/>
                  <a:gd name="T27" fmla="*/ 29 h 38"/>
                  <a:gd name="T28" fmla="*/ 15 w 38"/>
                  <a:gd name="T29" fmla="*/ 34 h 38"/>
                  <a:gd name="T30" fmla="*/ 19 w 38"/>
                  <a:gd name="T31" fmla="*/ 29 h 38"/>
                  <a:gd name="T32" fmla="*/ 17 w 38"/>
                  <a:gd name="T33" fmla="*/ 26 h 38"/>
                  <a:gd name="T34" fmla="*/ 18 w 38"/>
                  <a:gd name="T35" fmla="*/ 20 h 38"/>
                  <a:gd name="T36" fmla="*/ 12 w 38"/>
                  <a:gd name="T37" fmla="*/ 19 h 38"/>
                  <a:gd name="T38" fmla="*/ 10 w 38"/>
                  <a:gd name="T39" fmla="*/ 23 h 38"/>
                  <a:gd name="T40" fmla="*/ 13 w 38"/>
                  <a:gd name="T41" fmla="*/ 22 h 38"/>
                  <a:gd name="T42" fmla="*/ 16 w 38"/>
                  <a:gd name="T43" fmla="*/ 21 h 38"/>
                  <a:gd name="T44" fmla="*/ 15 w 38"/>
                  <a:gd name="T45" fmla="*/ 24 h 38"/>
                  <a:gd name="T46" fmla="*/ 13 w 38"/>
                  <a:gd name="T47" fmla="*/ 27 h 38"/>
                  <a:gd name="T48" fmla="*/ 16 w 38"/>
                  <a:gd name="T49" fmla="*/ 27 h 38"/>
                  <a:gd name="T50" fmla="*/ 16 w 38"/>
                  <a:gd name="T51" fmla="*/ 31 h 38"/>
                  <a:gd name="T52" fmla="*/ 13 w 38"/>
                  <a:gd name="T53" fmla="*/ 31 h 38"/>
                  <a:gd name="T54" fmla="*/ 10 w 38"/>
                  <a:gd name="T55" fmla="*/ 29 h 38"/>
                  <a:gd name="T56" fmla="*/ 28 w 38"/>
                  <a:gd name="T57" fmla="*/ 19 h 38"/>
                  <a:gd name="T58" fmla="*/ 24 w 38"/>
                  <a:gd name="T59" fmla="*/ 21 h 38"/>
                  <a:gd name="T60" fmla="*/ 22 w 38"/>
                  <a:gd name="T61" fmla="*/ 25 h 38"/>
                  <a:gd name="T62" fmla="*/ 25 w 38"/>
                  <a:gd name="T63" fmla="*/ 33 h 38"/>
                  <a:gd name="T64" fmla="*/ 35 w 38"/>
                  <a:gd name="T65" fmla="*/ 16 h 38"/>
                  <a:gd name="T66" fmla="*/ 3 w 38"/>
                  <a:gd name="T67" fmla="*/ 32 h 38"/>
                  <a:gd name="T68" fmla="*/ 31 w 38"/>
                  <a:gd name="T69" fmla="*/ 36 h 38"/>
                  <a:gd name="T70" fmla="*/ 35 w 38"/>
                  <a:gd name="T71" fmla="*/ 16 h 38"/>
                  <a:gd name="T72" fmla="*/ 8 w 38"/>
                  <a:gd name="T73" fmla="*/ 2 h 38"/>
                  <a:gd name="T74" fmla="*/ 10 w 38"/>
                  <a:gd name="T75" fmla="*/ 10 h 38"/>
                  <a:gd name="T76" fmla="*/ 12 w 38"/>
                  <a:gd name="T77" fmla="*/ 9 h 38"/>
                  <a:gd name="T78" fmla="*/ 10 w 38"/>
                  <a:gd name="T79" fmla="*/ 0 h 38"/>
                  <a:gd name="T80" fmla="*/ 27 w 38"/>
                  <a:gd name="T81" fmla="*/ 0 h 38"/>
                  <a:gd name="T82" fmla="*/ 26 w 38"/>
                  <a:gd name="T83" fmla="*/ 9 h 38"/>
                  <a:gd name="T84" fmla="*/ 28 w 38"/>
                  <a:gd name="T85" fmla="*/ 10 h 38"/>
                  <a:gd name="T86" fmla="*/ 29 w 38"/>
                  <a:gd name="T87" fmla="*/ 2 h 38"/>
                  <a:gd name="T88" fmla="*/ 27 w 38"/>
                  <a:gd name="T89" fmla="*/ 0 h 38"/>
                  <a:gd name="T90" fmla="*/ 17 w 38"/>
                  <a:gd name="T91" fmla="*/ 2 h 38"/>
                  <a:gd name="T92" fmla="*/ 18 w 38"/>
                  <a:gd name="T93" fmla="*/ 10 h 38"/>
                  <a:gd name="T94" fmla="*/ 20 w 38"/>
                  <a:gd name="T95" fmla="*/ 9 h 38"/>
                  <a:gd name="T96" fmla="*/ 19 w 38"/>
                  <a:gd name="T9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8" h="38">
                    <a:moveTo>
                      <a:pt x="6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1"/>
                      <a:pt x="8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2"/>
                      <a:pt x="14" y="11"/>
                      <a:pt x="14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1"/>
                      <a:pt x="17" y="12"/>
                      <a:pt x="18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2"/>
                      <a:pt x="22" y="11"/>
                      <a:pt x="22" y="9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1"/>
                      <a:pt x="25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9" y="12"/>
                      <a:pt x="31" y="11"/>
                      <a:pt x="31" y="9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5" y="7"/>
                      <a:pt x="38" y="9"/>
                      <a:pt x="38" y="12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6"/>
                      <a:pt x="35" y="38"/>
                      <a:pt x="32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3" y="38"/>
                      <a:pt x="0" y="36"/>
                      <a:pt x="0" y="3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3" y="7"/>
                      <a:pt x="6" y="7"/>
                    </a:cubicBezTo>
                    <a:close/>
                    <a:moveTo>
                      <a:pt x="10" y="29"/>
                    </a:moveTo>
                    <a:cubicBezTo>
                      <a:pt x="10" y="31"/>
                      <a:pt x="10" y="32"/>
                      <a:pt x="11" y="32"/>
                    </a:cubicBezTo>
                    <a:cubicBezTo>
                      <a:pt x="12" y="33"/>
                      <a:pt x="13" y="34"/>
                      <a:pt x="15" y="34"/>
                    </a:cubicBezTo>
                    <a:cubicBezTo>
                      <a:pt x="16" y="34"/>
                      <a:pt x="17" y="33"/>
                      <a:pt x="18" y="32"/>
                    </a:cubicBezTo>
                    <a:cubicBezTo>
                      <a:pt x="19" y="31"/>
                      <a:pt x="19" y="30"/>
                      <a:pt x="19" y="29"/>
                    </a:cubicBezTo>
                    <a:cubicBezTo>
                      <a:pt x="19" y="28"/>
                      <a:pt x="19" y="27"/>
                      <a:pt x="19" y="27"/>
                    </a:cubicBezTo>
                    <a:cubicBezTo>
                      <a:pt x="18" y="26"/>
                      <a:pt x="18" y="26"/>
                      <a:pt x="17" y="26"/>
                    </a:cubicBezTo>
                    <a:cubicBezTo>
                      <a:pt x="18" y="25"/>
                      <a:pt x="19" y="24"/>
                      <a:pt x="19" y="22"/>
                    </a:cubicBezTo>
                    <a:cubicBezTo>
                      <a:pt x="19" y="22"/>
                      <a:pt x="18" y="21"/>
                      <a:pt x="18" y="20"/>
                    </a:cubicBezTo>
                    <a:cubicBezTo>
                      <a:pt x="17" y="19"/>
                      <a:pt x="16" y="19"/>
                      <a:pt x="14" y="19"/>
                    </a:cubicBezTo>
                    <a:cubicBezTo>
                      <a:pt x="14" y="19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0" y="21"/>
                      <a:pt x="10" y="22"/>
                      <a:pt x="1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2"/>
                      <a:pt x="16" y="22"/>
                      <a:pt x="16" y="23"/>
                    </a:cubicBezTo>
                    <a:cubicBezTo>
                      <a:pt x="16" y="23"/>
                      <a:pt x="16" y="24"/>
                      <a:pt x="15" y="24"/>
                    </a:cubicBezTo>
                    <a:cubicBezTo>
                      <a:pt x="15" y="24"/>
                      <a:pt x="14" y="25"/>
                      <a:pt x="14" y="25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7"/>
                      <a:pt x="14" y="27"/>
                      <a:pt x="15" y="27"/>
                    </a:cubicBezTo>
                    <a:cubicBezTo>
                      <a:pt x="15" y="27"/>
                      <a:pt x="16" y="27"/>
                      <a:pt x="16" y="27"/>
                    </a:cubicBezTo>
                    <a:cubicBezTo>
                      <a:pt x="16" y="28"/>
                      <a:pt x="17" y="28"/>
                      <a:pt x="17" y="29"/>
                    </a:cubicBezTo>
                    <a:cubicBezTo>
                      <a:pt x="17" y="30"/>
                      <a:pt x="16" y="30"/>
                      <a:pt x="16" y="31"/>
                    </a:cubicBezTo>
                    <a:cubicBezTo>
                      <a:pt x="16" y="31"/>
                      <a:pt x="15" y="31"/>
                      <a:pt x="15" y="31"/>
                    </a:cubicBezTo>
                    <a:cubicBezTo>
                      <a:pt x="14" y="31"/>
                      <a:pt x="14" y="31"/>
                      <a:pt x="13" y="31"/>
                    </a:cubicBezTo>
                    <a:cubicBezTo>
                      <a:pt x="13" y="30"/>
                      <a:pt x="13" y="30"/>
                      <a:pt x="12" y="29"/>
                    </a:cubicBezTo>
                    <a:cubicBezTo>
                      <a:pt x="10" y="29"/>
                      <a:pt x="10" y="29"/>
                      <a:pt x="10" y="29"/>
                    </a:cubicBezTo>
                    <a:close/>
                    <a:moveTo>
                      <a:pt x="28" y="33"/>
                    </a:moveTo>
                    <a:cubicBezTo>
                      <a:pt x="28" y="19"/>
                      <a:pt x="28" y="19"/>
                      <a:pt x="28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0"/>
                      <a:pt x="25" y="20"/>
                      <a:pt x="24" y="21"/>
                    </a:cubicBezTo>
                    <a:cubicBezTo>
                      <a:pt x="23" y="22"/>
                      <a:pt x="23" y="22"/>
                      <a:pt x="22" y="22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4" y="24"/>
                      <a:pt x="25" y="2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8" y="33"/>
                      <a:pt x="28" y="33"/>
                      <a:pt x="28" y="33"/>
                    </a:cubicBezTo>
                    <a:close/>
                    <a:moveTo>
                      <a:pt x="35" y="16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4"/>
                      <a:pt x="4" y="36"/>
                      <a:pt x="7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4" y="36"/>
                      <a:pt x="35" y="34"/>
                      <a:pt x="35" y="32"/>
                    </a:cubicBezTo>
                    <a:cubicBezTo>
                      <a:pt x="35" y="16"/>
                      <a:pt x="35" y="16"/>
                      <a:pt x="35" y="16"/>
                    </a:cubicBezTo>
                    <a:close/>
                    <a:moveTo>
                      <a:pt x="10" y="0"/>
                    </a:moveTo>
                    <a:cubicBezTo>
                      <a:pt x="9" y="0"/>
                      <a:pt x="8" y="1"/>
                      <a:pt x="8" y="2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9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2" y="10"/>
                      <a:pt x="12" y="9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27" y="0"/>
                    </a:moveTo>
                    <a:cubicBezTo>
                      <a:pt x="26" y="0"/>
                      <a:pt x="26" y="1"/>
                      <a:pt x="26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10"/>
                      <a:pt x="26" y="10"/>
                      <a:pt x="27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9" y="10"/>
                      <a:pt x="29" y="9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lose/>
                    <a:moveTo>
                      <a:pt x="18" y="0"/>
                    </a:moveTo>
                    <a:cubicBezTo>
                      <a:pt x="18" y="0"/>
                      <a:pt x="17" y="1"/>
                      <a:pt x="17" y="2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10"/>
                      <a:pt x="18" y="10"/>
                      <a:pt x="18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10"/>
                      <a:pt x="20" y="10"/>
                      <a:pt x="20" y="9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0"/>
                      <a:pt x="19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0" name="Freeform 1648"/>
              <p:cNvSpPr>
                <a:spLocks noEditPoints="1"/>
              </p:cNvSpPr>
              <p:nvPr/>
            </p:nvSpPr>
            <p:spPr bwMode="auto">
              <a:xfrm>
                <a:off x="1894" y="788"/>
                <a:ext cx="47" cy="47"/>
              </a:xfrm>
              <a:custGeom>
                <a:avLst/>
                <a:gdLst>
                  <a:gd name="T0" fmla="*/ 20 w 40"/>
                  <a:gd name="T1" fmla="*/ 0 h 40"/>
                  <a:gd name="T2" fmla="*/ 40 w 40"/>
                  <a:gd name="T3" fmla="*/ 20 h 40"/>
                  <a:gd name="T4" fmla="*/ 20 w 40"/>
                  <a:gd name="T5" fmla="*/ 40 h 40"/>
                  <a:gd name="T6" fmla="*/ 0 w 40"/>
                  <a:gd name="T7" fmla="*/ 20 h 40"/>
                  <a:gd name="T8" fmla="*/ 20 w 40"/>
                  <a:gd name="T9" fmla="*/ 0 h 40"/>
                  <a:gd name="T10" fmla="*/ 20 w 40"/>
                  <a:gd name="T11" fmla="*/ 23 h 40"/>
                  <a:gd name="T12" fmla="*/ 22 w 40"/>
                  <a:gd name="T13" fmla="*/ 21 h 40"/>
                  <a:gd name="T14" fmla="*/ 29 w 40"/>
                  <a:gd name="T15" fmla="*/ 12 h 40"/>
                  <a:gd name="T16" fmla="*/ 29 w 40"/>
                  <a:gd name="T17" fmla="*/ 11 h 40"/>
                  <a:gd name="T18" fmla="*/ 29 w 40"/>
                  <a:gd name="T19" fmla="*/ 11 h 40"/>
                  <a:gd name="T20" fmla="*/ 27 w 40"/>
                  <a:gd name="T21" fmla="*/ 11 h 40"/>
                  <a:gd name="T22" fmla="*/ 20 w 40"/>
                  <a:gd name="T23" fmla="*/ 19 h 40"/>
                  <a:gd name="T24" fmla="*/ 15 w 40"/>
                  <a:gd name="T25" fmla="*/ 15 h 40"/>
                  <a:gd name="T26" fmla="*/ 14 w 40"/>
                  <a:gd name="T27" fmla="*/ 16 h 40"/>
                  <a:gd name="T28" fmla="*/ 14 w 40"/>
                  <a:gd name="T29" fmla="*/ 16 h 40"/>
                  <a:gd name="T30" fmla="*/ 14 w 40"/>
                  <a:gd name="T31" fmla="*/ 18 h 40"/>
                  <a:gd name="T32" fmla="*/ 18 w 40"/>
                  <a:gd name="T33" fmla="*/ 21 h 40"/>
                  <a:gd name="T34" fmla="*/ 20 w 40"/>
                  <a:gd name="T35" fmla="*/ 23 h 40"/>
                  <a:gd name="T36" fmla="*/ 6 w 40"/>
                  <a:gd name="T37" fmla="*/ 21 h 40"/>
                  <a:gd name="T38" fmla="*/ 10 w 40"/>
                  <a:gd name="T39" fmla="*/ 21 h 40"/>
                  <a:gd name="T40" fmla="*/ 10 w 40"/>
                  <a:gd name="T41" fmla="*/ 19 h 40"/>
                  <a:gd name="T42" fmla="*/ 6 w 40"/>
                  <a:gd name="T43" fmla="*/ 19 h 40"/>
                  <a:gd name="T44" fmla="*/ 6 w 40"/>
                  <a:gd name="T45" fmla="*/ 21 h 40"/>
                  <a:gd name="T46" fmla="*/ 30 w 40"/>
                  <a:gd name="T47" fmla="*/ 21 h 40"/>
                  <a:gd name="T48" fmla="*/ 34 w 40"/>
                  <a:gd name="T49" fmla="*/ 21 h 40"/>
                  <a:gd name="T50" fmla="*/ 34 w 40"/>
                  <a:gd name="T51" fmla="*/ 19 h 40"/>
                  <a:gd name="T52" fmla="*/ 30 w 40"/>
                  <a:gd name="T53" fmla="*/ 19 h 40"/>
                  <a:gd name="T54" fmla="*/ 30 w 40"/>
                  <a:gd name="T55" fmla="*/ 21 h 40"/>
                  <a:gd name="T56" fmla="*/ 19 w 40"/>
                  <a:gd name="T57" fmla="*/ 6 h 40"/>
                  <a:gd name="T58" fmla="*/ 19 w 40"/>
                  <a:gd name="T59" fmla="*/ 10 h 40"/>
                  <a:gd name="T60" fmla="*/ 21 w 40"/>
                  <a:gd name="T61" fmla="*/ 10 h 40"/>
                  <a:gd name="T62" fmla="*/ 21 w 40"/>
                  <a:gd name="T63" fmla="*/ 6 h 40"/>
                  <a:gd name="T64" fmla="*/ 19 w 40"/>
                  <a:gd name="T65" fmla="*/ 6 h 40"/>
                  <a:gd name="T66" fmla="*/ 19 w 40"/>
                  <a:gd name="T67" fmla="*/ 30 h 40"/>
                  <a:gd name="T68" fmla="*/ 19 w 40"/>
                  <a:gd name="T69" fmla="*/ 34 h 40"/>
                  <a:gd name="T70" fmla="*/ 21 w 40"/>
                  <a:gd name="T71" fmla="*/ 34 h 40"/>
                  <a:gd name="T72" fmla="*/ 21 w 40"/>
                  <a:gd name="T73" fmla="*/ 30 h 40"/>
                  <a:gd name="T74" fmla="*/ 19 w 40"/>
                  <a:gd name="T75" fmla="*/ 30 h 40"/>
                  <a:gd name="T76" fmla="*/ 20 w 40"/>
                  <a:gd name="T77" fmla="*/ 4 h 40"/>
                  <a:gd name="T78" fmla="*/ 4 w 40"/>
                  <a:gd name="T79" fmla="*/ 20 h 40"/>
                  <a:gd name="T80" fmla="*/ 20 w 40"/>
                  <a:gd name="T81" fmla="*/ 36 h 40"/>
                  <a:gd name="T82" fmla="*/ 36 w 40"/>
                  <a:gd name="T83" fmla="*/ 20 h 40"/>
                  <a:gd name="T84" fmla="*/ 20 w 40"/>
                  <a:gd name="T8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  <a:moveTo>
                      <a:pt x="20" y="23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2"/>
                      <a:pt x="29" y="11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10"/>
                      <a:pt x="27" y="10"/>
                      <a:pt x="27" y="11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5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7"/>
                      <a:pt x="14" y="18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6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1"/>
                      <a:pt x="6" y="21"/>
                      <a:pt x="6" y="21"/>
                    </a:cubicBezTo>
                    <a:close/>
                    <a:moveTo>
                      <a:pt x="30" y="21"/>
                    </a:move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21"/>
                      <a:pt x="30" y="21"/>
                      <a:pt x="30" y="21"/>
                    </a:cubicBezTo>
                    <a:close/>
                    <a:moveTo>
                      <a:pt x="19" y="6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9" y="6"/>
                      <a:pt x="19" y="6"/>
                      <a:pt x="19" y="6"/>
                    </a:cubicBezTo>
                    <a:close/>
                    <a:moveTo>
                      <a:pt x="19" y="30"/>
                    </a:move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19" y="30"/>
                      <a:pt x="19" y="30"/>
                      <a:pt x="19" y="3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1" name="Freeform 1649"/>
              <p:cNvSpPr>
                <a:spLocks noEditPoints="1"/>
              </p:cNvSpPr>
              <p:nvPr/>
            </p:nvSpPr>
            <p:spPr bwMode="auto">
              <a:xfrm>
                <a:off x="600" y="918"/>
                <a:ext cx="51" cy="49"/>
              </a:xfrm>
              <a:custGeom>
                <a:avLst/>
                <a:gdLst>
                  <a:gd name="T0" fmla="*/ 16 w 43"/>
                  <a:gd name="T1" fmla="*/ 0 h 42"/>
                  <a:gd name="T2" fmla="*/ 32 w 43"/>
                  <a:gd name="T3" fmla="*/ 15 h 42"/>
                  <a:gd name="T4" fmla="*/ 16 w 43"/>
                  <a:gd name="T5" fmla="*/ 31 h 42"/>
                  <a:gd name="T6" fmla="*/ 0 w 43"/>
                  <a:gd name="T7" fmla="*/ 15 h 42"/>
                  <a:gd name="T8" fmla="*/ 16 w 43"/>
                  <a:gd name="T9" fmla="*/ 0 h 42"/>
                  <a:gd name="T10" fmla="*/ 32 w 43"/>
                  <a:gd name="T11" fmla="*/ 24 h 42"/>
                  <a:gd name="T12" fmla="*/ 24 w 43"/>
                  <a:gd name="T13" fmla="*/ 31 h 42"/>
                  <a:gd name="T14" fmla="*/ 35 w 43"/>
                  <a:gd name="T15" fmla="*/ 41 h 42"/>
                  <a:gd name="T16" fmla="*/ 38 w 43"/>
                  <a:gd name="T17" fmla="*/ 41 h 42"/>
                  <a:gd name="T18" fmla="*/ 42 w 43"/>
                  <a:gd name="T19" fmla="*/ 36 h 42"/>
                  <a:gd name="T20" fmla="*/ 42 w 43"/>
                  <a:gd name="T21" fmla="*/ 34 h 42"/>
                  <a:gd name="T22" fmla="*/ 32 w 43"/>
                  <a:gd name="T23" fmla="*/ 24 h 42"/>
                  <a:gd name="T24" fmla="*/ 22 w 43"/>
                  <a:gd name="T25" fmla="*/ 9 h 42"/>
                  <a:gd name="T26" fmla="*/ 16 w 43"/>
                  <a:gd name="T27" fmla="*/ 7 h 42"/>
                  <a:gd name="T28" fmla="*/ 10 w 43"/>
                  <a:gd name="T29" fmla="*/ 9 h 42"/>
                  <a:gd name="T30" fmla="*/ 7 w 43"/>
                  <a:gd name="T31" fmla="*/ 15 h 42"/>
                  <a:gd name="T32" fmla="*/ 10 w 43"/>
                  <a:gd name="T33" fmla="*/ 21 h 42"/>
                  <a:gd name="T34" fmla="*/ 16 w 43"/>
                  <a:gd name="T35" fmla="*/ 24 h 42"/>
                  <a:gd name="T36" fmla="*/ 22 w 43"/>
                  <a:gd name="T37" fmla="*/ 21 h 42"/>
                  <a:gd name="T38" fmla="*/ 24 w 43"/>
                  <a:gd name="T39" fmla="*/ 15 h 42"/>
                  <a:gd name="T40" fmla="*/ 22 w 43"/>
                  <a:gd name="T41" fmla="*/ 9 h 42"/>
                  <a:gd name="T42" fmla="*/ 9 w 43"/>
                  <a:gd name="T43" fmla="*/ 16 h 42"/>
                  <a:gd name="T44" fmla="*/ 11 w 43"/>
                  <a:gd name="T45" fmla="*/ 16 h 42"/>
                  <a:gd name="T46" fmla="*/ 15 w 43"/>
                  <a:gd name="T47" fmla="*/ 11 h 42"/>
                  <a:gd name="T48" fmla="*/ 15 w 43"/>
                  <a:gd name="T49" fmla="*/ 8 h 42"/>
                  <a:gd name="T50" fmla="*/ 9 w 43"/>
                  <a:gd name="T51" fmla="*/ 16 h 42"/>
                  <a:gd name="T52" fmla="*/ 16 w 43"/>
                  <a:gd name="T53" fmla="*/ 3 h 42"/>
                  <a:gd name="T54" fmla="*/ 7 w 43"/>
                  <a:gd name="T55" fmla="*/ 7 h 42"/>
                  <a:gd name="T56" fmla="*/ 4 w 43"/>
                  <a:gd name="T57" fmla="*/ 15 h 42"/>
                  <a:gd name="T58" fmla="*/ 7 w 43"/>
                  <a:gd name="T59" fmla="*/ 24 h 42"/>
                  <a:gd name="T60" fmla="*/ 16 w 43"/>
                  <a:gd name="T61" fmla="*/ 27 h 42"/>
                  <a:gd name="T62" fmla="*/ 24 w 43"/>
                  <a:gd name="T63" fmla="*/ 24 h 42"/>
                  <a:gd name="T64" fmla="*/ 28 w 43"/>
                  <a:gd name="T65" fmla="*/ 15 h 42"/>
                  <a:gd name="T66" fmla="*/ 24 w 43"/>
                  <a:gd name="T67" fmla="*/ 7 h 42"/>
                  <a:gd name="T68" fmla="*/ 16 w 43"/>
                  <a:gd name="T69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" h="42">
                    <a:moveTo>
                      <a:pt x="16" y="0"/>
                    </a:moveTo>
                    <a:cubicBezTo>
                      <a:pt x="25" y="0"/>
                      <a:pt x="32" y="7"/>
                      <a:pt x="32" y="15"/>
                    </a:cubicBezTo>
                    <a:cubicBezTo>
                      <a:pt x="32" y="24"/>
                      <a:pt x="25" y="31"/>
                      <a:pt x="16" y="31"/>
                    </a:cubicBezTo>
                    <a:cubicBezTo>
                      <a:pt x="7" y="31"/>
                      <a:pt x="0" y="24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  <a:moveTo>
                      <a:pt x="32" y="24"/>
                    </a:moveTo>
                    <a:cubicBezTo>
                      <a:pt x="30" y="27"/>
                      <a:pt x="28" y="30"/>
                      <a:pt x="24" y="31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3" y="36"/>
                      <a:pt x="43" y="34"/>
                      <a:pt x="42" y="34"/>
                    </a:cubicBezTo>
                    <a:cubicBezTo>
                      <a:pt x="32" y="24"/>
                      <a:pt x="32" y="24"/>
                      <a:pt x="32" y="24"/>
                    </a:cubicBezTo>
                    <a:close/>
                    <a:moveTo>
                      <a:pt x="22" y="9"/>
                    </a:moveTo>
                    <a:cubicBezTo>
                      <a:pt x="20" y="8"/>
                      <a:pt x="18" y="7"/>
                      <a:pt x="16" y="7"/>
                    </a:cubicBezTo>
                    <a:cubicBezTo>
                      <a:pt x="14" y="7"/>
                      <a:pt x="11" y="8"/>
                      <a:pt x="10" y="9"/>
                    </a:cubicBezTo>
                    <a:cubicBezTo>
                      <a:pt x="8" y="11"/>
                      <a:pt x="7" y="13"/>
                      <a:pt x="7" y="15"/>
                    </a:cubicBezTo>
                    <a:cubicBezTo>
                      <a:pt x="7" y="18"/>
                      <a:pt x="8" y="20"/>
                      <a:pt x="10" y="21"/>
                    </a:cubicBezTo>
                    <a:cubicBezTo>
                      <a:pt x="11" y="23"/>
                      <a:pt x="14" y="24"/>
                      <a:pt x="16" y="24"/>
                    </a:cubicBezTo>
                    <a:cubicBezTo>
                      <a:pt x="18" y="24"/>
                      <a:pt x="20" y="23"/>
                      <a:pt x="22" y="21"/>
                    </a:cubicBezTo>
                    <a:cubicBezTo>
                      <a:pt x="24" y="20"/>
                      <a:pt x="24" y="18"/>
                      <a:pt x="24" y="15"/>
                    </a:cubicBezTo>
                    <a:cubicBezTo>
                      <a:pt x="24" y="13"/>
                      <a:pt x="24" y="11"/>
                      <a:pt x="22" y="9"/>
                    </a:cubicBezTo>
                    <a:close/>
                    <a:moveTo>
                      <a:pt x="9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2"/>
                      <a:pt x="12" y="11"/>
                      <a:pt x="15" y="11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1" y="9"/>
                      <a:pt x="9" y="12"/>
                      <a:pt x="9" y="16"/>
                    </a:cubicBezTo>
                    <a:close/>
                    <a:moveTo>
                      <a:pt x="16" y="3"/>
                    </a:moveTo>
                    <a:cubicBezTo>
                      <a:pt x="13" y="3"/>
                      <a:pt x="10" y="4"/>
                      <a:pt x="7" y="7"/>
                    </a:cubicBezTo>
                    <a:cubicBezTo>
                      <a:pt x="5" y="9"/>
                      <a:pt x="4" y="12"/>
                      <a:pt x="4" y="15"/>
                    </a:cubicBezTo>
                    <a:cubicBezTo>
                      <a:pt x="4" y="19"/>
                      <a:pt x="5" y="22"/>
                      <a:pt x="7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7" y="22"/>
                      <a:pt x="28" y="19"/>
                      <a:pt x="28" y="15"/>
                    </a:cubicBezTo>
                    <a:cubicBezTo>
                      <a:pt x="28" y="12"/>
                      <a:pt x="27" y="9"/>
                      <a:pt x="24" y="7"/>
                    </a:cubicBezTo>
                    <a:cubicBezTo>
                      <a:pt x="22" y="4"/>
                      <a:pt x="19" y="3"/>
                      <a:pt x="16" y="3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2" name="Freeform 1650"/>
              <p:cNvSpPr>
                <a:spLocks noEditPoints="1"/>
              </p:cNvSpPr>
              <p:nvPr/>
            </p:nvSpPr>
            <p:spPr bwMode="auto">
              <a:xfrm>
                <a:off x="1850" y="1086"/>
                <a:ext cx="46" cy="47"/>
              </a:xfrm>
              <a:custGeom>
                <a:avLst/>
                <a:gdLst>
                  <a:gd name="T0" fmla="*/ 20 w 39"/>
                  <a:gd name="T1" fmla="*/ 0 h 40"/>
                  <a:gd name="T2" fmla="*/ 22 w 39"/>
                  <a:gd name="T3" fmla="*/ 1 h 40"/>
                  <a:gd name="T4" fmla="*/ 23 w 39"/>
                  <a:gd name="T5" fmla="*/ 3 h 40"/>
                  <a:gd name="T6" fmla="*/ 23 w 39"/>
                  <a:gd name="T7" fmla="*/ 5 h 40"/>
                  <a:gd name="T8" fmla="*/ 26 w 39"/>
                  <a:gd name="T9" fmla="*/ 7 h 40"/>
                  <a:gd name="T10" fmla="*/ 28 w 39"/>
                  <a:gd name="T11" fmla="*/ 6 h 40"/>
                  <a:gd name="T12" fmla="*/ 31 w 39"/>
                  <a:gd name="T13" fmla="*/ 5 h 40"/>
                  <a:gd name="T14" fmla="*/ 35 w 39"/>
                  <a:gd name="T15" fmla="*/ 8 h 40"/>
                  <a:gd name="T16" fmla="*/ 33 w 39"/>
                  <a:gd name="T17" fmla="*/ 11 h 40"/>
                  <a:gd name="T18" fmla="*/ 33 w 39"/>
                  <a:gd name="T19" fmla="*/ 13 h 40"/>
                  <a:gd name="T20" fmla="*/ 34 w 39"/>
                  <a:gd name="T21" fmla="*/ 16 h 40"/>
                  <a:gd name="T22" fmla="*/ 35 w 39"/>
                  <a:gd name="T23" fmla="*/ 17 h 40"/>
                  <a:gd name="T24" fmla="*/ 39 w 39"/>
                  <a:gd name="T25" fmla="*/ 18 h 40"/>
                  <a:gd name="T26" fmla="*/ 39 w 39"/>
                  <a:gd name="T27" fmla="*/ 20 h 40"/>
                  <a:gd name="T28" fmla="*/ 39 w 39"/>
                  <a:gd name="T29" fmla="*/ 23 h 40"/>
                  <a:gd name="T30" fmla="*/ 36 w 39"/>
                  <a:gd name="T31" fmla="*/ 24 h 40"/>
                  <a:gd name="T32" fmla="*/ 34 w 39"/>
                  <a:gd name="T33" fmla="*/ 24 h 40"/>
                  <a:gd name="T34" fmla="*/ 32 w 39"/>
                  <a:gd name="T35" fmla="*/ 27 h 40"/>
                  <a:gd name="T36" fmla="*/ 33 w 39"/>
                  <a:gd name="T37" fmla="*/ 29 h 40"/>
                  <a:gd name="T38" fmla="*/ 35 w 39"/>
                  <a:gd name="T39" fmla="*/ 33 h 40"/>
                  <a:gd name="T40" fmla="*/ 32 w 39"/>
                  <a:gd name="T41" fmla="*/ 36 h 40"/>
                  <a:gd name="T42" fmla="*/ 29 w 39"/>
                  <a:gd name="T43" fmla="*/ 34 h 40"/>
                  <a:gd name="T44" fmla="*/ 28 w 39"/>
                  <a:gd name="T45" fmla="*/ 34 h 40"/>
                  <a:gd name="T46" fmla="*/ 24 w 39"/>
                  <a:gd name="T47" fmla="*/ 35 h 40"/>
                  <a:gd name="T48" fmla="*/ 24 w 39"/>
                  <a:gd name="T49" fmla="*/ 36 h 40"/>
                  <a:gd name="T50" fmla="*/ 22 w 39"/>
                  <a:gd name="T51" fmla="*/ 40 h 40"/>
                  <a:gd name="T52" fmla="*/ 20 w 39"/>
                  <a:gd name="T53" fmla="*/ 40 h 40"/>
                  <a:gd name="T54" fmla="*/ 17 w 39"/>
                  <a:gd name="T55" fmla="*/ 40 h 40"/>
                  <a:gd name="T56" fmla="*/ 16 w 39"/>
                  <a:gd name="T57" fmla="*/ 37 h 40"/>
                  <a:gd name="T58" fmla="*/ 16 w 39"/>
                  <a:gd name="T59" fmla="*/ 35 h 40"/>
                  <a:gd name="T60" fmla="*/ 13 w 39"/>
                  <a:gd name="T61" fmla="*/ 33 h 40"/>
                  <a:gd name="T62" fmla="*/ 11 w 39"/>
                  <a:gd name="T63" fmla="*/ 34 h 40"/>
                  <a:gd name="T64" fmla="*/ 7 w 39"/>
                  <a:gd name="T65" fmla="*/ 36 h 40"/>
                  <a:gd name="T66" fmla="*/ 4 w 39"/>
                  <a:gd name="T67" fmla="*/ 32 h 40"/>
                  <a:gd name="T68" fmla="*/ 6 w 39"/>
                  <a:gd name="T69" fmla="*/ 29 h 40"/>
                  <a:gd name="T70" fmla="*/ 6 w 39"/>
                  <a:gd name="T71" fmla="*/ 27 h 40"/>
                  <a:gd name="T72" fmla="*/ 5 w 39"/>
                  <a:gd name="T73" fmla="*/ 24 h 40"/>
                  <a:gd name="T74" fmla="*/ 4 w 39"/>
                  <a:gd name="T75" fmla="*/ 23 h 40"/>
                  <a:gd name="T76" fmla="*/ 0 w 39"/>
                  <a:gd name="T77" fmla="*/ 22 h 40"/>
                  <a:gd name="T78" fmla="*/ 0 w 39"/>
                  <a:gd name="T79" fmla="*/ 20 h 40"/>
                  <a:gd name="T80" fmla="*/ 1 w 39"/>
                  <a:gd name="T81" fmla="*/ 18 h 40"/>
                  <a:gd name="T82" fmla="*/ 3 w 39"/>
                  <a:gd name="T83" fmla="*/ 17 h 40"/>
                  <a:gd name="T84" fmla="*/ 5 w 39"/>
                  <a:gd name="T85" fmla="*/ 17 h 40"/>
                  <a:gd name="T86" fmla="*/ 6 w 39"/>
                  <a:gd name="T87" fmla="*/ 13 h 40"/>
                  <a:gd name="T88" fmla="*/ 6 w 39"/>
                  <a:gd name="T89" fmla="*/ 12 h 40"/>
                  <a:gd name="T90" fmla="*/ 4 w 39"/>
                  <a:gd name="T91" fmla="*/ 8 h 40"/>
                  <a:gd name="T92" fmla="*/ 8 w 39"/>
                  <a:gd name="T93" fmla="*/ 4 h 40"/>
                  <a:gd name="T94" fmla="*/ 10 w 39"/>
                  <a:gd name="T95" fmla="*/ 6 h 40"/>
                  <a:gd name="T96" fmla="*/ 12 w 39"/>
                  <a:gd name="T97" fmla="*/ 7 h 40"/>
                  <a:gd name="T98" fmla="*/ 15 w 39"/>
                  <a:gd name="T99" fmla="*/ 5 h 40"/>
                  <a:gd name="T100" fmla="*/ 16 w 39"/>
                  <a:gd name="T101" fmla="*/ 4 h 40"/>
                  <a:gd name="T102" fmla="*/ 17 w 39"/>
                  <a:gd name="T103" fmla="*/ 1 h 40"/>
                  <a:gd name="T104" fmla="*/ 20 w 39"/>
                  <a:gd name="T105" fmla="*/ 0 h 40"/>
                  <a:gd name="T106" fmla="*/ 20 w 39"/>
                  <a:gd name="T107" fmla="*/ 8 h 40"/>
                  <a:gd name="T108" fmla="*/ 11 w 39"/>
                  <a:gd name="T109" fmla="*/ 11 h 40"/>
                  <a:gd name="T110" fmla="*/ 7 w 39"/>
                  <a:gd name="T111" fmla="*/ 20 h 40"/>
                  <a:gd name="T112" fmla="*/ 11 w 39"/>
                  <a:gd name="T113" fmla="*/ 29 h 40"/>
                  <a:gd name="T114" fmla="*/ 20 w 39"/>
                  <a:gd name="T115" fmla="*/ 33 h 40"/>
                  <a:gd name="T116" fmla="*/ 28 w 39"/>
                  <a:gd name="T117" fmla="*/ 29 h 40"/>
                  <a:gd name="T118" fmla="*/ 32 w 39"/>
                  <a:gd name="T119" fmla="*/ 20 h 40"/>
                  <a:gd name="T120" fmla="*/ 28 w 39"/>
                  <a:gd name="T121" fmla="*/ 11 h 40"/>
                  <a:gd name="T122" fmla="*/ 20 w 39"/>
                  <a:gd name="T123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9" h="40">
                    <a:moveTo>
                      <a:pt x="20" y="0"/>
                    </a:moveTo>
                    <a:cubicBezTo>
                      <a:pt x="21" y="0"/>
                      <a:pt x="21" y="0"/>
                      <a:pt x="22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7" y="6"/>
                      <a:pt x="28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3" y="6"/>
                      <a:pt x="34" y="7"/>
                      <a:pt x="35" y="8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2" y="12"/>
                      <a:pt x="33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5" y="17"/>
                      <a:pt x="35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9" y="21"/>
                      <a:pt x="39" y="22"/>
                      <a:pt x="39" y="23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24"/>
                      <a:pt x="34" y="24"/>
                      <a:pt x="34" y="24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8"/>
                      <a:pt x="33" y="28"/>
                      <a:pt x="33" y="29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4" y="34"/>
                      <a:pt x="33" y="35"/>
                      <a:pt x="32" y="36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4"/>
                      <a:pt x="28" y="33"/>
                      <a:pt x="28" y="34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6"/>
                      <a:pt x="24" y="36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1" y="40"/>
                      <a:pt x="20" y="40"/>
                    </a:cubicBezTo>
                    <a:cubicBezTo>
                      <a:pt x="19" y="40"/>
                      <a:pt x="18" y="40"/>
                      <a:pt x="17" y="40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6" y="35"/>
                      <a:pt x="16" y="35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3"/>
                      <a:pt x="12" y="34"/>
                      <a:pt x="11" y="34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5"/>
                      <a:pt x="5" y="33"/>
                      <a:pt x="4" y="32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8"/>
                      <a:pt x="7" y="27"/>
                      <a:pt x="6" y="27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1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6" y="12"/>
                      <a:pt x="6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7"/>
                      <a:pt x="7" y="6"/>
                      <a:pt x="8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7"/>
                      <a:pt x="12" y="7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0"/>
                      <a:pt x="19" y="0"/>
                      <a:pt x="20" y="0"/>
                    </a:cubicBezTo>
                    <a:close/>
                    <a:moveTo>
                      <a:pt x="20" y="8"/>
                    </a:moveTo>
                    <a:cubicBezTo>
                      <a:pt x="16" y="8"/>
                      <a:pt x="13" y="9"/>
                      <a:pt x="11" y="11"/>
                    </a:cubicBezTo>
                    <a:cubicBezTo>
                      <a:pt x="9" y="14"/>
                      <a:pt x="7" y="17"/>
                      <a:pt x="7" y="20"/>
                    </a:cubicBezTo>
                    <a:cubicBezTo>
                      <a:pt x="7" y="24"/>
                      <a:pt x="9" y="27"/>
                      <a:pt x="11" y="29"/>
                    </a:cubicBezTo>
                    <a:cubicBezTo>
                      <a:pt x="13" y="31"/>
                      <a:pt x="16" y="33"/>
                      <a:pt x="20" y="33"/>
                    </a:cubicBezTo>
                    <a:cubicBezTo>
                      <a:pt x="23" y="33"/>
                      <a:pt x="26" y="31"/>
                      <a:pt x="28" y="29"/>
                    </a:cubicBezTo>
                    <a:cubicBezTo>
                      <a:pt x="30" y="27"/>
                      <a:pt x="32" y="24"/>
                      <a:pt x="32" y="20"/>
                    </a:cubicBezTo>
                    <a:cubicBezTo>
                      <a:pt x="32" y="17"/>
                      <a:pt x="30" y="14"/>
                      <a:pt x="28" y="11"/>
                    </a:cubicBezTo>
                    <a:cubicBezTo>
                      <a:pt x="26" y="9"/>
                      <a:pt x="23" y="8"/>
                      <a:pt x="20" y="8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3" name="Freeform 1651"/>
              <p:cNvSpPr>
                <a:spLocks noEditPoints="1"/>
              </p:cNvSpPr>
              <p:nvPr/>
            </p:nvSpPr>
            <p:spPr bwMode="auto">
              <a:xfrm>
                <a:off x="1860" y="1096"/>
                <a:ext cx="27" cy="28"/>
              </a:xfrm>
              <a:custGeom>
                <a:avLst/>
                <a:gdLst>
                  <a:gd name="T0" fmla="*/ 20 w 23"/>
                  <a:gd name="T1" fmla="*/ 3 h 23"/>
                  <a:gd name="T2" fmla="*/ 12 w 23"/>
                  <a:gd name="T3" fmla="*/ 0 h 23"/>
                  <a:gd name="T4" fmla="*/ 4 w 23"/>
                  <a:gd name="T5" fmla="*/ 3 h 23"/>
                  <a:gd name="T6" fmla="*/ 0 w 23"/>
                  <a:gd name="T7" fmla="*/ 11 h 23"/>
                  <a:gd name="T8" fmla="*/ 4 w 23"/>
                  <a:gd name="T9" fmla="*/ 20 h 23"/>
                  <a:gd name="T10" fmla="*/ 12 w 23"/>
                  <a:gd name="T11" fmla="*/ 23 h 23"/>
                  <a:gd name="T12" fmla="*/ 20 w 23"/>
                  <a:gd name="T13" fmla="*/ 20 h 23"/>
                  <a:gd name="T14" fmla="*/ 23 w 23"/>
                  <a:gd name="T15" fmla="*/ 11 h 23"/>
                  <a:gd name="T16" fmla="*/ 20 w 23"/>
                  <a:gd name="T17" fmla="*/ 3 h 23"/>
                  <a:gd name="T18" fmla="*/ 12 w 23"/>
                  <a:gd name="T19" fmla="*/ 5 h 23"/>
                  <a:gd name="T20" fmla="*/ 18 w 23"/>
                  <a:gd name="T21" fmla="*/ 11 h 23"/>
                  <a:gd name="T22" fmla="*/ 12 w 23"/>
                  <a:gd name="T23" fmla="*/ 17 h 23"/>
                  <a:gd name="T24" fmla="*/ 6 w 23"/>
                  <a:gd name="T25" fmla="*/ 11 h 23"/>
                  <a:gd name="T26" fmla="*/ 12 w 23"/>
                  <a:gd name="T2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3">
                    <a:moveTo>
                      <a:pt x="20" y="3"/>
                    </a:moveTo>
                    <a:cubicBezTo>
                      <a:pt x="18" y="1"/>
                      <a:pt x="15" y="0"/>
                      <a:pt x="12" y="0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2" y="5"/>
                      <a:pt x="0" y="8"/>
                      <a:pt x="0" y="11"/>
                    </a:cubicBezTo>
                    <a:cubicBezTo>
                      <a:pt x="0" y="15"/>
                      <a:pt x="2" y="17"/>
                      <a:pt x="4" y="20"/>
                    </a:cubicBezTo>
                    <a:cubicBezTo>
                      <a:pt x="6" y="22"/>
                      <a:pt x="9" y="23"/>
                      <a:pt x="12" y="23"/>
                    </a:cubicBezTo>
                    <a:cubicBezTo>
                      <a:pt x="15" y="23"/>
                      <a:pt x="18" y="22"/>
                      <a:pt x="20" y="20"/>
                    </a:cubicBezTo>
                    <a:cubicBezTo>
                      <a:pt x="22" y="17"/>
                      <a:pt x="23" y="15"/>
                      <a:pt x="23" y="11"/>
                    </a:cubicBezTo>
                    <a:cubicBezTo>
                      <a:pt x="23" y="8"/>
                      <a:pt x="22" y="5"/>
                      <a:pt x="20" y="3"/>
                    </a:cubicBezTo>
                    <a:close/>
                    <a:moveTo>
                      <a:pt x="12" y="5"/>
                    </a:moveTo>
                    <a:cubicBezTo>
                      <a:pt x="15" y="5"/>
                      <a:pt x="18" y="8"/>
                      <a:pt x="18" y="11"/>
                    </a:cubicBezTo>
                    <a:cubicBezTo>
                      <a:pt x="18" y="15"/>
                      <a:pt x="15" y="17"/>
                      <a:pt x="12" y="17"/>
                    </a:cubicBezTo>
                    <a:cubicBezTo>
                      <a:pt x="8" y="17"/>
                      <a:pt x="6" y="15"/>
                      <a:pt x="6" y="11"/>
                    </a:cubicBezTo>
                    <a:cubicBezTo>
                      <a:pt x="6" y="8"/>
                      <a:pt x="8" y="5"/>
                      <a:pt x="12" y="5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4" name="Freeform 1652"/>
              <p:cNvSpPr>
                <a:spLocks noEditPoints="1"/>
              </p:cNvSpPr>
              <p:nvPr/>
            </p:nvSpPr>
            <p:spPr bwMode="auto">
              <a:xfrm>
                <a:off x="964" y="603"/>
                <a:ext cx="40" cy="44"/>
              </a:xfrm>
              <a:custGeom>
                <a:avLst/>
                <a:gdLst>
                  <a:gd name="T0" fmla="*/ 11 w 34"/>
                  <a:gd name="T1" fmla="*/ 29 h 37"/>
                  <a:gd name="T2" fmla="*/ 15 w 34"/>
                  <a:gd name="T3" fmla="*/ 33 h 37"/>
                  <a:gd name="T4" fmla="*/ 11 w 34"/>
                  <a:gd name="T5" fmla="*/ 37 h 37"/>
                  <a:gd name="T6" fmla="*/ 7 w 34"/>
                  <a:gd name="T7" fmla="*/ 33 h 37"/>
                  <a:gd name="T8" fmla="*/ 11 w 34"/>
                  <a:gd name="T9" fmla="*/ 29 h 37"/>
                  <a:gd name="T10" fmla="*/ 28 w 34"/>
                  <a:gd name="T11" fmla="*/ 30 h 37"/>
                  <a:gd name="T12" fmla="*/ 32 w 34"/>
                  <a:gd name="T13" fmla="*/ 33 h 37"/>
                  <a:gd name="T14" fmla="*/ 28 w 34"/>
                  <a:gd name="T15" fmla="*/ 37 h 37"/>
                  <a:gd name="T16" fmla="*/ 24 w 34"/>
                  <a:gd name="T17" fmla="*/ 33 h 37"/>
                  <a:gd name="T18" fmla="*/ 28 w 34"/>
                  <a:gd name="T19" fmla="*/ 30 h 37"/>
                  <a:gd name="T20" fmla="*/ 0 w 34"/>
                  <a:gd name="T21" fmla="*/ 0 h 37"/>
                  <a:gd name="T22" fmla="*/ 6 w 34"/>
                  <a:gd name="T23" fmla="*/ 0 h 37"/>
                  <a:gd name="T24" fmla="*/ 8 w 34"/>
                  <a:gd name="T25" fmla="*/ 5 h 37"/>
                  <a:gd name="T26" fmla="*/ 34 w 34"/>
                  <a:gd name="T27" fmla="*/ 5 h 37"/>
                  <a:gd name="T28" fmla="*/ 34 w 34"/>
                  <a:gd name="T29" fmla="*/ 16 h 37"/>
                  <a:gd name="T30" fmla="*/ 10 w 34"/>
                  <a:gd name="T31" fmla="*/ 20 h 37"/>
                  <a:gd name="T32" fmla="*/ 10 w 34"/>
                  <a:gd name="T33" fmla="*/ 24 h 37"/>
                  <a:gd name="T34" fmla="*/ 33 w 34"/>
                  <a:gd name="T35" fmla="*/ 24 h 37"/>
                  <a:gd name="T36" fmla="*/ 33 w 34"/>
                  <a:gd name="T37" fmla="*/ 27 h 37"/>
                  <a:gd name="T38" fmla="*/ 9 w 34"/>
                  <a:gd name="T39" fmla="*/ 27 h 37"/>
                  <a:gd name="T40" fmla="*/ 7 w 34"/>
                  <a:gd name="T41" fmla="*/ 18 h 37"/>
                  <a:gd name="T42" fmla="*/ 3 w 34"/>
                  <a:gd name="T43" fmla="*/ 3 h 37"/>
                  <a:gd name="T44" fmla="*/ 1 w 34"/>
                  <a:gd name="T45" fmla="*/ 3 h 37"/>
                  <a:gd name="T46" fmla="*/ 0 w 34"/>
                  <a:gd name="T4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7">
                    <a:moveTo>
                      <a:pt x="11" y="29"/>
                    </a:moveTo>
                    <a:cubicBezTo>
                      <a:pt x="13" y="29"/>
                      <a:pt x="15" y="31"/>
                      <a:pt x="15" y="33"/>
                    </a:cubicBezTo>
                    <a:cubicBezTo>
                      <a:pt x="15" y="35"/>
                      <a:pt x="13" y="37"/>
                      <a:pt x="11" y="37"/>
                    </a:cubicBezTo>
                    <a:cubicBezTo>
                      <a:pt x="9" y="37"/>
                      <a:pt x="7" y="35"/>
                      <a:pt x="7" y="33"/>
                    </a:cubicBezTo>
                    <a:cubicBezTo>
                      <a:pt x="7" y="31"/>
                      <a:pt x="9" y="29"/>
                      <a:pt x="11" y="29"/>
                    </a:cubicBezTo>
                    <a:close/>
                    <a:moveTo>
                      <a:pt x="28" y="30"/>
                    </a:moveTo>
                    <a:cubicBezTo>
                      <a:pt x="30" y="30"/>
                      <a:pt x="32" y="31"/>
                      <a:pt x="32" y="33"/>
                    </a:cubicBezTo>
                    <a:cubicBezTo>
                      <a:pt x="32" y="36"/>
                      <a:pt x="30" y="37"/>
                      <a:pt x="28" y="37"/>
                    </a:cubicBezTo>
                    <a:cubicBezTo>
                      <a:pt x="26" y="37"/>
                      <a:pt x="24" y="36"/>
                      <a:pt x="24" y="33"/>
                    </a:cubicBezTo>
                    <a:cubicBezTo>
                      <a:pt x="24" y="31"/>
                      <a:pt x="26" y="30"/>
                      <a:pt x="28" y="30"/>
                    </a:cubicBezTo>
                    <a:close/>
                    <a:moveTo>
                      <a:pt x="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9" y="21"/>
                      <a:pt x="9" y="24"/>
                      <a:pt x="10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7"/>
                      <a:pt x="5" y="20"/>
                      <a:pt x="7" y="18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5" name="Freeform 1653"/>
              <p:cNvSpPr>
                <a:spLocks noEditPoints="1"/>
              </p:cNvSpPr>
              <p:nvPr/>
            </p:nvSpPr>
            <p:spPr bwMode="auto">
              <a:xfrm>
                <a:off x="1057" y="1278"/>
                <a:ext cx="47" cy="48"/>
              </a:xfrm>
              <a:custGeom>
                <a:avLst/>
                <a:gdLst>
                  <a:gd name="T0" fmla="*/ 20 w 40"/>
                  <a:gd name="T1" fmla="*/ 0 h 40"/>
                  <a:gd name="T2" fmla="*/ 40 w 40"/>
                  <a:gd name="T3" fmla="*/ 20 h 40"/>
                  <a:gd name="T4" fmla="*/ 20 w 40"/>
                  <a:gd name="T5" fmla="*/ 40 h 40"/>
                  <a:gd name="T6" fmla="*/ 0 w 40"/>
                  <a:gd name="T7" fmla="*/ 20 h 40"/>
                  <a:gd name="T8" fmla="*/ 20 w 40"/>
                  <a:gd name="T9" fmla="*/ 0 h 40"/>
                  <a:gd name="T10" fmla="*/ 28 w 40"/>
                  <a:gd name="T11" fmla="*/ 20 h 40"/>
                  <a:gd name="T12" fmla="*/ 22 w 40"/>
                  <a:gd name="T13" fmla="*/ 15 h 40"/>
                  <a:gd name="T14" fmla="*/ 16 w 40"/>
                  <a:gd name="T15" fmla="*/ 10 h 40"/>
                  <a:gd name="T16" fmla="*/ 16 w 40"/>
                  <a:gd name="T17" fmla="*/ 20 h 40"/>
                  <a:gd name="T18" fmla="*/ 16 w 40"/>
                  <a:gd name="T19" fmla="*/ 30 h 40"/>
                  <a:gd name="T20" fmla="*/ 22 w 40"/>
                  <a:gd name="T21" fmla="*/ 25 h 40"/>
                  <a:gd name="T22" fmla="*/ 28 w 40"/>
                  <a:gd name="T23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  <a:moveTo>
                      <a:pt x="28" y="20"/>
                    </a:moveTo>
                    <a:cubicBezTo>
                      <a:pt x="22" y="15"/>
                      <a:pt x="22" y="15"/>
                      <a:pt x="22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22" y="25"/>
                      <a:pt x="22" y="25"/>
                      <a:pt x="22" y="25"/>
                    </a:cubicBezTo>
                    <a:lnTo>
                      <a:pt x="28" y="20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6" name="Freeform 1654"/>
              <p:cNvSpPr>
                <a:spLocks noEditPoints="1"/>
              </p:cNvSpPr>
              <p:nvPr/>
            </p:nvSpPr>
            <p:spPr bwMode="auto">
              <a:xfrm>
                <a:off x="1466" y="586"/>
                <a:ext cx="53" cy="52"/>
              </a:xfrm>
              <a:custGeom>
                <a:avLst/>
                <a:gdLst>
                  <a:gd name="T0" fmla="*/ 38 w 45"/>
                  <a:gd name="T1" fmla="*/ 15 h 44"/>
                  <a:gd name="T2" fmla="*/ 45 w 45"/>
                  <a:gd name="T3" fmla="*/ 23 h 44"/>
                  <a:gd name="T4" fmla="*/ 45 w 45"/>
                  <a:gd name="T5" fmla="*/ 23 h 44"/>
                  <a:gd name="T6" fmla="*/ 38 w 45"/>
                  <a:gd name="T7" fmla="*/ 30 h 44"/>
                  <a:gd name="T8" fmla="*/ 29 w 45"/>
                  <a:gd name="T9" fmla="*/ 30 h 44"/>
                  <a:gd name="T10" fmla="*/ 29 w 45"/>
                  <a:gd name="T11" fmla="*/ 18 h 44"/>
                  <a:gd name="T12" fmla="*/ 15 w 45"/>
                  <a:gd name="T13" fmla="*/ 18 h 44"/>
                  <a:gd name="T14" fmla="*/ 15 w 45"/>
                  <a:gd name="T15" fmla="*/ 30 h 44"/>
                  <a:gd name="T16" fmla="*/ 7 w 45"/>
                  <a:gd name="T17" fmla="*/ 30 h 44"/>
                  <a:gd name="T18" fmla="*/ 0 w 45"/>
                  <a:gd name="T19" fmla="*/ 23 h 44"/>
                  <a:gd name="T20" fmla="*/ 0 w 45"/>
                  <a:gd name="T21" fmla="*/ 23 h 44"/>
                  <a:gd name="T22" fmla="*/ 2 w 45"/>
                  <a:gd name="T23" fmla="*/ 17 h 44"/>
                  <a:gd name="T24" fmla="*/ 2 w 45"/>
                  <a:gd name="T25" fmla="*/ 14 h 44"/>
                  <a:gd name="T26" fmla="*/ 9 w 45"/>
                  <a:gd name="T27" fmla="*/ 7 h 44"/>
                  <a:gd name="T28" fmla="*/ 10 w 45"/>
                  <a:gd name="T29" fmla="*/ 7 h 44"/>
                  <a:gd name="T30" fmla="*/ 20 w 45"/>
                  <a:gd name="T31" fmla="*/ 0 h 44"/>
                  <a:gd name="T32" fmla="*/ 30 w 45"/>
                  <a:gd name="T33" fmla="*/ 7 h 44"/>
                  <a:gd name="T34" fmla="*/ 32 w 45"/>
                  <a:gd name="T35" fmla="*/ 6 h 44"/>
                  <a:gd name="T36" fmla="*/ 39 w 45"/>
                  <a:gd name="T37" fmla="*/ 14 h 44"/>
                  <a:gd name="T38" fmla="*/ 38 w 45"/>
                  <a:gd name="T39" fmla="*/ 15 h 44"/>
                  <a:gd name="T40" fmla="*/ 17 w 45"/>
                  <a:gd name="T41" fmla="*/ 20 h 44"/>
                  <a:gd name="T42" fmla="*/ 17 w 45"/>
                  <a:gd name="T43" fmla="*/ 32 h 44"/>
                  <a:gd name="T44" fmla="*/ 11 w 45"/>
                  <a:gd name="T45" fmla="*/ 32 h 44"/>
                  <a:gd name="T46" fmla="*/ 22 w 45"/>
                  <a:gd name="T47" fmla="*/ 44 h 44"/>
                  <a:gd name="T48" fmla="*/ 32 w 45"/>
                  <a:gd name="T49" fmla="*/ 32 h 44"/>
                  <a:gd name="T50" fmla="*/ 27 w 45"/>
                  <a:gd name="T51" fmla="*/ 32 h 44"/>
                  <a:gd name="T52" fmla="*/ 27 w 45"/>
                  <a:gd name="T53" fmla="*/ 20 h 44"/>
                  <a:gd name="T54" fmla="*/ 17 w 45"/>
                  <a:gd name="T55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4">
                    <a:moveTo>
                      <a:pt x="38" y="15"/>
                    </a:moveTo>
                    <a:cubicBezTo>
                      <a:pt x="42" y="16"/>
                      <a:pt x="45" y="19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6"/>
                      <a:pt x="42" y="30"/>
                      <a:pt x="38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3" y="30"/>
                      <a:pt x="0" y="2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0"/>
                      <a:pt x="1" y="19"/>
                      <a:pt x="2" y="17"/>
                    </a:cubicBezTo>
                    <a:cubicBezTo>
                      <a:pt x="2" y="16"/>
                      <a:pt x="2" y="15"/>
                      <a:pt x="2" y="14"/>
                    </a:cubicBezTo>
                    <a:cubicBezTo>
                      <a:pt x="2" y="11"/>
                      <a:pt x="5" y="7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12" y="3"/>
                      <a:pt x="16" y="0"/>
                      <a:pt x="20" y="0"/>
                    </a:cubicBezTo>
                    <a:cubicBezTo>
                      <a:pt x="24" y="0"/>
                      <a:pt x="28" y="3"/>
                      <a:pt x="30" y="7"/>
                    </a:cubicBezTo>
                    <a:cubicBezTo>
                      <a:pt x="30" y="7"/>
                      <a:pt x="31" y="6"/>
                      <a:pt x="32" y="6"/>
                    </a:cubicBezTo>
                    <a:cubicBezTo>
                      <a:pt x="35" y="6"/>
                      <a:pt x="39" y="10"/>
                      <a:pt x="39" y="14"/>
                    </a:cubicBezTo>
                    <a:cubicBezTo>
                      <a:pt x="39" y="14"/>
                      <a:pt x="39" y="15"/>
                      <a:pt x="38" y="15"/>
                    </a:cubicBezTo>
                    <a:close/>
                    <a:moveTo>
                      <a:pt x="17" y="20"/>
                    </a:moveTo>
                    <a:cubicBezTo>
                      <a:pt x="17" y="32"/>
                      <a:pt x="17" y="32"/>
                      <a:pt x="1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20"/>
                      <a:pt x="27" y="20"/>
                      <a:pt x="27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7" name="Freeform 1655"/>
              <p:cNvSpPr>
                <a:spLocks noEditPoints="1"/>
              </p:cNvSpPr>
              <p:nvPr/>
            </p:nvSpPr>
            <p:spPr bwMode="auto">
              <a:xfrm>
                <a:off x="1381" y="698"/>
                <a:ext cx="55" cy="41"/>
              </a:xfrm>
              <a:custGeom>
                <a:avLst/>
                <a:gdLst>
                  <a:gd name="T0" fmla="*/ 8 w 47"/>
                  <a:gd name="T1" fmla="*/ 21 h 35"/>
                  <a:gd name="T2" fmla="*/ 39 w 47"/>
                  <a:gd name="T3" fmla="*/ 21 h 35"/>
                  <a:gd name="T4" fmla="*/ 39 w 47"/>
                  <a:gd name="T5" fmla="*/ 21 h 35"/>
                  <a:gd name="T6" fmla="*/ 35 w 47"/>
                  <a:gd name="T7" fmla="*/ 26 h 35"/>
                  <a:gd name="T8" fmla="*/ 35 w 47"/>
                  <a:gd name="T9" fmla="*/ 25 h 35"/>
                  <a:gd name="T10" fmla="*/ 13 w 47"/>
                  <a:gd name="T11" fmla="*/ 25 h 35"/>
                  <a:gd name="T12" fmla="*/ 8 w 47"/>
                  <a:gd name="T13" fmla="*/ 21 h 35"/>
                  <a:gd name="T14" fmla="*/ 21 w 47"/>
                  <a:gd name="T15" fmla="*/ 27 h 35"/>
                  <a:gd name="T16" fmla="*/ 27 w 47"/>
                  <a:gd name="T17" fmla="*/ 27 h 35"/>
                  <a:gd name="T18" fmla="*/ 27 w 47"/>
                  <a:gd name="T19" fmla="*/ 33 h 35"/>
                  <a:gd name="T20" fmla="*/ 21 w 47"/>
                  <a:gd name="T21" fmla="*/ 33 h 35"/>
                  <a:gd name="T22" fmla="*/ 21 w 47"/>
                  <a:gd name="T23" fmla="*/ 27 h 35"/>
                  <a:gd name="T24" fmla="*/ 0 w 47"/>
                  <a:gd name="T25" fmla="*/ 13 h 35"/>
                  <a:gd name="T26" fmla="*/ 4 w 47"/>
                  <a:gd name="T27" fmla="*/ 17 h 35"/>
                  <a:gd name="T28" fmla="*/ 43 w 47"/>
                  <a:gd name="T29" fmla="*/ 17 h 35"/>
                  <a:gd name="T30" fmla="*/ 43 w 47"/>
                  <a:gd name="T31" fmla="*/ 17 h 35"/>
                  <a:gd name="T32" fmla="*/ 47 w 47"/>
                  <a:gd name="T33" fmla="*/ 13 h 35"/>
                  <a:gd name="T34" fmla="*/ 47 w 47"/>
                  <a:gd name="T35" fmla="*/ 13 h 35"/>
                  <a:gd name="T36" fmla="*/ 0 w 47"/>
                  <a:gd name="T3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35">
                    <a:moveTo>
                      <a:pt x="8" y="21"/>
                    </a:moveTo>
                    <a:cubicBezTo>
                      <a:pt x="17" y="13"/>
                      <a:pt x="30" y="13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5"/>
                      <a:pt x="35" y="25"/>
                    </a:cubicBezTo>
                    <a:cubicBezTo>
                      <a:pt x="28" y="19"/>
                      <a:pt x="19" y="19"/>
                      <a:pt x="13" y="25"/>
                    </a:cubicBezTo>
                    <a:cubicBezTo>
                      <a:pt x="8" y="21"/>
                      <a:pt x="8" y="21"/>
                      <a:pt x="8" y="21"/>
                    </a:cubicBezTo>
                    <a:close/>
                    <a:moveTo>
                      <a:pt x="21" y="27"/>
                    </a:moveTo>
                    <a:cubicBezTo>
                      <a:pt x="22" y="26"/>
                      <a:pt x="25" y="26"/>
                      <a:pt x="27" y="27"/>
                    </a:cubicBezTo>
                    <a:cubicBezTo>
                      <a:pt x="29" y="29"/>
                      <a:pt x="29" y="32"/>
                      <a:pt x="27" y="33"/>
                    </a:cubicBezTo>
                    <a:cubicBezTo>
                      <a:pt x="25" y="35"/>
                      <a:pt x="22" y="35"/>
                      <a:pt x="21" y="33"/>
                    </a:cubicBezTo>
                    <a:cubicBezTo>
                      <a:pt x="19" y="32"/>
                      <a:pt x="19" y="29"/>
                      <a:pt x="21" y="27"/>
                    </a:cubicBezTo>
                    <a:close/>
                    <a:moveTo>
                      <a:pt x="0" y="13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15" y="6"/>
                      <a:pt x="32" y="6"/>
                      <a:pt x="43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34" y="0"/>
                      <a:pt x="13" y="0"/>
                      <a:pt x="0" y="13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8" name="Freeform 1656"/>
              <p:cNvSpPr>
                <a:spLocks noEditPoints="1"/>
              </p:cNvSpPr>
              <p:nvPr/>
            </p:nvSpPr>
            <p:spPr bwMode="auto">
              <a:xfrm>
                <a:off x="795" y="927"/>
                <a:ext cx="36" cy="51"/>
              </a:xfrm>
              <a:custGeom>
                <a:avLst/>
                <a:gdLst>
                  <a:gd name="T0" fmla="*/ 15 w 30"/>
                  <a:gd name="T1" fmla="*/ 0 h 43"/>
                  <a:gd name="T2" fmla="*/ 29 w 30"/>
                  <a:gd name="T3" fmla="*/ 14 h 43"/>
                  <a:gd name="T4" fmla="*/ 15 w 30"/>
                  <a:gd name="T5" fmla="*/ 43 h 43"/>
                  <a:gd name="T6" fmla="*/ 0 w 30"/>
                  <a:gd name="T7" fmla="*/ 14 h 43"/>
                  <a:gd name="T8" fmla="*/ 15 w 30"/>
                  <a:gd name="T9" fmla="*/ 0 h 43"/>
                  <a:gd name="T10" fmla="*/ 15 w 30"/>
                  <a:gd name="T11" fmla="*/ 9 h 43"/>
                  <a:gd name="T12" fmla="*/ 9 w 30"/>
                  <a:gd name="T13" fmla="*/ 15 h 43"/>
                  <a:gd name="T14" fmla="*/ 15 w 30"/>
                  <a:gd name="T15" fmla="*/ 21 h 43"/>
                  <a:gd name="T16" fmla="*/ 21 w 30"/>
                  <a:gd name="T17" fmla="*/ 15 h 43"/>
                  <a:gd name="T18" fmla="*/ 15 w 30"/>
                  <a:gd name="T19" fmla="*/ 9 h 43"/>
                  <a:gd name="T20" fmla="*/ 15 w 30"/>
                  <a:gd name="T21" fmla="*/ 4 h 43"/>
                  <a:gd name="T22" fmla="*/ 4 w 30"/>
                  <a:gd name="T23" fmla="*/ 15 h 43"/>
                  <a:gd name="T24" fmla="*/ 15 w 30"/>
                  <a:gd name="T25" fmla="*/ 25 h 43"/>
                  <a:gd name="T26" fmla="*/ 26 w 30"/>
                  <a:gd name="T27" fmla="*/ 15 h 43"/>
                  <a:gd name="T28" fmla="*/ 15 w 30"/>
                  <a:gd name="T2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43">
                    <a:moveTo>
                      <a:pt x="15" y="0"/>
                    </a:moveTo>
                    <a:cubicBezTo>
                      <a:pt x="23" y="0"/>
                      <a:pt x="29" y="6"/>
                      <a:pt x="29" y="14"/>
                    </a:cubicBezTo>
                    <a:cubicBezTo>
                      <a:pt x="30" y="25"/>
                      <a:pt x="18" y="36"/>
                      <a:pt x="15" y="43"/>
                    </a:cubicBezTo>
                    <a:cubicBezTo>
                      <a:pt x="11" y="36"/>
                      <a:pt x="0" y="25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lose/>
                    <a:moveTo>
                      <a:pt x="15" y="9"/>
                    </a:moveTo>
                    <a:cubicBezTo>
                      <a:pt x="11" y="9"/>
                      <a:pt x="9" y="11"/>
                      <a:pt x="9" y="15"/>
                    </a:cubicBezTo>
                    <a:cubicBezTo>
                      <a:pt x="9" y="18"/>
                      <a:pt x="11" y="21"/>
                      <a:pt x="15" y="21"/>
                    </a:cubicBezTo>
                    <a:cubicBezTo>
                      <a:pt x="18" y="21"/>
                      <a:pt x="21" y="18"/>
                      <a:pt x="21" y="15"/>
                    </a:cubicBezTo>
                    <a:cubicBezTo>
                      <a:pt x="21" y="11"/>
                      <a:pt x="18" y="9"/>
                      <a:pt x="15" y="9"/>
                    </a:cubicBezTo>
                    <a:close/>
                    <a:moveTo>
                      <a:pt x="15" y="4"/>
                    </a:moveTo>
                    <a:cubicBezTo>
                      <a:pt x="9" y="4"/>
                      <a:pt x="4" y="9"/>
                      <a:pt x="4" y="15"/>
                    </a:cubicBezTo>
                    <a:cubicBezTo>
                      <a:pt x="4" y="21"/>
                      <a:pt x="9" y="25"/>
                      <a:pt x="15" y="25"/>
                    </a:cubicBezTo>
                    <a:cubicBezTo>
                      <a:pt x="21" y="25"/>
                      <a:pt x="26" y="21"/>
                      <a:pt x="26" y="15"/>
                    </a:cubicBezTo>
                    <a:cubicBezTo>
                      <a:pt x="26" y="9"/>
                      <a:pt x="21" y="4"/>
                      <a:pt x="15" y="4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59" name="Freeform 1657"/>
              <p:cNvSpPr>
                <a:spLocks/>
              </p:cNvSpPr>
              <p:nvPr/>
            </p:nvSpPr>
            <p:spPr bwMode="auto">
              <a:xfrm>
                <a:off x="1280" y="594"/>
                <a:ext cx="51" cy="42"/>
              </a:xfrm>
              <a:custGeom>
                <a:avLst/>
                <a:gdLst>
                  <a:gd name="T0" fmla="*/ 21 w 43"/>
                  <a:gd name="T1" fmla="*/ 0 h 36"/>
                  <a:gd name="T2" fmla="*/ 32 w 43"/>
                  <a:gd name="T3" fmla="*/ 9 h 36"/>
                  <a:gd name="T4" fmla="*/ 43 w 43"/>
                  <a:gd name="T5" fmla="*/ 18 h 36"/>
                  <a:gd name="T6" fmla="*/ 37 w 43"/>
                  <a:gd name="T7" fmla="*/ 18 h 36"/>
                  <a:gd name="T8" fmla="*/ 37 w 43"/>
                  <a:gd name="T9" fmla="*/ 36 h 36"/>
                  <a:gd name="T10" fmla="*/ 27 w 43"/>
                  <a:gd name="T11" fmla="*/ 36 h 36"/>
                  <a:gd name="T12" fmla="*/ 27 w 43"/>
                  <a:gd name="T13" fmla="*/ 26 h 36"/>
                  <a:gd name="T14" fmla="*/ 21 w 43"/>
                  <a:gd name="T15" fmla="*/ 20 h 36"/>
                  <a:gd name="T16" fmla="*/ 21 w 43"/>
                  <a:gd name="T17" fmla="*/ 20 h 36"/>
                  <a:gd name="T18" fmla="*/ 16 w 43"/>
                  <a:gd name="T19" fmla="*/ 26 h 36"/>
                  <a:gd name="T20" fmla="*/ 16 w 43"/>
                  <a:gd name="T21" fmla="*/ 36 h 36"/>
                  <a:gd name="T22" fmla="*/ 5 w 43"/>
                  <a:gd name="T23" fmla="*/ 36 h 36"/>
                  <a:gd name="T24" fmla="*/ 5 w 43"/>
                  <a:gd name="T25" fmla="*/ 18 h 36"/>
                  <a:gd name="T26" fmla="*/ 0 w 43"/>
                  <a:gd name="T27" fmla="*/ 18 h 36"/>
                  <a:gd name="T28" fmla="*/ 8 w 43"/>
                  <a:gd name="T29" fmla="*/ 11 h 36"/>
                  <a:gd name="T30" fmla="*/ 8 w 43"/>
                  <a:gd name="T31" fmla="*/ 4 h 36"/>
                  <a:gd name="T32" fmla="*/ 12 w 43"/>
                  <a:gd name="T33" fmla="*/ 4 h 36"/>
                  <a:gd name="T34" fmla="*/ 12 w 43"/>
                  <a:gd name="T35" fmla="*/ 8 h 36"/>
                  <a:gd name="T36" fmla="*/ 21 w 43"/>
                  <a:gd name="T3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36">
                    <a:moveTo>
                      <a:pt x="21" y="0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3"/>
                      <a:pt x="24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0"/>
                      <a:pt x="16" y="23"/>
                      <a:pt x="16" y="2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8"/>
                      <a:pt x="12" y="8"/>
                      <a:pt x="12" y="8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0" name="Freeform 1658"/>
              <p:cNvSpPr>
                <a:spLocks noEditPoints="1"/>
              </p:cNvSpPr>
              <p:nvPr/>
            </p:nvSpPr>
            <p:spPr bwMode="auto">
              <a:xfrm>
                <a:off x="1248" y="1087"/>
                <a:ext cx="27" cy="48"/>
              </a:xfrm>
              <a:custGeom>
                <a:avLst/>
                <a:gdLst>
                  <a:gd name="T0" fmla="*/ 2 w 23"/>
                  <a:gd name="T1" fmla="*/ 0 h 41"/>
                  <a:gd name="T2" fmla="*/ 21 w 23"/>
                  <a:gd name="T3" fmla="*/ 0 h 41"/>
                  <a:gd name="T4" fmla="*/ 23 w 23"/>
                  <a:gd name="T5" fmla="*/ 2 h 41"/>
                  <a:gd name="T6" fmla="*/ 23 w 23"/>
                  <a:gd name="T7" fmla="*/ 39 h 41"/>
                  <a:gd name="T8" fmla="*/ 21 w 23"/>
                  <a:gd name="T9" fmla="*/ 41 h 41"/>
                  <a:gd name="T10" fmla="*/ 2 w 23"/>
                  <a:gd name="T11" fmla="*/ 41 h 41"/>
                  <a:gd name="T12" fmla="*/ 0 w 23"/>
                  <a:gd name="T13" fmla="*/ 39 h 41"/>
                  <a:gd name="T14" fmla="*/ 0 w 23"/>
                  <a:gd name="T15" fmla="*/ 2 h 41"/>
                  <a:gd name="T16" fmla="*/ 2 w 23"/>
                  <a:gd name="T17" fmla="*/ 0 h 41"/>
                  <a:gd name="T18" fmla="*/ 2 w 23"/>
                  <a:gd name="T19" fmla="*/ 2 h 41"/>
                  <a:gd name="T20" fmla="*/ 2 w 23"/>
                  <a:gd name="T21" fmla="*/ 31 h 41"/>
                  <a:gd name="T22" fmla="*/ 21 w 23"/>
                  <a:gd name="T23" fmla="*/ 31 h 41"/>
                  <a:gd name="T24" fmla="*/ 21 w 23"/>
                  <a:gd name="T25" fmla="*/ 2 h 41"/>
                  <a:gd name="T26" fmla="*/ 2 w 23"/>
                  <a:gd name="T27" fmla="*/ 2 h 41"/>
                  <a:gd name="T28" fmla="*/ 3 w 23"/>
                  <a:gd name="T29" fmla="*/ 36 h 41"/>
                  <a:gd name="T30" fmla="*/ 3 w 23"/>
                  <a:gd name="T31" fmla="*/ 38 h 41"/>
                  <a:gd name="T32" fmla="*/ 8 w 23"/>
                  <a:gd name="T33" fmla="*/ 38 h 41"/>
                  <a:gd name="T34" fmla="*/ 8 w 23"/>
                  <a:gd name="T35" fmla="*/ 36 h 41"/>
                  <a:gd name="T36" fmla="*/ 3 w 23"/>
                  <a:gd name="T37" fmla="*/ 36 h 41"/>
                  <a:gd name="T38" fmla="*/ 15 w 23"/>
                  <a:gd name="T39" fmla="*/ 36 h 41"/>
                  <a:gd name="T40" fmla="*/ 15 w 23"/>
                  <a:gd name="T41" fmla="*/ 38 h 41"/>
                  <a:gd name="T42" fmla="*/ 19 w 23"/>
                  <a:gd name="T43" fmla="*/ 38 h 41"/>
                  <a:gd name="T44" fmla="*/ 19 w 23"/>
                  <a:gd name="T45" fmla="*/ 36 h 41"/>
                  <a:gd name="T46" fmla="*/ 15 w 23"/>
                  <a:gd name="T47" fmla="*/ 36 h 41"/>
                  <a:gd name="T48" fmla="*/ 11 w 23"/>
                  <a:gd name="T49" fmla="*/ 35 h 41"/>
                  <a:gd name="T50" fmla="*/ 10 w 23"/>
                  <a:gd name="T51" fmla="*/ 37 h 41"/>
                  <a:gd name="T52" fmla="*/ 11 w 23"/>
                  <a:gd name="T53" fmla="*/ 38 h 41"/>
                  <a:gd name="T54" fmla="*/ 13 w 23"/>
                  <a:gd name="T55" fmla="*/ 37 h 41"/>
                  <a:gd name="T56" fmla="*/ 11 w 23"/>
                  <a:gd name="T5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41">
                    <a:moveTo>
                      <a:pt x="2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0"/>
                      <a:pt x="23" y="2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40"/>
                      <a:pt x="22" y="41"/>
                      <a:pt x="21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2" y="0"/>
                    </a:cubicBezTo>
                    <a:close/>
                    <a:moveTo>
                      <a:pt x="2" y="2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  <a:moveTo>
                      <a:pt x="3" y="36"/>
                    </a:moveTo>
                    <a:cubicBezTo>
                      <a:pt x="3" y="38"/>
                      <a:pt x="3" y="38"/>
                      <a:pt x="3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3" y="36"/>
                      <a:pt x="3" y="36"/>
                      <a:pt x="3" y="36"/>
                    </a:cubicBezTo>
                    <a:close/>
                    <a:moveTo>
                      <a:pt x="15" y="36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5" y="36"/>
                      <a:pt x="15" y="36"/>
                      <a:pt x="15" y="3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10" y="36"/>
                      <a:pt x="10" y="37"/>
                    </a:cubicBezTo>
                    <a:cubicBezTo>
                      <a:pt x="10" y="38"/>
                      <a:pt x="10" y="38"/>
                      <a:pt x="11" y="38"/>
                    </a:cubicBezTo>
                    <a:cubicBezTo>
                      <a:pt x="12" y="38"/>
                      <a:pt x="13" y="38"/>
                      <a:pt x="13" y="37"/>
                    </a:cubicBezTo>
                    <a:cubicBezTo>
                      <a:pt x="13" y="36"/>
                      <a:pt x="12" y="35"/>
                      <a:pt x="11" y="35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1" name="Freeform 1659"/>
              <p:cNvSpPr>
                <a:spLocks noEditPoints="1"/>
              </p:cNvSpPr>
              <p:nvPr/>
            </p:nvSpPr>
            <p:spPr bwMode="auto">
              <a:xfrm>
                <a:off x="1155" y="829"/>
                <a:ext cx="55" cy="33"/>
              </a:xfrm>
              <a:custGeom>
                <a:avLst/>
                <a:gdLst>
                  <a:gd name="T0" fmla="*/ 14 w 47"/>
                  <a:gd name="T1" fmla="*/ 28 h 28"/>
                  <a:gd name="T2" fmla="*/ 14 w 47"/>
                  <a:gd name="T3" fmla="*/ 28 h 28"/>
                  <a:gd name="T4" fmla="*/ 0 w 47"/>
                  <a:gd name="T5" fmla="*/ 28 h 28"/>
                  <a:gd name="T6" fmla="*/ 0 w 47"/>
                  <a:gd name="T7" fmla="*/ 25 h 28"/>
                  <a:gd name="T8" fmla="*/ 9 w 47"/>
                  <a:gd name="T9" fmla="*/ 20 h 28"/>
                  <a:gd name="T10" fmla="*/ 9 w 47"/>
                  <a:gd name="T11" fmla="*/ 8 h 28"/>
                  <a:gd name="T12" fmla="*/ 9 w 47"/>
                  <a:gd name="T13" fmla="*/ 8 h 28"/>
                  <a:gd name="T14" fmla="*/ 9 w 47"/>
                  <a:gd name="T15" fmla="*/ 7 h 28"/>
                  <a:gd name="T16" fmla="*/ 14 w 47"/>
                  <a:gd name="T17" fmla="*/ 0 h 28"/>
                  <a:gd name="T18" fmla="*/ 14 w 47"/>
                  <a:gd name="T19" fmla="*/ 0 h 28"/>
                  <a:gd name="T20" fmla="*/ 14 w 47"/>
                  <a:gd name="T21" fmla="*/ 0 h 28"/>
                  <a:gd name="T22" fmla="*/ 14 w 47"/>
                  <a:gd name="T23" fmla="*/ 0 h 28"/>
                  <a:gd name="T24" fmla="*/ 14 w 47"/>
                  <a:gd name="T25" fmla="*/ 0 h 28"/>
                  <a:gd name="T26" fmla="*/ 19 w 47"/>
                  <a:gd name="T27" fmla="*/ 7 h 28"/>
                  <a:gd name="T28" fmla="*/ 19 w 47"/>
                  <a:gd name="T29" fmla="*/ 8 h 28"/>
                  <a:gd name="T30" fmla="*/ 19 w 47"/>
                  <a:gd name="T31" fmla="*/ 8 h 28"/>
                  <a:gd name="T32" fmla="*/ 19 w 47"/>
                  <a:gd name="T33" fmla="*/ 20 h 28"/>
                  <a:gd name="T34" fmla="*/ 20 w 47"/>
                  <a:gd name="T35" fmla="*/ 21 h 28"/>
                  <a:gd name="T36" fmla="*/ 17 w 47"/>
                  <a:gd name="T37" fmla="*/ 25 h 28"/>
                  <a:gd name="T38" fmla="*/ 17 w 47"/>
                  <a:gd name="T39" fmla="*/ 28 h 28"/>
                  <a:gd name="T40" fmla="*/ 14 w 47"/>
                  <a:gd name="T41" fmla="*/ 28 h 28"/>
                  <a:gd name="T42" fmla="*/ 33 w 47"/>
                  <a:gd name="T43" fmla="*/ 28 h 28"/>
                  <a:gd name="T44" fmla="*/ 47 w 47"/>
                  <a:gd name="T45" fmla="*/ 28 h 28"/>
                  <a:gd name="T46" fmla="*/ 47 w 47"/>
                  <a:gd name="T47" fmla="*/ 25 h 28"/>
                  <a:gd name="T48" fmla="*/ 38 w 47"/>
                  <a:gd name="T49" fmla="*/ 20 h 28"/>
                  <a:gd name="T50" fmla="*/ 38 w 47"/>
                  <a:gd name="T51" fmla="*/ 8 h 28"/>
                  <a:gd name="T52" fmla="*/ 38 w 47"/>
                  <a:gd name="T53" fmla="*/ 8 h 28"/>
                  <a:gd name="T54" fmla="*/ 39 w 47"/>
                  <a:gd name="T55" fmla="*/ 7 h 28"/>
                  <a:gd name="T56" fmla="*/ 33 w 47"/>
                  <a:gd name="T57" fmla="*/ 0 h 28"/>
                  <a:gd name="T58" fmla="*/ 33 w 47"/>
                  <a:gd name="T59" fmla="*/ 0 h 28"/>
                  <a:gd name="T60" fmla="*/ 33 w 47"/>
                  <a:gd name="T61" fmla="*/ 0 h 28"/>
                  <a:gd name="T62" fmla="*/ 33 w 47"/>
                  <a:gd name="T63" fmla="*/ 0 h 28"/>
                  <a:gd name="T64" fmla="*/ 33 w 47"/>
                  <a:gd name="T65" fmla="*/ 0 h 28"/>
                  <a:gd name="T66" fmla="*/ 28 w 47"/>
                  <a:gd name="T67" fmla="*/ 7 h 28"/>
                  <a:gd name="T68" fmla="*/ 28 w 47"/>
                  <a:gd name="T69" fmla="*/ 8 h 28"/>
                  <a:gd name="T70" fmla="*/ 28 w 47"/>
                  <a:gd name="T71" fmla="*/ 8 h 28"/>
                  <a:gd name="T72" fmla="*/ 28 w 47"/>
                  <a:gd name="T73" fmla="*/ 20 h 28"/>
                  <a:gd name="T74" fmla="*/ 19 w 47"/>
                  <a:gd name="T75" fmla="*/ 25 h 28"/>
                  <a:gd name="T76" fmla="*/ 19 w 47"/>
                  <a:gd name="T77" fmla="*/ 28 h 28"/>
                  <a:gd name="T78" fmla="*/ 33 w 47"/>
                  <a:gd name="T7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7" h="28">
                    <a:moveTo>
                      <a:pt x="14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2"/>
                      <a:pt x="8" y="22"/>
                      <a:pt x="9" y="20"/>
                    </a:cubicBezTo>
                    <a:cubicBezTo>
                      <a:pt x="12" y="16"/>
                      <a:pt x="9" y="12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9" y="3"/>
                      <a:pt x="11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3"/>
                      <a:pt x="19" y="7"/>
                    </a:cubicBezTo>
                    <a:cubicBezTo>
                      <a:pt x="19" y="7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12"/>
                      <a:pt x="15" y="16"/>
                      <a:pt x="19" y="20"/>
                    </a:cubicBezTo>
                    <a:cubicBezTo>
                      <a:pt x="19" y="20"/>
                      <a:pt x="20" y="21"/>
                      <a:pt x="20" y="21"/>
                    </a:cubicBezTo>
                    <a:cubicBezTo>
                      <a:pt x="18" y="22"/>
                      <a:pt x="17" y="23"/>
                      <a:pt x="17" y="25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4" y="28"/>
                      <a:pt x="14" y="28"/>
                      <a:pt x="14" y="28"/>
                    </a:cubicBezTo>
                    <a:close/>
                    <a:moveTo>
                      <a:pt x="33" y="28"/>
                    </a:move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2"/>
                      <a:pt x="40" y="22"/>
                      <a:pt x="38" y="20"/>
                    </a:cubicBezTo>
                    <a:cubicBezTo>
                      <a:pt x="35" y="16"/>
                      <a:pt x="38" y="12"/>
                      <a:pt x="38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9" y="7"/>
                      <a:pt x="39" y="7"/>
                    </a:cubicBezTo>
                    <a:cubicBezTo>
                      <a:pt x="39" y="3"/>
                      <a:pt x="36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28" y="3"/>
                      <a:pt x="28" y="7"/>
                    </a:cubicBezTo>
                    <a:cubicBezTo>
                      <a:pt x="28" y="7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12"/>
                      <a:pt x="32" y="16"/>
                      <a:pt x="28" y="20"/>
                    </a:cubicBezTo>
                    <a:cubicBezTo>
                      <a:pt x="27" y="22"/>
                      <a:pt x="19" y="22"/>
                      <a:pt x="19" y="25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33" y="28"/>
                      <a:pt x="33" y="28"/>
                      <a:pt x="33" y="28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2" name="Freeform 1660"/>
              <p:cNvSpPr>
                <a:spLocks noEditPoints="1"/>
              </p:cNvSpPr>
              <p:nvPr/>
            </p:nvSpPr>
            <p:spPr bwMode="auto">
              <a:xfrm>
                <a:off x="1858" y="651"/>
                <a:ext cx="50" cy="34"/>
              </a:xfrm>
              <a:custGeom>
                <a:avLst/>
                <a:gdLst>
                  <a:gd name="T0" fmla="*/ 36 w 42"/>
                  <a:gd name="T1" fmla="*/ 14 h 28"/>
                  <a:gd name="T2" fmla="*/ 42 w 42"/>
                  <a:gd name="T3" fmla="*/ 21 h 28"/>
                  <a:gd name="T4" fmla="*/ 42 w 42"/>
                  <a:gd name="T5" fmla="*/ 21 h 28"/>
                  <a:gd name="T6" fmla="*/ 35 w 42"/>
                  <a:gd name="T7" fmla="*/ 28 h 28"/>
                  <a:gd name="T8" fmla="*/ 6 w 42"/>
                  <a:gd name="T9" fmla="*/ 28 h 28"/>
                  <a:gd name="T10" fmla="*/ 0 w 42"/>
                  <a:gd name="T11" fmla="*/ 21 h 28"/>
                  <a:gd name="T12" fmla="*/ 0 w 42"/>
                  <a:gd name="T13" fmla="*/ 21 h 28"/>
                  <a:gd name="T14" fmla="*/ 2 w 42"/>
                  <a:gd name="T15" fmla="*/ 16 h 28"/>
                  <a:gd name="T16" fmla="*/ 1 w 42"/>
                  <a:gd name="T17" fmla="*/ 14 h 28"/>
                  <a:gd name="T18" fmla="*/ 8 w 42"/>
                  <a:gd name="T19" fmla="*/ 7 h 28"/>
                  <a:gd name="T20" fmla="*/ 10 w 42"/>
                  <a:gd name="T21" fmla="*/ 7 h 28"/>
                  <a:gd name="T22" fmla="*/ 19 w 42"/>
                  <a:gd name="T23" fmla="*/ 0 h 28"/>
                  <a:gd name="T24" fmla="*/ 27 w 42"/>
                  <a:gd name="T25" fmla="*/ 6 h 28"/>
                  <a:gd name="T26" fmla="*/ 29 w 42"/>
                  <a:gd name="T27" fmla="*/ 6 h 28"/>
                  <a:gd name="T28" fmla="*/ 36 w 42"/>
                  <a:gd name="T29" fmla="*/ 13 h 28"/>
                  <a:gd name="T30" fmla="*/ 36 w 42"/>
                  <a:gd name="T31" fmla="*/ 14 h 28"/>
                  <a:gd name="T32" fmla="*/ 11 w 42"/>
                  <a:gd name="T33" fmla="*/ 18 h 28"/>
                  <a:gd name="T34" fmla="*/ 13 w 42"/>
                  <a:gd name="T35" fmla="*/ 20 h 28"/>
                  <a:gd name="T36" fmla="*/ 25 w 42"/>
                  <a:gd name="T37" fmla="*/ 20 h 28"/>
                  <a:gd name="T38" fmla="*/ 25 w 42"/>
                  <a:gd name="T39" fmla="*/ 20 h 28"/>
                  <a:gd name="T40" fmla="*/ 27 w 42"/>
                  <a:gd name="T41" fmla="*/ 18 h 28"/>
                  <a:gd name="T42" fmla="*/ 27 w 42"/>
                  <a:gd name="T43" fmla="*/ 18 h 28"/>
                  <a:gd name="T44" fmla="*/ 11 w 42"/>
                  <a:gd name="T45" fmla="*/ 18 h 28"/>
                  <a:gd name="T46" fmla="*/ 18 w 42"/>
                  <a:gd name="T47" fmla="*/ 21 h 28"/>
                  <a:gd name="T48" fmla="*/ 18 w 42"/>
                  <a:gd name="T49" fmla="*/ 25 h 28"/>
                  <a:gd name="T50" fmla="*/ 21 w 42"/>
                  <a:gd name="T51" fmla="*/ 25 h 28"/>
                  <a:gd name="T52" fmla="*/ 21 w 42"/>
                  <a:gd name="T53" fmla="*/ 21 h 28"/>
                  <a:gd name="T54" fmla="*/ 18 w 42"/>
                  <a:gd name="T55" fmla="*/ 21 h 28"/>
                  <a:gd name="T56" fmla="*/ 6 w 42"/>
                  <a:gd name="T57" fmla="*/ 14 h 28"/>
                  <a:gd name="T58" fmla="*/ 9 w 42"/>
                  <a:gd name="T59" fmla="*/ 16 h 28"/>
                  <a:gd name="T60" fmla="*/ 29 w 42"/>
                  <a:gd name="T61" fmla="*/ 16 h 28"/>
                  <a:gd name="T62" fmla="*/ 29 w 42"/>
                  <a:gd name="T63" fmla="*/ 16 h 28"/>
                  <a:gd name="T64" fmla="*/ 32 w 42"/>
                  <a:gd name="T65" fmla="*/ 14 h 28"/>
                  <a:gd name="T66" fmla="*/ 32 w 42"/>
                  <a:gd name="T67" fmla="*/ 14 h 28"/>
                  <a:gd name="T68" fmla="*/ 6 w 42"/>
                  <a:gd name="T6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" h="28">
                    <a:moveTo>
                      <a:pt x="36" y="14"/>
                    </a:moveTo>
                    <a:cubicBezTo>
                      <a:pt x="39" y="15"/>
                      <a:pt x="42" y="18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5"/>
                      <a:pt x="39" y="28"/>
                      <a:pt x="35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5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9"/>
                      <a:pt x="1" y="17"/>
                      <a:pt x="2" y="16"/>
                    </a:cubicBezTo>
                    <a:cubicBezTo>
                      <a:pt x="2" y="15"/>
                      <a:pt x="1" y="14"/>
                      <a:pt x="1" y="14"/>
                    </a:cubicBezTo>
                    <a:cubicBezTo>
                      <a:pt x="1" y="10"/>
                      <a:pt x="4" y="7"/>
                      <a:pt x="8" y="7"/>
                    </a:cubicBezTo>
                    <a:cubicBezTo>
                      <a:pt x="9" y="7"/>
                      <a:pt x="9" y="7"/>
                      <a:pt x="10" y="7"/>
                    </a:cubicBezTo>
                    <a:cubicBezTo>
                      <a:pt x="11" y="3"/>
                      <a:pt x="14" y="0"/>
                      <a:pt x="19" y="0"/>
                    </a:cubicBezTo>
                    <a:cubicBezTo>
                      <a:pt x="23" y="0"/>
                      <a:pt x="26" y="3"/>
                      <a:pt x="27" y="6"/>
                    </a:cubicBezTo>
                    <a:cubicBezTo>
                      <a:pt x="28" y="6"/>
                      <a:pt x="29" y="6"/>
                      <a:pt x="29" y="6"/>
                    </a:cubicBezTo>
                    <a:cubicBezTo>
                      <a:pt x="33" y="6"/>
                      <a:pt x="36" y="9"/>
                      <a:pt x="36" y="13"/>
                    </a:cubicBezTo>
                    <a:cubicBezTo>
                      <a:pt x="36" y="13"/>
                      <a:pt x="36" y="14"/>
                      <a:pt x="36" y="14"/>
                    </a:cubicBezTo>
                    <a:close/>
                    <a:moveTo>
                      <a:pt x="11" y="18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6" y="17"/>
                      <a:pt x="22" y="17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3" y="14"/>
                      <a:pt x="15" y="14"/>
                      <a:pt x="11" y="18"/>
                    </a:cubicBezTo>
                    <a:close/>
                    <a:moveTo>
                      <a:pt x="18" y="21"/>
                    </a:moveTo>
                    <a:cubicBezTo>
                      <a:pt x="17" y="22"/>
                      <a:pt x="17" y="24"/>
                      <a:pt x="18" y="25"/>
                    </a:cubicBezTo>
                    <a:cubicBezTo>
                      <a:pt x="18" y="26"/>
                      <a:pt x="20" y="26"/>
                      <a:pt x="21" y="25"/>
                    </a:cubicBezTo>
                    <a:cubicBezTo>
                      <a:pt x="22" y="24"/>
                      <a:pt x="22" y="22"/>
                      <a:pt x="21" y="21"/>
                    </a:cubicBezTo>
                    <a:cubicBezTo>
                      <a:pt x="20" y="20"/>
                      <a:pt x="18" y="20"/>
                      <a:pt x="18" y="21"/>
                    </a:cubicBezTo>
                    <a:close/>
                    <a:moveTo>
                      <a:pt x="6" y="14"/>
                    </a:moveTo>
                    <a:cubicBezTo>
                      <a:pt x="9" y="16"/>
                      <a:pt x="9" y="16"/>
                      <a:pt x="9" y="16"/>
                    </a:cubicBezTo>
                    <a:cubicBezTo>
                      <a:pt x="14" y="10"/>
                      <a:pt x="24" y="10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25" y="7"/>
                      <a:pt x="13" y="7"/>
                      <a:pt x="6" y="14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3" name="Freeform 1661"/>
              <p:cNvSpPr>
                <a:spLocks/>
              </p:cNvSpPr>
              <p:nvPr/>
            </p:nvSpPr>
            <p:spPr bwMode="auto">
              <a:xfrm>
                <a:off x="1815" y="767"/>
                <a:ext cx="42" cy="41"/>
              </a:xfrm>
              <a:custGeom>
                <a:avLst/>
                <a:gdLst>
                  <a:gd name="T0" fmla="*/ 29 w 36"/>
                  <a:gd name="T1" fmla="*/ 22 h 34"/>
                  <a:gd name="T2" fmla="*/ 33 w 36"/>
                  <a:gd name="T3" fmla="*/ 23 h 34"/>
                  <a:gd name="T4" fmla="*/ 32 w 36"/>
                  <a:gd name="T5" fmla="*/ 8 h 34"/>
                  <a:gd name="T6" fmla="*/ 14 w 36"/>
                  <a:gd name="T7" fmla="*/ 10 h 34"/>
                  <a:gd name="T8" fmla="*/ 14 w 36"/>
                  <a:gd name="T9" fmla="*/ 28 h 34"/>
                  <a:gd name="T10" fmla="*/ 14 w 36"/>
                  <a:gd name="T11" fmla="*/ 29 h 34"/>
                  <a:gd name="T12" fmla="*/ 7 w 36"/>
                  <a:gd name="T13" fmla="*/ 34 h 34"/>
                  <a:gd name="T14" fmla="*/ 0 w 36"/>
                  <a:gd name="T15" fmla="*/ 29 h 34"/>
                  <a:gd name="T16" fmla="*/ 7 w 36"/>
                  <a:gd name="T17" fmla="*/ 23 h 34"/>
                  <a:gd name="T18" fmla="*/ 10 w 36"/>
                  <a:gd name="T19" fmla="*/ 24 h 34"/>
                  <a:gd name="T20" fmla="*/ 10 w 36"/>
                  <a:gd name="T21" fmla="*/ 4 h 34"/>
                  <a:gd name="T22" fmla="*/ 36 w 36"/>
                  <a:gd name="T23" fmla="*/ 0 h 34"/>
                  <a:gd name="T24" fmla="*/ 35 w 36"/>
                  <a:gd name="T25" fmla="*/ 8 h 34"/>
                  <a:gd name="T26" fmla="*/ 36 w 36"/>
                  <a:gd name="T27" fmla="*/ 27 h 34"/>
                  <a:gd name="T28" fmla="*/ 36 w 36"/>
                  <a:gd name="T29" fmla="*/ 27 h 34"/>
                  <a:gd name="T30" fmla="*/ 29 w 36"/>
                  <a:gd name="T31" fmla="*/ 32 h 34"/>
                  <a:gd name="T32" fmla="*/ 22 w 36"/>
                  <a:gd name="T33" fmla="*/ 27 h 34"/>
                  <a:gd name="T34" fmla="*/ 29 w 36"/>
                  <a:gd name="T35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34">
                    <a:moveTo>
                      <a:pt x="29" y="22"/>
                    </a:moveTo>
                    <a:cubicBezTo>
                      <a:pt x="30" y="22"/>
                      <a:pt x="32" y="22"/>
                      <a:pt x="33" y="23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9"/>
                      <a:pt x="14" y="29"/>
                    </a:cubicBezTo>
                    <a:cubicBezTo>
                      <a:pt x="14" y="32"/>
                      <a:pt x="11" y="34"/>
                      <a:pt x="7" y="34"/>
                    </a:cubicBezTo>
                    <a:cubicBezTo>
                      <a:pt x="3" y="34"/>
                      <a:pt x="0" y="32"/>
                      <a:pt x="0" y="29"/>
                    </a:cubicBezTo>
                    <a:cubicBezTo>
                      <a:pt x="0" y="26"/>
                      <a:pt x="5" y="23"/>
                      <a:pt x="7" y="23"/>
                    </a:cubicBezTo>
                    <a:cubicBezTo>
                      <a:pt x="10" y="23"/>
                      <a:pt x="9" y="23"/>
                      <a:pt x="10" y="2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5" y="30"/>
                      <a:pt x="32" y="32"/>
                      <a:pt x="29" y="32"/>
                    </a:cubicBezTo>
                    <a:cubicBezTo>
                      <a:pt x="25" y="32"/>
                      <a:pt x="22" y="30"/>
                      <a:pt x="22" y="27"/>
                    </a:cubicBezTo>
                    <a:cubicBezTo>
                      <a:pt x="22" y="24"/>
                      <a:pt x="25" y="22"/>
                      <a:pt x="29" y="22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4" name="Freeform 1662"/>
              <p:cNvSpPr>
                <a:spLocks noEditPoints="1"/>
              </p:cNvSpPr>
              <p:nvPr/>
            </p:nvSpPr>
            <p:spPr bwMode="auto">
              <a:xfrm>
                <a:off x="1080" y="2305"/>
                <a:ext cx="62" cy="63"/>
              </a:xfrm>
              <a:custGeom>
                <a:avLst/>
                <a:gdLst>
                  <a:gd name="T0" fmla="*/ 26 w 52"/>
                  <a:gd name="T1" fmla="*/ 0 h 53"/>
                  <a:gd name="T2" fmla="*/ 30 w 52"/>
                  <a:gd name="T3" fmla="*/ 0 h 53"/>
                  <a:gd name="T4" fmla="*/ 30 w 52"/>
                  <a:gd name="T5" fmla="*/ 4 h 53"/>
                  <a:gd name="T6" fmla="*/ 31 w 52"/>
                  <a:gd name="T7" fmla="*/ 6 h 53"/>
                  <a:gd name="T8" fmla="*/ 35 w 52"/>
                  <a:gd name="T9" fmla="*/ 8 h 53"/>
                  <a:gd name="T10" fmla="*/ 37 w 52"/>
                  <a:gd name="T11" fmla="*/ 8 h 53"/>
                  <a:gd name="T12" fmla="*/ 42 w 52"/>
                  <a:gd name="T13" fmla="*/ 5 h 53"/>
                  <a:gd name="T14" fmla="*/ 47 w 52"/>
                  <a:gd name="T15" fmla="*/ 10 h 53"/>
                  <a:gd name="T16" fmla="*/ 44 w 52"/>
                  <a:gd name="T17" fmla="*/ 14 h 53"/>
                  <a:gd name="T18" fmla="*/ 43 w 52"/>
                  <a:gd name="T19" fmla="*/ 16 h 53"/>
                  <a:gd name="T20" fmla="*/ 45 w 52"/>
                  <a:gd name="T21" fmla="*/ 21 h 53"/>
                  <a:gd name="T22" fmla="*/ 47 w 52"/>
                  <a:gd name="T23" fmla="*/ 22 h 53"/>
                  <a:gd name="T24" fmla="*/ 52 w 52"/>
                  <a:gd name="T25" fmla="*/ 23 h 53"/>
                  <a:gd name="T26" fmla="*/ 52 w 52"/>
                  <a:gd name="T27" fmla="*/ 27 h 53"/>
                  <a:gd name="T28" fmla="*/ 52 w 52"/>
                  <a:gd name="T29" fmla="*/ 31 h 53"/>
                  <a:gd name="T30" fmla="*/ 48 w 52"/>
                  <a:gd name="T31" fmla="*/ 31 h 53"/>
                  <a:gd name="T32" fmla="*/ 46 w 52"/>
                  <a:gd name="T33" fmla="*/ 32 h 53"/>
                  <a:gd name="T34" fmla="*/ 43 w 52"/>
                  <a:gd name="T35" fmla="*/ 36 h 53"/>
                  <a:gd name="T36" fmla="*/ 44 w 52"/>
                  <a:gd name="T37" fmla="*/ 38 h 53"/>
                  <a:gd name="T38" fmla="*/ 46 w 52"/>
                  <a:gd name="T39" fmla="*/ 44 h 53"/>
                  <a:gd name="T40" fmla="*/ 42 w 52"/>
                  <a:gd name="T41" fmla="*/ 47 h 53"/>
                  <a:gd name="T42" fmla="*/ 39 w 52"/>
                  <a:gd name="T43" fmla="*/ 45 h 53"/>
                  <a:gd name="T44" fmla="*/ 37 w 52"/>
                  <a:gd name="T45" fmla="*/ 44 h 53"/>
                  <a:gd name="T46" fmla="*/ 32 w 52"/>
                  <a:gd name="T47" fmla="*/ 46 h 53"/>
                  <a:gd name="T48" fmla="*/ 31 w 52"/>
                  <a:gd name="T49" fmla="*/ 48 h 53"/>
                  <a:gd name="T50" fmla="*/ 30 w 52"/>
                  <a:gd name="T51" fmla="*/ 53 h 53"/>
                  <a:gd name="T52" fmla="*/ 26 w 52"/>
                  <a:gd name="T53" fmla="*/ 53 h 53"/>
                  <a:gd name="T54" fmla="*/ 23 w 52"/>
                  <a:gd name="T55" fmla="*/ 53 h 53"/>
                  <a:gd name="T56" fmla="*/ 22 w 52"/>
                  <a:gd name="T57" fmla="*/ 49 h 53"/>
                  <a:gd name="T58" fmla="*/ 21 w 52"/>
                  <a:gd name="T59" fmla="*/ 47 h 53"/>
                  <a:gd name="T60" fmla="*/ 17 w 52"/>
                  <a:gd name="T61" fmla="*/ 44 h 53"/>
                  <a:gd name="T62" fmla="*/ 15 w 52"/>
                  <a:gd name="T63" fmla="*/ 45 h 53"/>
                  <a:gd name="T64" fmla="*/ 10 w 52"/>
                  <a:gd name="T65" fmla="*/ 47 h 53"/>
                  <a:gd name="T66" fmla="*/ 5 w 52"/>
                  <a:gd name="T67" fmla="*/ 42 h 53"/>
                  <a:gd name="T68" fmla="*/ 8 w 52"/>
                  <a:gd name="T69" fmla="*/ 38 h 53"/>
                  <a:gd name="T70" fmla="*/ 8 w 52"/>
                  <a:gd name="T71" fmla="*/ 36 h 53"/>
                  <a:gd name="T72" fmla="*/ 7 w 52"/>
                  <a:gd name="T73" fmla="*/ 31 h 53"/>
                  <a:gd name="T74" fmla="*/ 5 w 52"/>
                  <a:gd name="T75" fmla="*/ 30 h 53"/>
                  <a:gd name="T76" fmla="*/ 0 w 52"/>
                  <a:gd name="T77" fmla="*/ 29 h 53"/>
                  <a:gd name="T78" fmla="*/ 0 w 52"/>
                  <a:gd name="T79" fmla="*/ 27 h 53"/>
                  <a:gd name="T80" fmla="*/ 1 w 52"/>
                  <a:gd name="T81" fmla="*/ 23 h 53"/>
                  <a:gd name="T82" fmla="*/ 4 w 52"/>
                  <a:gd name="T83" fmla="*/ 22 h 53"/>
                  <a:gd name="T84" fmla="*/ 6 w 52"/>
                  <a:gd name="T85" fmla="*/ 22 h 53"/>
                  <a:gd name="T86" fmla="*/ 8 w 52"/>
                  <a:gd name="T87" fmla="*/ 17 h 53"/>
                  <a:gd name="T88" fmla="*/ 8 w 52"/>
                  <a:gd name="T89" fmla="*/ 15 h 53"/>
                  <a:gd name="T90" fmla="*/ 5 w 52"/>
                  <a:gd name="T91" fmla="*/ 11 h 53"/>
                  <a:gd name="T92" fmla="*/ 11 w 52"/>
                  <a:gd name="T93" fmla="*/ 5 h 53"/>
                  <a:gd name="T94" fmla="*/ 14 w 52"/>
                  <a:gd name="T95" fmla="*/ 7 h 53"/>
                  <a:gd name="T96" fmla="*/ 16 w 52"/>
                  <a:gd name="T97" fmla="*/ 8 h 53"/>
                  <a:gd name="T98" fmla="*/ 20 w 52"/>
                  <a:gd name="T99" fmla="*/ 7 h 53"/>
                  <a:gd name="T100" fmla="*/ 21 w 52"/>
                  <a:gd name="T101" fmla="*/ 5 h 53"/>
                  <a:gd name="T102" fmla="*/ 22 w 52"/>
                  <a:gd name="T103" fmla="*/ 0 h 53"/>
                  <a:gd name="T104" fmla="*/ 26 w 52"/>
                  <a:gd name="T105" fmla="*/ 0 h 53"/>
                  <a:gd name="T106" fmla="*/ 26 w 52"/>
                  <a:gd name="T107" fmla="*/ 10 h 53"/>
                  <a:gd name="T108" fmla="*/ 15 w 52"/>
                  <a:gd name="T109" fmla="*/ 15 h 53"/>
                  <a:gd name="T110" fmla="*/ 10 w 52"/>
                  <a:gd name="T111" fmla="*/ 27 h 53"/>
                  <a:gd name="T112" fmla="*/ 15 w 52"/>
                  <a:gd name="T113" fmla="*/ 38 h 53"/>
                  <a:gd name="T114" fmla="*/ 26 w 52"/>
                  <a:gd name="T115" fmla="*/ 43 h 53"/>
                  <a:gd name="T116" fmla="*/ 38 w 52"/>
                  <a:gd name="T117" fmla="*/ 38 h 53"/>
                  <a:gd name="T118" fmla="*/ 42 w 52"/>
                  <a:gd name="T119" fmla="*/ 27 h 53"/>
                  <a:gd name="T120" fmla="*/ 38 w 52"/>
                  <a:gd name="T121" fmla="*/ 15 h 53"/>
                  <a:gd name="T122" fmla="*/ 26 w 52"/>
                  <a:gd name="T123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2" h="53">
                    <a:moveTo>
                      <a:pt x="26" y="0"/>
                    </a:moveTo>
                    <a:cubicBezTo>
                      <a:pt x="27" y="0"/>
                      <a:pt x="28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"/>
                      <a:pt x="30" y="6"/>
                      <a:pt x="31" y="6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6" y="9"/>
                      <a:pt x="37" y="8"/>
                      <a:pt x="37" y="8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4" y="7"/>
                      <a:pt x="45" y="9"/>
                      <a:pt x="47" y="10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15"/>
                      <a:pt x="43" y="16"/>
                      <a:pt x="43" y="16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6" y="22"/>
                      <a:pt x="47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4"/>
                      <a:pt x="52" y="25"/>
                      <a:pt x="52" y="27"/>
                    </a:cubicBezTo>
                    <a:cubicBezTo>
                      <a:pt x="52" y="28"/>
                      <a:pt x="52" y="29"/>
                      <a:pt x="52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7" y="31"/>
                      <a:pt x="46" y="31"/>
                      <a:pt x="46" y="32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6"/>
                      <a:pt x="43" y="37"/>
                      <a:pt x="44" y="38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5"/>
                      <a:pt x="44" y="46"/>
                      <a:pt x="42" y="47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8" y="45"/>
                      <a:pt x="38" y="44"/>
                      <a:pt x="37" y="44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7"/>
                      <a:pt x="31" y="48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3"/>
                      <a:pt x="27" y="53"/>
                      <a:pt x="26" y="53"/>
                    </a:cubicBezTo>
                    <a:cubicBezTo>
                      <a:pt x="25" y="53"/>
                      <a:pt x="24" y="53"/>
                      <a:pt x="23" y="53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8"/>
                      <a:pt x="22" y="47"/>
                      <a:pt x="21" y="47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6" y="44"/>
                      <a:pt x="16" y="44"/>
                      <a:pt x="15" y="45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8" y="46"/>
                      <a:pt x="6" y="44"/>
                      <a:pt x="5" y="42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9" y="36"/>
                      <a:pt x="8" y="36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6" y="31"/>
                      <a:pt x="5" y="30"/>
                      <a:pt x="5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7"/>
                      <a:pt x="8" y="16"/>
                      <a:pt x="8" y="1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9"/>
                      <a:pt x="9" y="7"/>
                      <a:pt x="11" y="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8"/>
                      <a:pt x="15" y="8"/>
                      <a:pt x="16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0"/>
                      <a:pt x="26" y="0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2"/>
                      <a:pt x="15" y="15"/>
                    </a:cubicBezTo>
                    <a:cubicBezTo>
                      <a:pt x="12" y="18"/>
                      <a:pt x="10" y="22"/>
                      <a:pt x="10" y="27"/>
                    </a:cubicBezTo>
                    <a:cubicBezTo>
                      <a:pt x="10" y="31"/>
                      <a:pt x="12" y="35"/>
                      <a:pt x="15" y="38"/>
                    </a:cubicBezTo>
                    <a:cubicBezTo>
                      <a:pt x="18" y="42"/>
                      <a:pt x="22" y="43"/>
                      <a:pt x="26" y="43"/>
                    </a:cubicBezTo>
                    <a:cubicBezTo>
                      <a:pt x="31" y="43"/>
                      <a:pt x="35" y="42"/>
                      <a:pt x="38" y="38"/>
                    </a:cubicBezTo>
                    <a:cubicBezTo>
                      <a:pt x="41" y="35"/>
                      <a:pt x="42" y="31"/>
                      <a:pt x="42" y="27"/>
                    </a:cubicBezTo>
                    <a:cubicBezTo>
                      <a:pt x="42" y="22"/>
                      <a:pt x="41" y="18"/>
                      <a:pt x="38" y="15"/>
                    </a:cubicBezTo>
                    <a:cubicBezTo>
                      <a:pt x="35" y="12"/>
                      <a:pt x="31" y="10"/>
                      <a:pt x="26" y="1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5" name="Freeform 1663"/>
              <p:cNvSpPr>
                <a:spLocks noEditPoints="1"/>
              </p:cNvSpPr>
              <p:nvPr/>
            </p:nvSpPr>
            <p:spPr bwMode="auto">
              <a:xfrm>
                <a:off x="1093" y="2318"/>
                <a:ext cx="36" cy="37"/>
              </a:xfrm>
              <a:custGeom>
                <a:avLst/>
                <a:gdLst>
                  <a:gd name="T0" fmla="*/ 26 w 30"/>
                  <a:gd name="T1" fmla="*/ 5 h 31"/>
                  <a:gd name="T2" fmla="*/ 15 w 30"/>
                  <a:gd name="T3" fmla="*/ 0 h 31"/>
                  <a:gd name="T4" fmla="*/ 4 w 30"/>
                  <a:gd name="T5" fmla="*/ 5 h 31"/>
                  <a:gd name="T6" fmla="*/ 0 w 30"/>
                  <a:gd name="T7" fmla="*/ 16 h 31"/>
                  <a:gd name="T8" fmla="*/ 4 w 30"/>
                  <a:gd name="T9" fmla="*/ 27 h 31"/>
                  <a:gd name="T10" fmla="*/ 15 w 30"/>
                  <a:gd name="T11" fmla="*/ 31 h 31"/>
                  <a:gd name="T12" fmla="*/ 26 w 30"/>
                  <a:gd name="T13" fmla="*/ 27 h 31"/>
                  <a:gd name="T14" fmla="*/ 30 w 30"/>
                  <a:gd name="T15" fmla="*/ 16 h 31"/>
                  <a:gd name="T16" fmla="*/ 26 w 30"/>
                  <a:gd name="T17" fmla="*/ 5 h 31"/>
                  <a:gd name="T18" fmla="*/ 15 w 30"/>
                  <a:gd name="T19" fmla="*/ 7 h 31"/>
                  <a:gd name="T20" fmla="*/ 23 w 30"/>
                  <a:gd name="T21" fmla="*/ 16 h 31"/>
                  <a:gd name="T22" fmla="*/ 15 w 30"/>
                  <a:gd name="T23" fmla="*/ 24 h 31"/>
                  <a:gd name="T24" fmla="*/ 7 w 30"/>
                  <a:gd name="T25" fmla="*/ 16 h 31"/>
                  <a:gd name="T26" fmla="*/ 15 w 30"/>
                  <a:gd name="T27" fmla="*/ 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1">
                    <a:moveTo>
                      <a:pt x="26" y="5"/>
                    </a:moveTo>
                    <a:cubicBezTo>
                      <a:pt x="23" y="2"/>
                      <a:pt x="19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2" y="7"/>
                      <a:pt x="0" y="11"/>
                      <a:pt x="0" y="16"/>
                    </a:cubicBezTo>
                    <a:cubicBezTo>
                      <a:pt x="0" y="20"/>
                      <a:pt x="2" y="24"/>
                      <a:pt x="4" y="27"/>
                    </a:cubicBezTo>
                    <a:cubicBezTo>
                      <a:pt x="7" y="29"/>
                      <a:pt x="11" y="31"/>
                      <a:pt x="15" y="31"/>
                    </a:cubicBezTo>
                    <a:cubicBezTo>
                      <a:pt x="19" y="31"/>
                      <a:pt x="23" y="29"/>
                      <a:pt x="26" y="27"/>
                    </a:cubicBezTo>
                    <a:cubicBezTo>
                      <a:pt x="29" y="24"/>
                      <a:pt x="30" y="20"/>
                      <a:pt x="30" y="16"/>
                    </a:cubicBezTo>
                    <a:cubicBezTo>
                      <a:pt x="30" y="11"/>
                      <a:pt x="29" y="7"/>
                      <a:pt x="26" y="5"/>
                    </a:cubicBezTo>
                    <a:close/>
                    <a:moveTo>
                      <a:pt x="15" y="7"/>
                    </a:moveTo>
                    <a:cubicBezTo>
                      <a:pt x="20" y="7"/>
                      <a:pt x="23" y="11"/>
                      <a:pt x="23" y="16"/>
                    </a:cubicBezTo>
                    <a:cubicBezTo>
                      <a:pt x="23" y="20"/>
                      <a:pt x="20" y="24"/>
                      <a:pt x="15" y="24"/>
                    </a:cubicBezTo>
                    <a:cubicBezTo>
                      <a:pt x="11" y="24"/>
                      <a:pt x="7" y="20"/>
                      <a:pt x="7" y="16"/>
                    </a:cubicBezTo>
                    <a:cubicBezTo>
                      <a:pt x="7" y="11"/>
                      <a:pt x="11" y="7"/>
                      <a:pt x="15" y="7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6" name="Freeform 1664"/>
              <p:cNvSpPr>
                <a:spLocks noEditPoints="1"/>
              </p:cNvSpPr>
              <p:nvPr/>
            </p:nvSpPr>
            <p:spPr bwMode="auto">
              <a:xfrm>
                <a:off x="846" y="2361"/>
                <a:ext cx="54" cy="39"/>
              </a:xfrm>
              <a:custGeom>
                <a:avLst/>
                <a:gdLst>
                  <a:gd name="T0" fmla="*/ 45 w 46"/>
                  <a:gd name="T1" fmla="*/ 32 h 33"/>
                  <a:gd name="T2" fmla="*/ 45 w 46"/>
                  <a:gd name="T3" fmla="*/ 33 h 33"/>
                  <a:gd name="T4" fmla="*/ 45 w 46"/>
                  <a:gd name="T5" fmla="*/ 33 h 33"/>
                  <a:gd name="T6" fmla="*/ 45 w 46"/>
                  <a:gd name="T7" fmla="*/ 33 h 33"/>
                  <a:gd name="T8" fmla="*/ 45 w 46"/>
                  <a:gd name="T9" fmla="*/ 33 h 33"/>
                  <a:gd name="T10" fmla="*/ 45 w 46"/>
                  <a:gd name="T11" fmla="*/ 33 h 33"/>
                  <a:gd name="T12" fmla="*/ 45 w 46"/>
                  <a:gd name="T13" fmla="*/ 33 h 33"/>
                  <a:gd name="T14" fmla="*/ 45 w 46"/>
                  <a:gd name="T15" fmla="*/ 33 h 33"/>
                  <a:gd name="T16" fmla="*/ 45 w 46"/>
                  <a:gd name="T17" fmla="*/ 33 h 33"/>
                  <a:gd name="T18" fmla="*/ 45 w 46"/>
                  <a:gd name="T19" fmla="*/ 33 h 33"/>
                  <a:gd name="T20" fmla="*/ 45 w 46"/>
                  <a:gd name="T21" fmla="*/ 33 h 33"/>
                  <a:gd name="T22" fmla="*/ 45 w 46"/>
                  <a:gd name="T23" fmla="*/ 33 h 33"/>
                  <a:gd name="T24" fmla="*/ 45 w 46"/>
                  <a:gd name="T25" fmla="*/ 33 h 33"/>
                  <a:gd name="T26" fmla="*/ 2 w 46"/>
                  <a:gd name="T27" fmla="*/ 33 h 33"/>
                  <a:gd name="T28" fmla="*/ 1 w 46"/>
                  <a:gd name="T29" fmla="*/ 33 h 33"/>
                  <a:gd name="T30" fmla="*/ 1 w 46"/>
                  <a:gd name="T31" fmla="*/ 33 h 33"/>
                  <a:gd name="T32" fmla="*/ 29 w 46"/>
                  <a:gd name="T33" fmla="*/ 17 h 33"/>
                  <a:gd name="T34" fmla="*/ 1 w 46"/>
                  <a:gd name="T35" fmla="*/ 0 h 33"/>
                  <a:gd name="T36" fmla="*/ 1 w 46"/>
                  <a:gd name="T37" fmla="*/ 0 h 33"/>
                  <a:gd name="T38" fmla="*/ 1 w 46"/>
                  <a:gd name="T39" fmla="*/ 0 h 33"/>
                  <a:gd name="T40" fmla="*/ 1 w 46"/>
                  <a:gd name="T41" fmla="*/ 0 h 33"/>
                  <a:gd name="T42" fmla="*/ 1 w 46"/>
                  <a:gd name="T43" fmla="*/ 0 h 33"/>
                  <a:gd name="T44" fmla="*/ 1 w 46"/>
                  <a:gd name="T45" fmla="*/ 0 h 33"/>
                  <a:gd name="T46" fmla="*/ 1 w 46"/>
                  <a:gd name="T47" fmla="*/ 0 h 33"/>
                  <a:gd name="T48" fmla="*/ 1 w 46"/>
                  <a:gd name="T49" fmla="*/ 0 h 33"/>
                  <a:gd name="T50" fmla="*/ 1 w 46"/>
                  <a:gd name="T51" fmla="*/ 0 h 33"/>
                  <a:gd name="T52" fmla="*/ 1 w 46"/>
                  <a:gd name="T53" fmla="*/ 0 h 33"/>
                  <a:gd name="T54" fmla="*/ 2 w 46"/>
                  <a:gd name="T55" fmla="*/ 0 h 33"/>
                  <a:gd name="T56" fmla="*/ 45 w 46"/>
                  <a:gd name="T57" fmla="*/ 0 h 33"/>
                  <a:gd name="T58" fmla="*/ 45 w 46"/>
                  <a:gd name="T59" fmla="*/ 0 h 33"/>
                  <a:gd name="T60" fmla="*/ 45 w 46"/>
                  <a:gd name="T61" fmla="*/ 0 h 33"/>
                  <a:gd name="T62" fmla="*/ 45 w 46"/>
                  <a:gd name="T63" fmla="*/ 0 h 33"/>
                  <a:gd name="T64" fmla="*/ 45 w 46"/>
                  <a:gd name="T65" fmla="*/ 0 h 33"/>
                  <a:gd name="T66" fmla="*/ 45 w 46"/>
                  <a:gd name="T67" fmla="*/ 0 h 33"/>
                  <a:gd name="T68" fmla="*/ 45 w 46"/>
                  <a:gd name="T69" fmla="*/ 0 h 33"/>
                  <a:gd name="T70" fmla="*/ 45 w 46"/>
                  <a:gd name="T71" fmla="*/ 0 h 33"/>
                  <a:gd name="T72" fmla="*/ 45 w 46"/>
                  <a:gd name="T73" fmla="*/ 0 h 33"/>
                  <a:gd name="T74" fmla="*/ 45 w 46"/>
                  <a:gd name="T75" fmla="*/ 0 h 33"/>
                  <a:gd name="T76" fmla="*/ 45 w 46"/>
                  <a:gd name="T77" fmla="*/ 0 h 33"/>
                  <a:gd name="T78" fmla="*/ 46 w 46"/>
                  <a:gd name="T79" fmla="*/ 0 h 33"/>
                  <a:gd name="T80" fmla="*/ 45 w 46"/>
                  <a:gd name="T81" fmla="*/ 1 h 33"/>
                  <a:gd name="T82" fmla="*/ 44 w 46"/>
                  <a:gd name="T83" fmla="*/ 2 h 33"/>
                  <a:gd name="T84" fmla="*/ 43 w 46"/>
                  <a:gd name="T85" fmla="*/ 3 h 33"/>
                  <a:gd name="T86" fmla="*/ 42 w 46"/>
                  <a:gd name="T87" fmla="*/ 4 h 33"/>
                  <a:gd name="T88" fmla="*/ 41 w 46"/>
                  <a:gd name="T89" fmla="*/ 4 h 33"/>
                  <a:gd name="T90" fmla="*/ 39 w 46"/>
                  <a:gd name="T91" fmla="*/ 5 h 33"/>
                  <a:gd name="T92" fmla="*/ 38 w 46"/>
                  <a:gd name="T93" fmla="*/ 7 h 33"/>
                  <a:gd name="T94" fmla="*/ 37 w 46"/>
                  <a:gd name="T95" fmla="*/ 8 h 33"/>
                  <a:gd name="T96" fmla="*/ 35 w 46"/>
                  <a:gd name="T97" fmla="*/ 8 h 33"/>
                  <a:gd name="T98" fmla="*/ 34 w 46"/>
                  <a:gd name="T99" fmla="*/ 9 h 33"/>
                  <a:gd name="T100" fmla="*/ 33 w 46"/>
                  <a:gd name="T101" fmla="*/ 10 h 33"/>
                  <a:gd name="T102" fmla="*/ 32 w 46"/>
                  <a:gd name="T103" fmla="*/ 11 h 33"/>
                  <a:gd name="T104" fmla="*/ 31 w 46"/>
                  <a:gd name="T105" fmla="*/ 12 h 33"/>
                  <a:gd name="T106" fmla="*/ 30 w 46"/>
                  <a:gd name="T107" fmla="*/ 13 h 33"/>
                  <a:gd name="T108" fmla="*/ 29 w 46"/>
                  <a:gd name="T109" fmla="*/ 14 h 33"/>
                  <a:gd name="T110" fmla="*/ 27 w 46"/>
                  <a:gd name="T11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" h="33">
                    <a:moveTo>
                      <a:pt x="17" y="1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7" y="16"/>
                      <a:pt x="17" y="16"/>
                      <a:pt x="17" y="16"/>
                    </a:cubicBezTo>
                    <a:close/>
                    <a:moveTo>
                      <a:pt x="27" y="18"/>
                    </a:move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2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2" y="21"/>
                      <a:pt x="24" y="21"/>
                      <a:pt x="26" y="19"/>
                    </a:cubicBezTo>
                    <a:cubicBezTo>
                      <a:pt x="27" y="18"/>
                      <a:pt x="27" y="18"/>
                      <a:pt x="27" y="18"/>
                    </a:cubicBezTo>
                    <a:close/>
                    <a:moveTo>
                      <a:pt x="46" y="3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"/>
                      <a:pt x="46" y="3"/>
                      <a:pt x="46" y="3"/>
                    </a:cubicBezTo>
                    <a:close/>
                    <a:moveTo>
                      <a:pt x="27" y="16"/>
                    </a:moveTo>
                    <a:cubicBezTo>
                      <a:pt x="26" y="16"/>
                      <a:pt x="25" y="17"/>
                      <a:pt x="24" y="17"/>
                    </a:cubicBezTo>
                    <a:cubicBezTo>
                      <a:pt x="23" y="18"/>
                      <a:pt x="23" y="18"/>
                      <a:pt x="22" y="1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lnTo>
                      <a:pt x="27" y="16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7" name="Freeform 1665"/>
              <p:cNvSpPr>
                <a:spLocks noEditPoints="1"/>
              </p:cNvSpPr>
              <p:nvPr/>
            </p:nvSpPr>
            <p:spPr bwMode="auto">
              <a:xfrm>
                <a:off x="692" y="2068"/>
                <a:ext cx="68" cy="63"/>
              </a:xfrm>
              <a:custGeom>
                <a:avLst/>
                <a:gdLst>
                  <a:gd name="T0" fmla="*/ 45 w 68"/>
                  <a:gd name="T1" fmla="*/ 20 h 63"/>
                  <a:gd name="T2" fmla="*/ 68 w 68"/>
                  <a:gd name="T3" fmla="*/ 24 h 63"/>
                  <a:gd name="T4" fmla="*/ 52 w 68"/>
                  <a:gd name="T5" fmla="*/ 41 h 63"/>
                  <a:gd name="T6" fmla="*/ 55 w 68"/>
                  <a:gd name="T7" fmla="*/ 63 h 63"/>
                  <a:gd name="T8" fmla="*/ 33 w 68"/>
                  <a:gd name="T9" fmla="*/ 54 h 63"/>
                  <a:gd name="T10" fmla="*/ 13 w 68"/>
                  <a:gd name="T11" fmla="*/ 63 h 63"/>
                  <a:gd name="T12" fmla="*/ 16 w 68"/>
                  <a:gd name="T13" fmla="*/ 41 h 63"/>
                  <a:gd name="T14" fmla="*/ 0 w 68"/>
                  <a:gd name="T15" fmla="*/ 24 h 63"/>
                  <a:gd name="T16" fmla="*/ 23 w 68"/>
                  <a:gd name="T17" fmla="*/ 20 h 63"/>
                  <a:gd name="T18" fmla="*/ 33 w 68"/>
                  <a:gd name="T19" fmla="*/ 0 h 63"/>
                  <a:gd name="T20" fmla="*/ 45 w 68"/>
                  <a:gd name="T21" fmla="*/ 20 h 63"/>
                  <a:gd name="T22" fmla="*/ 45 w 68"/>
                  <a:gd name="T23" fmla="*/ 20 h 63"/>
                  <a:gd name="T24" fmla="*/ 43 w 68"/>
                  <a:gd name="T25" fmla="*/ 21 h 63"/>
                  <a:gd name="T26" fmla="*/ 33 w 68"/>
                  <a:gd name="T27" fmla="*/ 4 h 63"/>
                  <a:gd name="T28" fmla="*/ 24 w 68"/>
                  <a:gd name="T29" fmla="*/ 21 h 63"/>
                  <a:gd name="T30" fmla="*/ 5 w 68"/>
                  <a:gd name="T31" fmla="*/ 24 h 63"/>
                  <a:gd name="T32" fmla="*/ 19 w 68"/>
                  <a:gd name="T33" fmla="*/ 39 h 63"/>
                  <a:gd name="T34" fmla="*/ 16 w 68"/>
                  <a:gd name="T35" fmla="*/ 59 h 63"/>
                  <a:gd name="T36" fmla="*/ 33 w 68"/>
                  <a:gd name="T37" fmla="*/ 50 h 63"/>
                  <a:gd name="T38" fmla="*/ 51 w 68"/>
                  <a:gd name="T39" fmla="*/ 59 h 63"/>
                  <a:gd name="T40" fmla="*/ 49 w 68"/>
                  <a:gd name="T41" fmla="*/ 39 h 63"/>
                  <a:gd name="T42" fmla="*/ 62 w 68"/>
                  <a:gd name="T43" fmla="*/ 24 h 63"/>
                  <a:gd name="T44" fmla="*/ 43 w 68"/>
                  <a:gd name="T45" fmla="*/ 21 h 63"/>
                  <a:gd name="T46" fmla="*/ 43 w 68"/>
                  <a:gd name="T47" fmla="*/ 21 h 63"/>
                  <a:gd name="T48" fmla="*/ 33 w 68"/>
                  <a:gd name="T49" fmla="*/ 9 h 63"/>
                  <a:gd name="T50" fmla="*/ 26 w 68"/>
                  <a:gd name="T51" fmla="*/ 23 h 63"/>
                  <a:gd name="T52" fmla="*/ 10 w 68"/>
                  <a:gd name="T53" fmla="*/ 27 h 63"/>
                  <a:gd name="T54" fmla="*/ 22 w 68"/>
                  <a:gd name="T55" fmla="*/ 39 h 63"/>
                  <a:gd name="T56" fmla="*/ 19 w 68"/>
                  <a:gd name="T57" fmla="*/ 55 h 63"/>
                  <a:gd name="T58" fmla="*/ 33 w 68"/>
                  <a:gd name="T59" fmla="*/ 48 h 63"/>
                  <a:gd name="T60" fmla="*/ 49 w 68"/>
                  <a:gd name="T61" fmla="*/ 55 h 63"/>
                  <a:gd name="T62" fmla="*/ 46 w 68"/>
                  <a:gd name="T63" fmla="*/ 39 h 63"/>
                  <a:gd name="T64" fmla="*/ 58 w 68"/>
                  <a:gd name="T65" fmla="*/ 27 h 63"/>
                  <a:gd name="T66" fmla="*/ 42 w 68"/>
                  <a:gd name="T67" fmla="*/ 23 h 63"/>
                  <a:gd name="T68" fmla="*/ 33 w 68"/>
                  <a:gd name="T69" fmla="*/ 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8" h="63">
                    <a:moveTo>
                      <a:pt x="45" y="20"/>
                    </a:moveTo>
                    <a:lnTo>
                      <a:pt x="68" y="24"/>
                    </a:lnTo>
                    <a:lnTo>
                      <a:pt x="52" y="41"/>
                    </a:lnTo>
                    <a:lnTo>
                      <a:pt x="55" y="63"/>
                    </a:lnTo>
                    <a:lnTo>
                      <a:pt x="33" y="54"/>
                    </a:lnTo>
                    <a:lnTo>
                      <a:pt x="13" y="63"/>
                    </a:lnTo>
                    <a:lnTo>
                      <a:pt x="16" y="41"/>
                    </a:lnTo>
                    <a:lnTo>
                      <a:pt x="0" y="24"/>
                    </a:lnTo>
                    <a:lnTo>
                      <a:pt x="23" y="20"/>
                    </a:lnTo>
                    <a:lnTo>
                      <a:pt x="33" y="0"/>
                    </a:lnTo>
                    <a:lnTo>
                      <a:pt x="45" y="20"/>
                    </a:lnTo>
                    <a:lnTo>
                      <a:pt x="45" y="20"/>
                    </a:lnTo>
                    <a:close/>
                    <a:moveTo>
                      <a:pt x="43" y="21"/>
                    </a:moveTo>
                    <a:lnTo>
                      <a:pt x="33" y="4"/>
                    </a:lnTo>
                    <a:lnTo>
                      <a:pt x="24" y="21"/>
                    </a:lnTo>
                    <a:lnTo>
                      <a:pt x="5" y="24"/>
                    </a:lnTo>
                    <a:lnTo>
                      <a:pt x="19" y="39"/>
                    </a:lnTo>
                    <a:lnTo>
                      <a:pt x="16" y="59"/>
                    </a:lnTo>
                    <a:lnTo>
                      <a:pt x="33" y="50"/>
                    </a:lnTo>
                    <a:lnTo>
                      <a:pt x="51" y="59"/>
                    </a:lnTo>
                    <a:lnTo>
                      <a:pt x="49" y="39"/>
                    </a:lnTo>
                    <a:lnTo>
                      <a:pt x="62" y="24"/>
                    </a:lnTo>
                    <a:lnTo>
                      <a:pt x="43" y="21"/>
                    </a:lnTo>
                    <a:lnTo>
                      <a:pt x="43" y="21"/>
                    </a:lnTo>
                    <a:close/>
                    <a:moveTo>
                      <a:pt x="33" y="9"/>
                    </a:moveTo>
                    <a:lnTo>
                      <a:pt x="26" y="23"/>
                    </a:lnTo>
                    <a:lnTo>
                      <a:pt x="10" y="27"/>
                    </a:lnTo>
                    <a:lnTo>
                      <a:pt x="22" y="39"/>
                    </a:lnTo>
                    <a:lnTo>
                      <a:pt x="19" y="55"/>
                    </a:lnTo>
                    <a:lnTo>
                      <a:pt x="33" y="48"/>
                    </a:lnTo>
                    <a:lnTo>
                      <a:pt x="49" y="55"/>
                    </a:lnTo>
                    <a:lnTo>
                      <a:pt x="46" y="39"/>
                    </a:lnTo>
                    <a:lnTo>
                      <a:pt x="58" y="27"/>
                    </a:lnTo>
                    <a:lnTo>
                      <a:pt x="42" y="23"/>
                    </a:lnTo>
                    <a:lnTo>
                      <a:pt x="33" y="9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8" name="Freeform 1666"/>
              <p:cNvSpPr>
                <a:spLocks noEditPoints="1"/>
              </p:cNvSpPr>
              <p:nvPr/>
            </p:nvSpPr>
            <p:spPr bwMode="auto">
              <a:xfrm>
                <a:off x="611" y="1846"/>
                <a:ext cx="35" cy="46"/>
              </a:xfrm>
              <a:custGeom>
                <a:avLst/>
                <a:gdLst>
                  <a:gd name="T0" fmla="*/ 23 w 30"/>
                  <a:gd name="T1" fmla="*/ 21 h 39"/>
                  <a:gd name="T2" fmla="*/ 30 w 30"/>
                  <a:gd name="T3" fmla="*/ 38 h 39"/>
                  <a:gd name="T4" fmla="*/ 30 w 30"/>
                  <a:gd name="T5" fmla="*/ 39 h 39"/>
                  <a:gd name="T6" fmla="*/ 0 w 30"/>
                  <a:gd name="T7" fmla="*/ 39 h 39"/>
                  <a:gd name="T8" fmla="*/ 0 w 30"/>
                  <a:gd name="T9" fmla="*/ 38 h 39"/>
                  <a:gd name="T10" fmla="*/ 7 w 30"/>
                  <a:gd name="T11" fmla="*/ 21 h 39"/>
                  <a:gd name="T12" fmla="*/ 7 w 30"/>
                  <a:gd name="T13" fmla="*/ 21 h 39"/>
                  <a:gd name="T14" fmla="*/ 7 w 30"/>
                  <a:gd name="T15" fmla="*/ 21 h 39"/>
                  <a:gd name="T16" fmla="*/ 9 w 30"/>
                  <a:gd name="T17" fmla="*/ 22 h 39"/>
                  <a:gd name="T18" fmla="*/ 9 w 30"/>
                  <a:gd name="T19" fmla="*/ 22 h 39"/>
                  <a:gd name="T20" fmla="*/ 9 w 30"/>
                  <a:gd name="T21" fmla="*/ 22 h 39"/>
                  <a:gd name="T22" fmla="*/ 14 w 30"/>
                  <a:gd name="T23" fmla="*/ 25 h 39"/>
                  <a:gd name="T24" fmla="*/ 14 w 30"/>
                  <a:gd name="T25" fmla="*/ 25 h 39"/>
                  <a:gd name="T26" fmla="*/ 15 w 30"/>
                  <a:gd name="T27" fmla="*/ 25 h 39"/>
                  <a:gd name="T28" fmla="*/ 15 w 30"/>
                  <a:gd name="T29" fmla="*/ 25 h 39"/>
                  <a:gd name="T30" fmla="*/ 23 w 30"/>
                  <a:gd name="T31" fmla="*/ 21 h 39"/>
                  <a:gd name="T32" fmla="*/ 15 w 30"/>
                  <a:gd name="T33" fmla="*/ 0 h 39"/>
                  <a:gd name="T34" fmla="*/ 8 w 30"/>
                  <a:gd name="T35" fmla="*/ 16 h 39"/>
                  <a:gd name="T36" fmla="*/ 15 w 30"/>
                  <a:gd name="T37" fmla="*/ 23 h 39"/>
                  <a:gd name="T38" fmla="*/ 22 w 30"/>
                  <a:gd name="T39" fmla="*/ 15 h 39"/>
                  <a:gd name="T40" fmla="*/ 15 w 30"/>
                  <a:gd name="T41" fmla="*/ 0 h 39"/>
                  <a:gd name="T42" fmla="*/ 21 w 30"/>
                  <a:gd name="T43" fmla="*/ 6 h 39"/>
                  <a:gd name="T44" fmla="*/ 8 w 30"/>
                  <a:gd name="T45" fmla="*/ 9 h 39"/>
                  <a:gd name="T46" fmla="*/ 8 w 30"/>
                  <a:gd name="T47" fmla="*/ 13 h 39"/>
                  <a:gd name="T48" fmla="*/ 15 w 30"/>
                  <a:gd name="T49" fmla="*/ 21 h 39"/>
                  <a:gd name="T50" fmla="*/ 21 w 30"/>
                  <a:gd name="T51" fmla="*/ 13 h 39"/>
                  <a:gd name="T52" fmla="*/ 21 w 30"/>
                  <a:gd name="T53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" h="39">
                    <a:moveTo>
                      <a:pt x="23" y="21"/>
                    </a:moveTo>
                    <a:cubicBezTo>
                      <a:pt x="27" y="24"/>
                      <a:pt x="30" y="31"/>
                      <a:pt x="30" y="38"/>
                    </a:cubicBezTo>
                    <a:cubicBezTo>
                      <a:pt x="30" y="38"/>
                      <a:pt x="30" y="38"/>
                      <a:pt x="3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1"/>
                      <a:pt x="3" y="24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4"/>
                      <a:pt x="12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8" y="25"/>
                      <a:pt x="21" y="23"/>
                      <a:pt x="23" y="21"/>
                    </a:cubicBezTo>
                    <a:close/>
                    <a:moveTo>
                      <a:pt x="15" y="0"/>
                    </a:moveTo>
                    <a:cubicBezTo>
                      <a:pt x="5" y="1"/>
                      <a:pt x="5" y="8"/>
                      <a:pt x="8" y="16"/>
                    </a:cubicBezTo>
                    <a:cubicBezTo>
                      <a:pt x="8" y="20"/>
                      <a:pt x="11" y="23"/>
                      <a:pt x="15" y="23"/>
                    </a:cubicBezTo>
                    <a:cubicBezTo>
                      <a:pt x="18" y="23"/>
                      <a:pt x="21" y="19"/>
                      <a:pt x="22" y="15"/>
                    </a:cubicBezTo>
                    <a:cubicBezTo>
                      <a:pt x="24" y="8"/>
                      <a:pt x="24" y="0"/>
                      <a:pt x="15" y="0"/>
                    </a:cubicBezTo>
                    <a:close/>
                    <a:moveTo>
                      <a:pt x="21" y="6"/>
                    </a:moveTo>
                    <a:cubicBezTo>
                      <a:pt x="17" y="8"/>
                      <a:pt x="14" y="10"/>
                      <a:pt x="8" y="9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8" y="17"/>
                      <a:pt x="11" y="21"/>
                      <a:pt x="15" y="21"/>
                    </a:cubicBezTo>
                    <a:cubicBezTo>
                      <a:pt x="19" y="21"/>
                      <a:pt x="21" y="17"/>
                      <a:pt x="21" y="13"/>
                    </a:cubicBezTo>
                    <a:cubicBezTo>
                      <a:pt x="21" y="8"/>
                      <a:pt x="21" y="7"/>
                      <a:pt x="21" y="6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69" name="Freeform 1667"/>
              <p:cNvSpPr>
                <a:spLocks noEditPoints="1"/>
              </p:cNvSpPr>
              <p:nvPr/>
            </p:nvSpPr>
            <p:spPr bwMode="auto">
              <a:xfrm>
                <a:off x="568" y="2146"/>
                <a:ext cx="34" cy="43"/>
              </a:xfrm>
              <a:custGeom>
                <a:avLst/>
                <a:gdLst>
                  <a:gd name="T0" fmla="*/ 20 w 29"/>
                  <a:gd name="T1" fmla="*/ 18 h 37"/>
                  <a:gd name="T2" fmla="*/ 15 w 29"/>
                  <a:gd name="T3" fmla="*/ 21 h 37"/>
                  <a:gd name="T4" fmla="*/ 9 w 29"/>
                  <a:gd name="T5" fmla="*/ 18 h 37"/>
                  <a:gd name="T6" fmla="*/ 5 w 29"/>
                  <a:gd name="T7" fmla="*/ 18 h 37"/>
                  <a:gd name="T8" fmla="*/ 5 w 29"/>
                  <a:gd name="T9" fmla="*/ 11 h 37"/>
                  <a:gd name="T10" fmla="*/ 15 w 29"/>
                  <a:gd name="T11" fmla="*/ 0 h 37"/>
                  <a:gd name="T12" fmla="*/ 24 w 29"/>
                  <a:gd name="T13" fmla="*/ 11 h 37"/>
                  <a:gd name="T14" fmla="*/ 24 w 29"/>
                  <a:gd name="T15" fmla="*/ 18 h 37"/>
                  <a:gd name="T16" fmla="*/ 20 w 29"/>
                  <a:gd name="T17" fmla="*/ 18 h 37"/>
                  <a:gd name="T18" fmla="*/ 19 w 29"/>
                  <a:gd name="T19" fmla="*/ 6 h 37"/>
                  <a:gd name="T20" fmla="*/ 8 w 29"/>
                  <a:gd name="T21" fmla="*/ 11 h 37"/>
                  <a:gd name="T22" fmla="*/ 8 w 29"/>
                  <a:gd name="T23" fmla="*/ 12 h 37"/>
                  <a:gd name="T24" fmla="*/ 15 w 29"/>
                  <a:gd name="T25" fmla="*/ 20 h 37"/>
                  <a:gd name="T26" fmla="*/ 21 w 29"/>
                  <a:gd name="T27" fmla="*/ 12 h 37"/>
                  <a:gd name="T28" fmla="*/ 19 w 29"/>
                  <a:gd name="T29" fmla="*/ 6 h 37"/>
                  <a:gd name="T30" fmla="*/ 22 w 29"/>
                  <a:gd name="T31" fmla="*/ 20 h 37"/>
                  <a:gd name="T32" fmla="*/ 15 w 29"/>
                  <a:gd name="T33" fmla="*/ 24 h 37"/>
                  <a:gd name="T34" fmla="*/ 7 w 29"/>
                  <a:gd name="T35" fmla="*/ 20 h 37"/>
                  <a:gd name="T36" fmla="*/ 0 w 29"/>
                  <a:gd name="T37" fmla="*/ 36 h 37"/>
                  <a:gd name="T38" fmla="*/ 0 w 29"/>
                  <a:gd name="T39" fmla="*/ 37 h 37"/>
                  <a:gd name="T40" fmla="*/ 29 w 29"/>
                  <a:gd name="T41" fmla="*/ 37 h 37"/>
                  <a:gd name="T42" fmla="*/ 29 w 29"/>
                  <a:gd name="T43" fmla="*/ 36 h 37"/>
                  <a:gd name="T44" fmla="*/ 22 w 29"/>
                  <a:gd name="T45" fmla="*/ 2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" h="37">
                    <a:moveTo>
                      <a:pt x="20" y="18"/>
                    </a:moveTo>
                    <a:cubicBezTo>
                      <a:pt x="19" y="20"/>
                      <a:pt x="17" y="21"/>
                      <a:pt x="15" y="21"/>
                    </a:cubicBezTo>
                    <a:cubicBezTo>
                      <a:pt x="12" y="21"/>
                      <a:pt x="10" y="20"/>
                      <a:pt x="9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5"/>
                      <a:pt x="9" y="0"/>
                      <a:pt x="15" y="0"/>
                    </a:cubicBezTo>
                    <a:cubicBezTo>
                      <a:pt x="20" y="0"/>
                      <a:pt x="24" y="5"/>
                      <a:pt x="24" y="11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19" y="6"/>
                    </a:moveTo>
                    <a:cubicBezTo>
                      <a:pt x="16" y="7"/>
                      <a:pt x="15" y="11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6"/>
                      <a:pt x="11" y="20"/>
                      <a:pt x="15" y="20"/>
                    </a:cubicBezTo>
                    <a:cubicBezTo>
                      <a:pt x="18" y="20"/>
                      <a:pt x="21" y="16"/>
                      <a:pt x="21" y="12"/>
                    </a:cubicBezTo>
                    <a:cubicBezTo>
                      <a:pt x="21" y="9"/>
                      <a:pt x="20" y="8"/>
                      <a:pt x="19" y="6"/>
                    </a:cubicBezTo>
                    <a:close/>
                    <a:moveTo>
                      <a:pt x="22" y="20"/>
                    </a:moveTo>
                    <a:cubicBezTo>
                      <a:pt x="20" y="22"/>
                      <a:pt x="17" y="24"/>
                      <a:pt x="15" y="24"/>
                    </a:cubicBezTo>
                    <a:cubicBezTo>
                      <a:pt x="12" y="24"/>
                      <a:pt x="9" y="22"/>
                      <a:pt x="7" y="20"/>
                    </a:cubicBezTo>
                    <a:cubicBezTo>
                      <a:pt x="3" y="23"/>
                      <a:pt x="0" y="29"/>
                      <a:pt x="0" y="36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6"/>
                      <a:pt x="29" y="36"/>
                    </a:cubicBezTo>
                    <a:cubicBezTo>
                      <a:pt x="29" y="29"/>
                      <a:pt x="26" y="23"/>
                      <a:pt x="22" y="2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0" name="Freeform 1668"/>
              <p:cNvSpPr>
                <a:spLocks noEditPoints="1"/>
              </p:cNvSpPr>
              <p:nvPr/>
            </p:nvSpPr>
            <p:spPr bwMode="auto">
              <a:xfrm>
                <a:off x="1366" y="1662"/>
                <a:ext cx="39" cy="33"/>
              </a:xfrm>
              <a:custGeom>
                <a:avLst/>
                <a:gdLst>
                  <a:gd name="T0" fmla="*/ 5 w 39"/>
                  <a:gd name="T1" fmla="*/ 14 h 33"/>
                  <a:gd name="T2" fmla="*/ 5 w 39"/>
                  <a:gd name="T3" fmla="*/ 28 h 33"/>
                  <a:gd name="T4" fmla="*/ 35 w 39"/>
                  <a:gd name="T5" fmla="*/ 28 h 33"/>
                  <a:gd name="T6" fmla="*/ 35 w 39"/>
                  <a:gd name="T7" fmla="*/ 14 h 33"/>
                  <a:gd name="T8" fmla="*/ 39 w 39"/>
                  <a:gd name="T9" fmla="*/ 14 h 33"/>
                  <a:gd name="T10" fmla="*/ 39 w 39"/>
                  <a:gd name="T11" fmla="*/ 33 h 33"/>
                  <a:gd name="T12" fmla="*/ 0 w 39"/>
                  <a:gd name="T13" fmla="*/ 33 h 33"/>
                  <a:gd name="T14" fmla="*/ 0 w 39"/>
                  <a:gd name="T15" fmla="*/ 14 h 33"/>
                  <a:gd name="T16" fmla="*/ 5 w 39"/>
                  <a:gd name="T17" fmla="*/ 14 h 33"/>
                  <a:gd name="T18" fmla="*/ 5 w 39"/>
                  <a:gd name="T19" fmla="*/ 14 h 33"/>
                  <a:gd name="T20" fmla="*/ 15 w 39"/>
                  <a:gd name="T21" fmla="*/ 0 h 33"/>
                  <a:gd name="T22" fmla="*/ 15 w 39"/>
                  <a:gd name="T23" fmla="*/ 10 h 33"/>
                  <a:gd name="T24" fmla="*/ 9 w 39"/>
                  <a:gd name="T25" fmla="*/ 10 h 33"/>
                  <a:gd name="T26" fmla="*/ 21 w 39"/>
                  <a:gd name="T27" fmla="*/ 22 h 33"/>
                  <a:gd name="T28" fmla="*/ 31 w 39"/>
                  <a:gd name="T29" fmla="*/ 10 h 33"/>
                  <a:gd name="T30" fmla="*/ 25 w 39"/>
                  <a:gd name="T31" fmla="*/ 10 h 33"/>
                  <a:gd name="T32" fmla="*/ 25 w 39"/>
                  <a:gd name="T33" fmla="*/ 0 h 33"/>
                  <a:gd name="T34" fmla="*/ 15 w 39"/>
                  <a:gd name="T3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33">
                    <a:moveTo>
                      <a:pt x="5" y="14"/>
                    </a:moveTo>
                    <a:lnTo>
                      <a:pt x="5" y="28"/>
                    </a:lnTo>
                    <a:lnTo>
                      <a:pt x="35" y="28"/>
                    </a:lnTo>
                    <a:lnTo>
                      <a:pt x="35" y="14"/>
                    </a:lnTo>
                    <a:lnTo>
                      <a:pt x="39" y="14"/>
                    </a:lnTo>
                    <a:lnTo>
                      <a:pt x="39" y="33"/>
                    </a:lnTo>
                    <a:lnTo>
                      <a:pt x="0" y="33"/>
                    </a:lnTo>
                    <a:lnTo>
                      <a:pt x="0" y="14"/>
                    </a:lnTo>
                    <a:lnTo>
                      <a:pt x="5" y="14"/>
                    </a:lnTo>
                    <a:lnTo>
                      <a:pt x="5" y="14"/>
                    </a:lnTo>
                    <a:close/>
                    <a:moveTo>
                      <a:pt x="15" y="0"/>
                    </a:moveTo>
                    <a:lnTo>
                      <a:pt x="15" y="10"/>
                    </a:lnTo>
                    <a:lnTo>
                      <a:pt x="9" y="10"/>
                    </a:lnTo>
                    <a:lnTo>
                      <a:pt x="21" y="22"/>
                    </a:lnTo>
                    <a:lnTo>
                      <a:pt x="31" y="10"/>
                    </a:lnTo>
                    <a:lnTo>
                      <a:pt x="25" y="10"/>
                    </a:lnTo>
                    <a:lnTo>
                      <a:pt x="2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1" name="Freeform 1669"/>
              <p:cNvSpPr>
                <a:spLocks noEditPoints="1"/>
              </p:cNvSpPr>
              <p:nvPr/>
            </p:nvSpPr>
            <p:spPr bwMode="auto">
              <a:xfrm>
                <a:off x="1074" y="1655"/>
                <a:ext cx="39" cy="33"/>
              </a:xfrm>
              <a:custGeom>
                <a:avLst/>
                <a:gdLst>
                  <a:gd name="T0" fmla="*/ 6 w 39"/>
                  <a:gd name="T1" fmla="*/ 14 h 33"/>
                  <a:gd name="T2" fmla="*/ 6 w 39"/>
                  <a:gd name="T3" fmla="*/ 28 h 33"/>
                  <a:gd name="T4" fmla="*/ 35 w 39"/>
                  <a:gd name="T5" fmla="*/ 28 h 33"/>
                  <a:gd name="T6" fmla="*/ 35 w 39"/>
                  <a:gd name="T7" fmla="*/ 14 h 33"/>
                  <a:gd name="T8" fmla="*/ 39 w 39"/>
                  <a:gd name="T9" fmla="*/ 14 h 33"/>
                  <a:gd name="T10" fmla="*/ 39 w 39"/>
                  <a:gd name="T11" fmla="*/ 33 h 33"/>
                  <a:gd name="T12" fmla="*/ 0 w 39"/>
                  <a:gd name="T13" fmla="*/ 33 h 33"/>
                  <a:gd name="T14" fmla="*/ 0 w 39"/>
                  <a:gd name="T15" fmla="*/ 14 h 33"/>
                  <a:gd name="T16" fmla="*/ 6 w 39"/>
                  <a:gd name="T17" fmla="*/ 14 h 33"/>
                  <a:gd name="T18" fmla="*/ 6 w 39"/>
                  <a:gd name="T19" fmla="*/ 14 h 33"/>
                  <a:gd name="T20" fmla="*/ 14 w 39"/>
                  <a:gd name="T21" fmla="*/ 21 h 33"/>
                  <a:gd name="T22" fmla="*/ 25 w 39"/>
                  <a:gd name="T23" fmla="*/ 21 h 33"/>
                  <a:gd name="T24" fmla="*/ 25 w 39"/>
                  <a:gd name="T25" fmla="*/ 10 h 33"/>
                  <a:gd name="T26" fmla="*/ 31 w 39"/>
                  <a:gd name="T27" fmla="*/ 10 h 33"/>
                  <a:gd name="T28" fmla="*/ 20 w 39"/>
                  <a:gd name="T29" fmla="*/ 0 h 33"/>
                  <a:gd name="T30" fmla="*/ 9 w 39"/>
                  <a:gd name="T31" fmla="*/ 10 h 33"/>
                  <a:gd name="T32" fmla="*/ 14 w 39"/>
                  <a:gd name="T33" fmla="*/ 10 h 33"/>
                  <a:gd name="T34" fmla="*/ 14 w 39"/>
                  <a:gd name="T3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33">
                    <a:moveTo>
                      <a:pt x="6" y="14"/>
                    </a:moveTo>
                    <a:lnTo>
                      <a:pt x="6" y="28"/>
                    </a:lnTo>
                    <a:lnTo>
                      <a:pt x="35" y="28"/>
                    </a:lnTo>
                    <a:lnTo>
                      <a:pt x="35" y="14"/>
                    </a:lnTo>
                    <a:lnTo>
                      <a:pt x="39" y="14"/>
                    </a:lnTo>
                    <a:lnTo>
                      <a:pt x="39" y="33"/>
                    </a:lnTo>
                    <a:lnTo>
                      <a:pt x="0" y="33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6" y="14"/>
                    </a:lnTo>
                    <a:close/>
                    <a:moveTo>
                      <a:pt x="14" y="21"/>
                    </a:moveTo>
                    <a:lnTo>
                      <a:pt x="25" y="21"/>
                    </a:lnTo>
                    <a:lnTo>
                      <a:pt x="25" y="10"/>
                    </a:lnTo>
                    <a:lnTo>
                      <a:pt x="31" y="10"/>
                    </a:lnTo>
                    <a:lnTo>
                      <a:pt x="20" y="0"/>
                    </a:lnTo>
                    <a:lnTo>
                      <a:pt x="9" y="10"/>
                    </a:lnTo>
                    <a:lnTo>
                      <a:pt x="14" y="10"/>
                    </a:lnTo>
                    <a:lnTo>
                      <a:pt x="14" y="21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2" name="Freeform 1670"/>
              <p:cNvSpPr>
                <a:spLocks noEditPoints="1"/>
              </p:cNvSpPr>
              <p:nvPr/>
            </p:nvSpPr>
            <p:spPr bwMode="auto">
              <a:xfrm>
                <a:off x="1353" y="882"/>
                <a:ext cx="38" cy="30"/>
              </a:xfrm>
              <a:custGeom>
                <a:avLst/>
                <a:gdLst>
                  <a:gd name="T0" fmla="*/ 10 w 32"/>
                  <a:gd name="T1" fmla="*/ 0 h 25"/>
                  <a:gd name="T2" fmla="*/ 22 w 32"/>
                  <a:gd name="T3" fmla="*/ 0 h 25"/>
                  <a:gd name="T4" fmla="*/ 23 w 32"/>
                  <a:gd name="T5" fmla="*/ 0 h 25"/>
                  <a:gd name="T6" fmla="*/ 23 w 32"/>
                  <a:gd name="T7" fmla="*/ 2 h 25"/>
                  <a:gd name="T8" fmla="*/ 9 w 32"/>
                  <a:gd name="T9" fmla="*/ 2 h 25"/>
                  <a:gd name="T10" fmla="*/ 9 w 32"/>
                  <a:gd name="T11" fmla="*/ 0 h 25"/>
                  <a:gd name="T12" fmla="*/ 10 w 32"/>
                  <a:gd name="T13" fmla="*/ 0 h 25"/>
                  <a:gd name="T14" fmla="*/ 16 w 32"/>
                  <a:gd name="T15" fmla="*/ 8 h 25"/>
                  <a:gd name="T16" fmla="*/ 22 w 32"/>
                  <a:gd name="T17" fmla="*/ 14 h 25"/>
                  <a:gd name="T18" fmla="*/ 16 w 32"/>
                  <a:gd name="T19" fmla="*/ 21 h 25"/>
                  <a:gd name="T20" fmla="*/ 9 w 32"/>
                  <a:gd name="T21" fmla="*/ 14 h 25"/>
                  <a:gd name="T22" fmla="*/ 16 w 32"/>
                  <a:gd name="T23" fmla="*/ 8 h 25"/>
                  <a:gd name="T24" fmla="*/ 16 w 32"/>
                  <a:gd name="T25" fmla="*/ 8 h 25"/>
                  <a:gd name="T26" fmla="*/ 16 w 32"/>
                  <a:gd name="T27" fmla="*/ 11 h 25"/>
                  <a:gd name="T28" fmla="*/ 20 w 32"/>
                  <a:gd name="T29" fmla="*/ 14 h 25"/>
                  <a:gd name="T30" fmla="*/ 22 w 32"/>
                  <a:gd name="T31" fmla="*/ 14 h 25"/>
                  <a:gd name="T32" fmla="*/ 16 w 32"/>
                  <a:gd name="T33" fmla="*/ 8 h 25"/>
                  <a:gd name="T34" fmla="*/ 1 w 32"/>
                  <a:gd name="T35" fmla="*/ 3 h 25"/>
                  <a:gd name="T36" fmla="*/ 0 w 32"/>
                  <a:gd name="T37" fmla="*/ 4 h 25"/>
                  <a:gd name="T38" fmla="*/ 0 w 32"/>
                  <a:gd name="T39" fmla="*/ 8 h 25"/>
                  <a:gd name="T40" fmla="*/ 0 w 32"/>
                  <a:gd name="T41" fmla="*/ 20 h 25"/>
                  <a:gd name="T42" fmla="*/ 0 w 32"/>
                  <a:gd name="T43" fmla="*/ 23 h 25"/>
                  <a:gd name="T44" fmla="*/ 1 w 32"/>
                  <a:gd name="T45" fmla="*/ 25 h 25"/>
                  <a:gd name="T46" fmla="*/ 30 w 32"/>
                  <a:gd name="T47" fmla="*/ 25 h 25"/>
                  <a:gd name="T48" fmla="*/ 32 w 32"/>
                  <a:gd name="T49" fmla="*/ 23 h 25"/>
                  <a:gd name="T50" fmla="*/ 32 w 32"/>
                  <a:gd name="T51" fmla="*/ 20 h 25"/>
                  <a:gd name="T52" fmla="*/ 32 w 32"/>
                  <a:gd name="T53" fmla="*/ 8 h 25"/>
                  <a:gd name="T54" fmla="*/ 32 w 32"/>
                  <a:gd name="T55" fmla="*/ 4 h 25"/>
                  <a:gd name="T56" fmla="*/ 30 w 32"/>
                  <a:gd name="T57" fmla="*/ 3 h 25"/>
                  <a:gd name="T58" fmla="*/ 1 w 32"/>
                  <a:gd name="T59" fmla="*/ 3 h 25"/>
                  <a:gd name="T60" fmla="*/ 3 w 32"/>
                  <a:gd name="T61" fmla="*/ 5 h 25"/>
                  <a:gd name="T62" fmla="*/ 5 w 32"/>
                  <a:gd name="T63" fmla="*/ 6 h 25"/>
                  <a:gd name="T64" fmla="*/ 3 w 32"/>
                  <a:gd name="T65" fmla="*/ 7 h 25"/>
                  <a:gd name="T66" fmla="*/ 2 w 32"/>
                  <a:gd name="T67" fmla="*/ 6 h 25"/>
                  <a:gd name="T68" fmla="*/ 3 w 32"/>
                  <a:gd name="T69" fmla="*/ 5 h 25"/>
                  <a:gd name="T70" fmla="*/ 16 w 32"/>
                  <a:gd name="T71" fmla="*/ 5 h 25"/>
                  <a:gd name="T72" fmla="*/ 7 w 32"/>
                  <a:gd name="T73" fmla="*/ 14 h 25"/>
                  <a:gd name="T74" fmla="*/ 16 w 32"/>
                  <a:gd name="T75" fmla="*/ 23 h 25"/>
                  <a:gd name="T76" fmla="*/ 24 w 32"/>
                  <a:gd name="T77" fmla="*/ 14 h 25"/>
                  <a:gd name="T78" fmla="*/ 16 w 32"/>
                  <a:gd name="T7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25">
                    <a:moveTo>
                      <a:pt x="10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  <a:moveTo>
                      <a:pt x="16" y="8"/>
                    </a:moveTo>
                    <a:cubicBezTo>
                      <a:pt x="19" y="8"/>
                      <a:pt x="22" y="11"/>
                      <a:pt x="22" y="14"/>
                    </a:cubicBezTo>
                    <a:cubicBezTo>
                      <a:pt x="22" y="18"/>
                      <a:pt x="19" y="21"/>
                      <a:pt x="16" y="21"/>
                    </a:cubicBezTo>
                    <a:cubicBezTo>
                      <a:pt x="12" y="21"/>
                      <a:pt x="9" y="18"/>
                      <a:pt x="9" y="14"/>
                    </a:cubicBezTo>
                    <a:cubicBezTo>
                      <a:pt x="9" y="11"/>
                      <a:pt x="12" y="8"/>
                      <a:pt x="16" y="8"/>
                    </a:cubicBezTo>
                    <a:close/>
                    <a:moveTo>
                      <a:pt x="16" y="8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11"/>
                      <a:pt x="20" y="12"/>
                      <a:pt x="20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1"/>
                      <a:pt x="19" y="8"/>
                      <a:pt x="16" y="8"/>
                    </a:cubicBezTo>
                    <a:close/>
                    <a:moveTo>
                      <a:pt x="1" y="3"/>
                    </a:moveTo>
                    <a:cubicBezTo>
                      <a:pt x="0" y="3"/>
                      <a:pt x="0" y="3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1" y="25"/>
                      <a:pt x="32" y="24"/>
                      <a:pt x="32" y="23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3"/>
                      <a:pt x="31" y="3"/>
                      <a:pt x="30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5" y="5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5"/>
                      <a:pt x="2" y="5"/>
                      <a:pt x="3" y="5"/>
                    </a:cubicBezTo>
                    <a:close/>
                    <a:moveTo>
                      <a:pt x="16" y="5"/>
                    </a:moveTo>
                    <a:cubicBezTo>
                      <a:pt x="11" y="5"/>
                      <a:pt x="7" y="9"/>
                      <a:pt x="7" y="14"/>
                    </a:cubicBezTo>
                    <a:cubicBezTo>
                      <a:pt x="7" y="19"/>
                      <a:pt x="11" y="23"/>
                      <a:pt x="16" y="23"/>
                    </a:cubicBezTo>
                    <a:cubicBezTo>
                      <a:pt x="21" y="23"/>
                      <a:pt x="24" y="19"/>
                      <a:pt x="24" y="14"/>
                    </a:cubicBezTo>
                    <a:cubicBezTo>
                      <a:pt x="24" y="9"/>
                      <a:pt x="21" y="5"/>
                      <a:pt x="16" y="5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3" name="Freeform 1671"/>
              <p:cNvSpPr>
                <a:spLocks noEditPoints="1"/>
              </p:cNvSpPr>
              <p:nvPr/>
            </p:nvSpPr>
            <p:spPr bwMode="auto">
              <a:xfrm>
                <a:off x="1461" y="1503"/>
                <a:ext cx="43" cy="38"/>
              </a:xfrm>
              <a:custGeom>
                <a:avLst/>
                <a:gdLst>
                  <a:gd name="T0" fmla="*/ 33 w 36"/>
                  <a:gd name="T1" fmla="*/ 0 h 32"/>
                  <a:gd name="T2" fmla="*/ 36 w 36"/>
                  <a:gd name="T3" fmla="*/ 30 h 32"/>
                  <a:gd name="T4" fmla="*/ 3 w 36"/>
                  <a:gd name="T5" fmla="*/ 32 h 32"/>
                  <a:gd name="T6" fmla="*/ 0 w 36"/>
                  <a:gd name="T7" fmla="*/ 3 h 32"/>
                  <a:gd name="T8" fmla="*/ 18 w 36"/>
                  <a:gd name="T9" fmla="*/ 6 h 32"/>
                  <a:gd name="T10" fmla="*/ 18 w 36"/>
                  <a:gd name="T11" fmla="*/ 11 h 32"/>
                  <a:gd name="T12" fmla="*/ 18 w 36"/>
                  <a:gd name="T13" fmla="*/ 6 h 32"/>
                  <a:gd name="T14" fmla="*/ 5 w 36"/>
                  <a:gd name="T15" fmla="*/ 31 h 32"/>
                  <a:gd name="T16" fmla="*/ 30 w 36"/>
                  <a:gd name="T17" fmla="*/ 2 h 32"/>
                  <a:gd name="T18" fmla="*/ 20 w 36"/>
                  <a:gd name="T19" fmla="*/ 30 h 32"/>
                  <a:gd name="T20" fmla="*/ 21 w 36"/>
                  <a:gd name="T21" fmla="*/ 24 h 32"/>
                  <a:gd name="T22" fmla="*/ 23 w 36"/>
                  <a:gd name="T23" fmla="*/ 16 h 32"/>
                  <a:gd name="T24" fmla="*/ 17 w 36"/>
                  <a:gd name="T25" fmla="*/ 12 h 32"/>
                  <a:gd name="T26" fmla="*/ 13 w 36"/>
                  <a:gd name="T27" fmla="*/ 23 h 32"/>
                  <a:gd name="T28" fmla="*/ 15 w 36"/>
                  <a:gd name="T29" fmla="*/ 24 h 32"/>
                  <a:gd name="T30" fmla="*/ 20 w 36"/>
                  <a:gd name="T31" fmla="*/ 30 h 32"/>
                  <a:gd name="T32" fmla="*/ 31 w 36"/>
                  <a:gd name="T33" fmla="*/ 21 h 32"/>
                  <a:gd name="T34" fmla="*/ 32 w 36"/>
                  <a:gd name="T35" fmla="*/ 23 h 32"/>
                  <a:gd name="T36" fmla="*/ 35 w 36"/>
                  <a:gd name="T37" fmla="*/ 22 h 32"/>
                  <a:gd name="T38" fmla="*/ 34 w 36"/>
                  <a:gd name="T39" fmla="*/ 21 h 32"/>
                  <a:gd name="T40" fmla="*/ 1 w 36"/>
                  <a:gd name="T41" fmla="*/ 4 h 32"/>
                  <a:gd name="T42" fmla="*/ 1 w 36"/>
                  <a:gd name="T43" fmla="*/ 6 h 32"/>
                  <a:gd name="T44" fmla="*/ 4 w 36"/>
                  <a:gd name="T45" fmla="*/ 6 h 32"/>
                  <a:gd name="T46" fmla="*/ 4 w 36"/>
                  <a:gd name="T47" fmla="*/ 4 h 32"/>
                  <a:gd name="T48" fmla="*/ 1 w 36"/>
                  <a:gd name="T49" fmla="*/ 4 h 32"/>
                  <a:gd name="T50" fmla="*/ 1 w 36"/>
                  <a:gd name="T51" fmla="*/ 10 h 32"/>
                  <a:gd name="T52" fmla="*/ 1 w 36"/>
                  <a:gd name="T53" fmla="*/ 12 h 32"/>
                  <a:gd name="T54" fmla="*/ 4 w 36"/>
                  <a:gd name="T55" fmla="*/ 11 h 32"/>
                  <a:gd name="T56" fmla="*/ 4 w 36"/>
                  <a:gd name="T57" fmla="*/ 10 h 32"/>
                  <a:gd name="T58" fmla="*/ 1 w 36"/>
                  <a:gd name="T59" fmla="*/ 15 h 32"/>
                  <a:gd name="T60" fmla="*/ 1 w 36"/>
                  <a:gd name="T61" fmla="*/ 17 h 32"/>
                  <a:gd name="T62" fmla="*/ 4 w 36"/>
                  <a:gd name="T63" fmla="*/ 17 h 32"/>
                  <a:gd name="T64" fmla="*/ 4 w 36"/>
                  <a:gd name="T65" fmla="*/ 16 h 32"/>
                  <a:gd name="T66" fmla="*/ 1 w 36"/>
                  <a:gd name="T67" fmla="*/ 15 h 32"/>
                  <a:gd name="T68" fmla="*/ 1 w 36"/>
                  <a:gd name="T69" fmla="*/ 21 h 32"/>
                  <a:gd name="T70" fmla="*/ 1 w 36"/>
                  <a:gd name="T71" fmla="*/ 23 h 32"/>
                  <a:gd name="T72" fmla="*/ 4 w 36"/>
                  <a:gd name="T73" fmla="*/ 22 h 32"/>
                  <a:gd name="T74" fmla="*/ 4 w 36"/>
                  <a:gd name="T75" fmla="*/ 21 h 32"/>
                  <a:gd name="T76" fmla="*/ 1 w 36"/>
                  <a:gd name="T77" fmla="*/ 26 h 32"/>
                  <a:gd name="T78" fmla="*/ 1 w 36"/>
                  <a:gd name="T79" fmla="*/ 28 h 32"/>
                  <a:gd name="T80" fmla="*/ 4 w 36"/>
                  <a:gd name="T81" fmla="*/ 28 h 32"/>
                  <a:gd name="T82" fmla="*/ 4 w 36"/>
                  <a:gd name="T83" fmla="*/ 27 h 32"/>
                  <a:gd name="T84" fmla="*/ 1 w 36"/>
                  <a:gd name="T85" fmla="*/ 26 h 32"/>
                  <a:gd name="T86" fmla="*/ 31 w 36"/>
                  <a:gd name="T87" fmla="*/ 4 h 32"/>
                  <a:gd name="T88" fmla="*/ 32 w 36"/>
                  <a:gd name="T89" fmla="*/ 6 h 32"/>
                  <a:gd name="T90" fmla="*/ 35 w 36"/>
                  <a:gd name="T91" fmla="*/ 6 h 32"/>
                  <a:gd name="T92" fmla="*/ 34 w 36"/>
                  <a:gd name="T93" fmla="*/ 4 h 32"/>
                  <a:gd name="T94" fmla="*/ 32 w 36"/>
                  <a:gd name="T95" fmla="*/ 10 h 32"/>
                  <a:gd name="T96" fmla="*/ 31 w 36"/>
                  <a:gd name="T97" fmla="*/ 11 h 32"/>
                  <a:gd name="T98" fmla="*/ 34 w 36"/>
                  <a:gd name="T99" fmla="*/ 12 h 32"/>
                  <a:gd name="T100" fmla="*/ 35 w 36"/>
                  <a:gd name="T101" fmla="*/ 10 h 32"/>
                  <a:gd name="T102" fmla="*/ 32 w 36"/>
                  <a:gd name="T103" fmla="*/ 10 h 32"/>
                  <a:gd name="T104" fmla="*/ 31 w 36"/>
                  <a:gd name="T105" fmla="*/ 16 h 32"/>
                  <a:gd name="T106" fmla="*/ 32 w 36"/>
                  <a:gd name="T107" fmla="*/ 17 h 32"/>
                  <a:gd name="T108" fmla="*/ 35 w 36"/>
                  <a:gd name="T109" fmla="*/ 17 h 32"/>
                  <a:gd name="T110" fmla="*/ 34 w 36"/>
                  <a:gd name="T111" fmla="*/ 15 h 32"/>
                  <a:gd name="T112" fmla="*/ 32 w 36"/>
                  <a:gd name="T113" fmla="*/ 26 h 32"/>
                  <a:gd name="T114" fmla="*/ 31 w 36"/>
                  <a:gd name="T115" fmla="*/ 28 h 32"/>
                  <a:gd name="T116" fmla="*/ 34 w 36"/>
                  <a:gd name="T117" fmla="*/ 28 h 32"/>
                  <a:gd name="T118" fmla="*/ 35 w 36"/>
                  <a:gd name="T119" fmla="*/ 27 h 32"/>
                  <a:gd name="T120" fmla="*/ 32 w 36"/>
                  <a:gd name="T121" fmla="*/ 2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" h="32">
                    <a:moveTo>
                      <a:pt x="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6" y="1"/>
                      <a:pt x="36" y="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1"/>
                      <a:pt x="34" y="32"/>
                      <a:pt x="3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  <a:moveTo>
                      <a:pt x="18" y="6"/>
                    </a:moveTo>
                    <a:cubicBezTo>
                      <a:pt x="16" y="6"/>
                      <a:pt x="15" y="7"/>
                      <a:pt x="15" y="8"/>
                    </a:cubicBezTo>
                    <a:cubicBezTo>
                      <a:pt x="15" y="10"/>
                      <a:pt x="16" y="11"/>
                      <a:pt x="18" y="11"/>
                    </a:cubicBezTo>
                    <a:cubicBezTo>
                      <a:pt x="20" y="11"/>
                      <a:pt x="21" y="10"/>
                      <a:pt x="21" y="8"/>
                    </a:cubicBezTo>
                    <a:cubicBezTo>
                      <a:pt x="21" y="7"/>
                      <a:pt x="20" y="6"/>
                      <a:pt x="18" y="6"/>
                    </a:cubicBezTo>
                    <a:close/>
                    <a:moveTo>
                      <a:pt x="5" y="2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5" y="2"/>
                      <a:pt x="5" y="2"/>
                      <a:pt x="5" y="2"/>
                    </a:cubicBezTo>
                    <a:close/>
                    <a:moveTo>
                      <a:pt x="20" y="30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3" y="23"/>
                      <a:pt x="23" y="23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4"/>
                      <a:pt x="21" y="12"/>
                      <a:pt x="19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5" y="12"/>
                      <a:pt x="13" y="14"/>
                      <a:pt x="13" y="1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20" y="30"/>
                      <a:pt x="20" y="30"/>
                      <a:pt x="20" y="30"/>
                    </a:cubicBezTo>
                    <a:close/>
                    <a:moveTo>
                      <a:pt x="32" y="21"/>
                    </a:moveTo>
                    <a:cubicBezTo>
                      <a:pt x="32" y="21"/>
                      <a:pt x="31" y="21"/>
                      <a:pt x="31" y="2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2" y="23"/>
                      <a:pt x="32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4" y="21"/>
                    </a:cubicBezTo>
                    <a:cubicBezTo>
                      <a:pt x="32" y="21"/>
                      <a:pt x="32" y="21"/>
                      <a:pt x="32" y="21"/>
                    </a:cubicBezTo>
                    <a:close/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1" y="10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" y="10"/>
                      <a:pt x="1" y="10"/>
                      <a:pt x="1" y="10"/>
                    </a:cubicBezTo>
                    <a:close/>
                    <a:moveTo>
                      <a:pt x="1" y="15"/>
                    </a:moveTo>
                    <a:cubicBezTo>
                      <a:pt x="1" y="15"/>
                      <a:pt x="1" y="15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" y="15"/>
                      <a:pt x="1" y="15"/>
                      <a:pt x="1" y="15"/>
                    </a:cubicBezTo>
                    <a:close/>
                    <a:moveTo>
                      <a:pt x="1" y="21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" y="21"/>
                      <a:pt x="1" y="21"/>
                      <a:pt x="1" y="21"/>
                    </a:cubicBezTo>
                    <a:close/>
                    <a:moveTo>
                      <a:pt x="1" y="26"/>
                    </a:moveTo>
                    <a:cubicBezTo>
                      <a:pt x="1" y="26"/>
                      <a:pt x="1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6"/>
                      <a:pt x="4" y="26"/>
                    </a:cubicBezTo>
                    <a:cubicBezTo>
                      <a:pt x="1" y="26"/>
                      <a:pt x="1" y="26"/>
                      <a:pt x="1" y="26"/>
                    </a:cubicBezTo>
                    <a:close/>
                    <a:moveTo>
                      <a:pt x="32" y="4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4" y="4"/>
                      <a:pt x="34" y="4"/>
                    </a:cubicBezTo>
                    <a:cubicBezTo>
                      <a:pt x="32" y="4"/>
                      <a:pt x="32" y="4"/>
                      <a:pt x="32" y="4"/>
                    </a:cubicBezTo>
                    <a:close/>
                    <a:moveTo>
                      <a:pt x="32" y="10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2"/>
                      <a:pt x="32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1"/>
                      <a:pt x="35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2" y="10"/>
                      <a:pt x="32" y="10"/>
                      <a:pt x="32" y="10"/>
                    </a:cubicBezTo>
                    <a:close/>
                    <a:moveTo>
                      <a:pt x="32" y="15"/>
                    </a:moveTo>
                    <a:cubicBezTo>
                      <a:pt x="31" y="15"/>
                      <a:pt x="31" y="15"/>
                      <a:pt x="31" y="16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2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5"/>
                      <a:pt x="34" y="15"/>
                      <a:pt x="34" y="15"/>
                    </a:cubicBezTo>
                    <a:cubicBezTo>
                      <a:pt x="32" y="15"/>
                      <a:pt x="32" y="15"/>
                      <a:pt x="32" y="15"/>
                    </a:cubicBezTo>
                    <a:close/>
                    <a:moveTo>
                      <a:pt x="32" y="26"/>
                    </a:moveTo>
                    <a:cubicBezTo>
                      <a:pt x="31" y="26"/>
                      <a:pt x="31" y="27"/>
                      <a:pt x="31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2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8"/>
                      <a:pt x="35" y="28"/>
                      <a:pt x="35" y="28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4" y="26"/>
                      <a:pt x="34" y="26"/>
                    </a:cubicBezTo>
                    <a:lnTo>
                      <a:pt x="32" y="26"/>
                    </a:ln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4" name="Freeform 1672"/>
              <p:cNvSpPr>
                <a:spLocks noEditPoints="1"/>
              </p:cNvSpPr>
              <p:nvPr/>
            </p:nvSpPr>
            <p:spPr bwMode="auto">
              <a:xfrm>
                <a:off x="846" y="2266"/>
                <a:ext cx="53" cy="35"/>
              </a:xfrm>
              <a:custGeom>
                <a:avLst/>
                <a:gdLst>
                  <a:gd name="T0" fmla="*/ 15 w 45"/>
                  <a:gd name="T1" fmla="*/ 0 h 29"/>
                  <a:gd name="T2" fmla="*/ 31 w 45"/>
                  <a:gd name="T3" fmla="*/ 11 h 29"/>
                  <a:gd name="T4" fmla="*/ 15 w 45"/>
                  <a:gd name="T5" fmla="*/ 23 h 29"/>
                  <a:gd name="T6" fmla="*/ 12 w 45"/>
                  <a:gd name="T7" fmla="*/ 22 h 29"/>
                  <a:gd name="T8" fmla="*/ 7 w 45"/>
                  <a:gd name="T9" fmla="*/ 29 h 29"/>
                  <a:gd name="T10" fmla="*/ 7 w 45"/>
                  <a:gd name="T11" fmla="*/ 21 h 29"/>
                  <a:gd name="T12" fmla="*/ 0 w 45"/>
                  <a:gd name="T13" fmla="*/ 11 h 29"/>
                  <a:gd name="T14" fmla="*/ 15 w 45"/>
                  <a:gd name="T15" fmla="*/ 0 h 29"/>
                  <a:gd name="T16" fmla="*/ 24 w 45"/>
                  <a:gd name="T17" fmla="*/ 21 h 29"/>
                  <a:gd name="T18" fmla="*/ 24 w 45"/>
                  <a:gd name="T19" fmla="*/ 21 h 29"/>
                  <a:gd name="T20" fmla="*/ 24 w 45"/>
                  <a:gd name="T21" fmla="*/ 21 h 29"/>
                  <a:gd name="T22" fmla="*/ 24 w 45"/>
                  <a:gd name="T23" fmla="*/ 21 h 29"/>
                  <a:gd name="T24" fmla="*/ 26 w 45"/>
                  <a:gd name="T25" fmla="*/ 22 h 29"/>
                  <a:gd name="T26" fmla="*/ 33 w 45"/>
                  <a:gd name="T27" fmla="*/ 24 h 29"/>
                  <a:gd name="T28" fmla="*/ 35 w 45"/>
                  <a:gd name="T29" fmla="*/ 23 h 29"/>
                  <a:gd name="T30" fmla="*/ 39 w 45"/>
                  <a:gd name="T31" fmla="*/ 29 h 29"/>
                  <a:gd name="T32" fmla="*/ 39 w 45"/>
                  <a:gd name="T33" fmla="*/ 22 h 29"/>
                  <a:gd name="T34" fmla="*/ 45 w 45"/>
                  <a:gd name="T35" fmla="*/ 15 h 29"/>
                  <a:gd name="T36" fmla="*/ 32 w 45"/>
                  <a:gd name="T37" fmla="*/ 6 h 29"/>
                  <a:gd name="T38" fmla="*/ 26 w 45"/>
                  <a:gd name="T39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29">
                    <a:moveTo>
                      <a:pt x="15" y="0"/>
                    </a:moveTo>
                    <a:cubicBezTo>
                      <a:pt x="24" y="0"/>
                      <a:pt x="31" y="5"/>
                      <a:pt x="31" y="11"/>
                    </a:cubicBezTo>
                    <a:cubicBezTo>
                      <a:pt x="31" y="17"/>
                      <a:pt x="24" y="23"/>
                      <a:pt x="15" y="23"/>
                    </a:cubicBezTo>
                    <a:cubicBezTo>
                      <a:pt x="14" y="23"/>
                      <a:pt x="13" y="22"/>
                      <a:pt x="12" y="22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5"/>
                      <a:pt x="7" y="0"/>
                      <a:pt x="15" y="0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6" y="22"/>
                    </a:moveTo>
                    <a:cubicBezTo>
                      <a:pt x="28" y="23"/>
                      <a:pt x="31" y="24"/>
                      <a:pt x="33" y="24"/>
                    </a:cubicBezTo>
                    <a:cubicBezTo>
                      <a:pt x="35" y="24"/>
                      <a:pt x="34" y="24"/>
                      <a:pt x="35" y="23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3" y="21"/>
                      <a:pt x="45" y="18"/>
                      <a:pt x="45" y="15"/>
                    </a:cubicBezTo>
                    <a:cubicBezTo>
                      <a:pt x="45" y="10"/>
                      <a:pt x="37" y="6"/>
                      <a:pt x="32" y="6"/>
                    </a:cubicBezTo>
                    <a:cubicBezTo>
                      <a:pt x="36" y="12"/>
                      <a:pt x="34" y="17"/>
                      <a:pt x="26" y="22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5" name="Freeform 1673"/>
              <p:cNvSpPr>
                <a:spLocks noEditPoints="1"/>
              </p:cNvSpPr>
              <p:nvPr/>
            </p:nvSpPr>
            <p:spPr bwMode="auto">
              <a:xfrm>
                <a:off x="806" y="2021"/>
                <a:ext cx="41" cy="39"/>
              </a:xfrm>
              <a:custGeom>
                <a:avLst/>
                <a:gdLst>
                  <a:gd name="T0" fmla="*/ 21 w 35"/>
                  <a:gd name="T1" fmla="*/ 0 h 33"/>
                  <a:gd name="T2" fmla="*/ 29 w 35"/>
                  <a:gd name="T3" fmla="*/ 9 h 33"/>
                  <a:gd name="T4" fmla="*/ 21 w 35"/>
                  <a:gd name="T5" fmla="*/ 17 h 33"/>
                  <a:gd name="T6" fmla="*/ 13 w 35"/>
                  <a:gd name="T7" fmla="*/ 9 h 33"/>
                  <a:gd name="T8" fmla="*/ 21 w 35"/>
                  <a:gd name="T9" fmla="*/ 0 h 33"/>
                  <a:gd name="T10" fmla="*/ 2 w 35"/>
                  <a:gd name="T11" fmla="*/ 22 h 33"/>
                  <a:gd name="T12" fmla="*/ 0 w 35"/>
                  <a:gd name="T13" fmla="*/ 23 h 33"/>
                  <a:gd name="T14" fmla="*/ 0 w 35"/>
                  <a:gd name="T15" fmla="*/ 25 h 33"/>
                  <a:gd name="T16" fmla="*/ 2 w 35"/>
                  <a:gd name="T17" fmla="*/ 27 h 33"/>
                  <a:gd name="T18" fmla="*/ 6 w 35"/>
                  <a:gd name="T19" fmla="*/ 27 h 33"/>
                  <a:gd name="T20" fmla="*/ 6 w 35"/>
                  <a:gd name="T21" fmla="*/ 32 h 33"/>
                  <a:gd name="T22" fmla="*/ 7 w 35"/>
                  <a:gd name="T23" fmla="*/ 33 h 33"/>
                  <a:gd name="T24" fmla="*/ 10 w 35"/>
                  <a:gd name="T25" fmla="*/ 33 h 33"/>
                  <a:gd name="T26" fmla="*/ 11 w 35"/>
                  <a:gd name="T27" fmla="*/ 32 h 33"/>
                  <a:gd name="T28" fmla="*/ 11 w 35"/>
                  <a:gd name="T29" fmla="*/ 27 h 33"/>
                  <a:gd name="T30" fmla="*/ 15 w 35"/>
                  <a:gd name="T31" fmla="*/ 27 h 33"/>
                  <a:gd name="T32" fmla="*/ 17 w 35"/>
                  <a:gd name="T33" fmla="*/ 25 h 33"/>
                  <a:gd name="T34" fmla="*/ 17 w 35"/>
                  <a:gd name="T35" fmla="*/ 23 h 33"/>
                  <a:gd name="T36" fmla="*/ 15 w 35"/>
                  <a:gd name="T37" fmla="*/ 22 h 33"/>
                  <a:gd name="T38" fmla="*/ 11 w 35"/>
                  <a:gd name="T39" fmla="*/ 22 h 33"/>
                  <a:gd name="T40" fmla="*/ 11 w 35"/>
                  <a:gd name="T41" fmla="*/ 17 h 33"/>
                  <a:gd name="T42" fmla="*/ 10 w 35"/>
                  <a:gd name="T43" fmla="*/ 16 h 33"/>
                  <a:gd name="T44" fmla="*/ 7 w 35"/>
                  <a:gd name="T45" fmla="*/ 16 h 33"/>
                  <a:gd name="T46" fmla="*/ 6 w 35"/>
                  <a:gd name="T47" fmla="*/ 17 h 33"/>
                  <a:gd name="T48" fmla="*/ 6 w 35"/>
                  <a:gd name="T49" fmla="*/ 22 h 33"/>
                  <a:gd name="T50" fmla="*/ 2 w 35"/>
                  <a:gd name="T51" fmla="*/ 22 h 33"/>
                  <a:gd name="T52" fmla="*/ 18 w 35"/>
                  <a:gd name="T53" fmla="*/ 19 h 33"/>
                  <a:gd name="T54" fmla="*/ 25 w 35"/>
                  <a:gd name="T55" fmla="*/ 19 h 33"/>
                  <a:gd name="T56" fmla="*/ 35 w 35"/>
                  <a:gd name="T57" fmla="*/ 30 h 33"/>
                  <a:gd name="T58" fmla="*/ 35 w 35"/>
                  <a:gd name="T59" fmla="*/ 33 h 33"/>
                  <a:gd name="T60" fmla="*/ 12 w 35"/>
                  <a:gd name="T61" fmla="*/ 33 h 33"/>
                  <a:gd name="T62" fmla="*/ 13 w 35"/>
                  <a:gd name="T63" fmla="*/ 32 h 33"/>
                  <a:gd name="T64" fmla="*/ 13 w 35"/>
                  <a:gd name="T65" fmla="*/ 28 h 33"/>
                  <a:gd name="T66" fmla="*/ 15 w 35"/>
                  <a:gd name="T67" fmla="*/ 28 h 33"/>
                  <a:gd name="T68" fmla="*/ 18 w 35"/>
                  <a:gd name="T69" fmla="*/ 25 h 33"/>
                  <a:gd name="T70" fmla="*/ 18 w 35"/>
                  <a:gd name="T71" fmla="*/ 23 h 33"/>
                  <a:gd name="T72" fmla="*/ 15 w 35"/>
                  <a:gd name="T73" fmla="*/ 20 h 33"/>
                  <a:gd name="T74" fmla="*/ 13 w 35"/>
                  <a:gd name="T75" fmla="*/ 20 h 33"/>
                  <a:gd name="T76" fmla="*/ 18 w 35"/>
                  <a:gd name="T77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5" h="33">
                    <a:moveTo>
                      <a:pt x="21" y="0"/>
                    </a:moveTo>
                    <a:cubicBezTo>
                      <a:pt x="26" y="0"/>
                      <a:pt x="29" y="4"/>
                      <a:pt x="29" y="9"/>
                    </a:cubicBezTo>
                    <a:cubicBezTo>
                      <a:pt x="29" y="13"/>
                      <a:pt x="26" y="17"/>
                      <a:pt x="21" y="17"/>
                    </a:cubicBezTo>
                    <a:cubicBezTo>
                      <a:pt x="17" y="17"/>
                      <a:pt x="13" y="13"/>
                      <a:pt x="13" y="9"/>
                    </a:cubicBezTo>
                    <a:cubicBezTo>
                      <a:pt x="13" y="4"/>
                      <a:pt x="17" y="0"/>
                      <a:pt x="21" y="0"/>
                    </a:cubicBezTo>
                    <a:close/>
                    <a:moveTo>
                      <a:pt x="2" y="22"/>
                    </a:moveTo>
                    <a:cubicBezTo>
                      <a:pt x="1" y="22"/>
                      <a:pt x="0" y="22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7" y="33"/>
                      <a:pt x="7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3"/>
                      <a:pt x="11" y="32"/>
                      <a:pt x="11" y="32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6" y="27"/>
                      <a:pt x="17" y="26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2"/>
                      <a:pt x="16" y="22"/>
                      <a:pt x="15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6"/>
                      <a:pt x="10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6" y="17"/>
                      <a:pt x="6" y="17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2" y="22"/>
                      <a:pt x="2" y="22"/>
                      <a:pt x="2" y="22"/>
                    </a:cubicBezTo>
                    <a:close/>
                    <a:moveTo>
                      <a:pt x="18" y="19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31" y="19"/>
                      <a:pt x="35" y="24"/>
                      <a:pt x="35" y="3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2"/>
                      <a:pt x="13" y="32"/>
                      <a:pt x="13" y="32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7" y="28"/>
                      <a:pt x="18" y="27"/>
                      <a:pt x="18" y="25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0"/>
                      <a:pt x="15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0"/>
                      <a:pt x="16" y="19"/>
                      <a:pt x="18" y="19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6" name="Freeform 1674"/>
              <p:cNvSpPr>
                <a:spLocks noEditPoints="1"/>
              </p:cNvSpPr>
              <p:nvPr/>
            </p:nvSpPr>
            <p:spPr bwMode="auto">
              <a:xfrm>
                <a:off x="782" y="1597"/>
                <a:ext cx="50" cy="32"/>
              </a:xfrm>
              <a:custGeom>
                <a:avLst/>
                <a:gdLst>
                  <a:gd name="T0" fmla="*/ 36 w 42"/>
                  <a:gd name="T1" fmla="*/ 14 h 27"/>
                  <a:gd name="T2" fmla="*/ 42 w 42"/>
                  <a:gd name="T3" fmla="*/ 21 h 27"/>
                  <a:gd name="T4" fmla="*/ 42 w 42"/>
                  <a:gd name="T5" fmla="*/ 21 h 27"/>
                  <a:gd name="T6" fmla="*/ 35 w 42"/>
                  <a:gd name="T7" fmla="*/ 27 h 27"/>
                  <a:gd name="T8" fmla="*/ 7 w 42"/>
                  <a:gd name="T9" fmla="*/ 27 h 27"/>
                  <a:gd name="T10" fmla="*/ 0 w 42"/>
                  <a:gd name="T11" fmla="*/ 21 h 27"/>
                  <a:gd name="T12" fmla="*/ 0 w 42"/>
                  <a:gd name="T13" fmla="*/ 21 h 27"/>
                  <a:gd name="T14" fmla="*/ 2 w 42"/>
                  <a:gd name="T15" fmla="*/ 16 h 27"/>
                  <a:gd name="T16" fmla="*/ 2 w 42"/>
                  <a:gd name="T17" fmla="*/ 13 h 27"/>
                  <a:gd name="T18" fmla="*/ 9 w 42"/>
                  <a:gd name="T19" fmla="*/ 7 h 27"/>
                  <a:gd name="T20" fmla="*/ 10 w 42"/>
                  <a:gd name="T21" fmla="*/ 7 h 27"/>
                  <a:gd name="T22" fmla="*/ 19 w 42"/>
                  <a:gd name="T23" fmla="*/ 0 h 27"/>
                  <a:gd name="T24" fmla="*/ 28 w 42"/>
                  <a:gd name="T25" fmla="*/ 6 h 27"/>
                  <a:gd name="T26" fmla="*/ 30 w 42"/>
                  <a:gd name="T27" fmla="*/ 6 h 27"/>
                  <a:gd name="T28" fmla="*/ 36 w 42"/>
                  <a:gd name="T29" fmla="*/ 12 h 27"/>
                  <a:gd name="T30" fmla="*/ 36 w 42"/>
                  <a:gd name="T31" fmla="*/ 14 h 27"/>
                  <a:gd name="T32" fmla="*/ 15 w 42"/>
                  <a:gd name="T33" fmla="*/ 15 h 27"/>
                  <a:gd name="T34" fmla="*/ 15 w 42"/>
                  <a:gd name="T35" fmla="*/ 15 h 27"/>
                  <a:gd name="T36" fmla="*/ 13 w 42"/>
                  <a:gd name="T37" fmla="*/ 15 h 27"/>
                  <a:gd name="T38" fmla="*/ 11 w 42"/>
                  <a:gd name="T39" fmla="*/ 18 h 27"/>
                  <a:gd name="T40" fmla="*/ 14 w 42"/>
                  <a:gd name="T41" fmla="*/ 20 h 27"/>
                  <a:gd name="T42" fmla="*/ 16 w 42"/>
                  <a:gd name="T43" fmla="*/ 19 h 27"/>
                  <a:gd name="T44" fmla="*/ 22 w 42"/>
                  <a:gd name="T45" fmla="*/ 22 h 27"/>
                  <a:gd name="T46" fmla="*/ 23 w 42"/>
                  <a:gd name="T47" fmla="*/ 23 h 27"/>
                  <a:gd name="T48" fmla="*/ 26 w 42"/>
                  <a:gd name="T49" fmla="*/ 24 h 27"/>
                  <a:gd name="T50" fmla="*/ 27 w 42"/>
                  <a:gd name="T51" fmla="*/ 21 h 27"/>
                  <a:gd name="T52" fmla="*/ 23 w 42"/>
                  <a:gd name="T53" fmla="*/ 20 h 27"/>
                  <a:gd name="T54" fmla="*/ 23 w 42"/>
                  <a:gd name="T55" fmla="*/ 20 h 27"/>
                  <a:gd name="T56" fmla="*/ 16 w 42"/>
                  <a:gd name="T57" fmla="*/ 17 h 27"/>
                  <a:gd name="T58" fmla="*/ 16 w 42"/>
                  <a:gd name="T59" fmla="*/ 17 h 27"/>
                  <a:gd name="T60" fmla="*/ 16 w 42"/>
                  <a:gd name="T61" fmla="*/ 17 h 27"/>
                  <a:gd name="T62" fmla="*/ 16 w 42"/>
                  <a:gd name="T63" fmla="*/ 17 h 27"/>
                  <a:gd name="T64" fmla="*/ 22 w 42"/>
                  <a:gd name="T65" fmla="*/ 12 h 27"/>
                  <a:gd name="T66" fmla="*/ 23 w 42"/>
                  <a:gd name="T67" fmla="*/ 12 h 27"/>
                  <a:gd name="T68" fmla="*/ 25 w 42"/>
                  <a:gd name="T69" fmla="*/ 10 h 27"/>
                  <a:gd name="T70" fmla="*/ 23 w 42"/>
                  <a:gd name="T71" fmla="*/ 7 h 27"/>
                  <a:gd name="T72" fmla="*/ 21 w 42"/>
                  <a:gd name="T73" fmla="*/ 10 h 27"/>
                  <a:gd name="T74" fmla="*/ 21 w 42"/>
                  <a:gd name="T75" fmla="*/ 11 h 27"/>
                  <a:gd name="T76" fmla="*/ 15 w 42"/>
                  <a:gd name="T77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" h="27">
                    <a:moveTo>
                      <a:pt x="36" y="14"/>
                    </a:moveTo>
                    <a:cubicBezTo>
                      <a:pt x="39" y="14"/>
                      <a:pt x="42" y="17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39" y="27"/>
                      <a:pt x="35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3" y="27"/>
                      <a:pt x="0" y="24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9"/>
                      <a:pt x="1" y="17"/>
                      <a:pt x="2" y="16"/>
                    </a:cubicBezTo>
                    <a:cubicBezTo>
                      <a:pt x="2" y="15"/>
                      <a:pt x="2" y="14"/>
                      <a:pt x="2" y="13"/>
                    </a:cubicBezTo>
                    <a:cubicBezTo>
                      <a:pt x="2" y="9"/>
                      <a:pt x="5" y="7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11" y="3"/>
                      <a:pt x="15" y="0"/>
                      <a:pt x="19" y="0"/>
                    </a:cubicBezTo>
                    <a:cubicBezTo>
                      <a:pt x="23" y="0"/>
                      <a:pt x="26" y="2"/>
                      <a:pt x="28" y="6"/>
                    </a:cubicBezTo>
                    <a:cubicBezTo>
                      <a:pt x="28" y="6"/>
                      <a:pt x="29" y="6"/>
                      <a:pt x="30" y="6"/>
                    </a:cubicBezTo>
                    <a:cubicBezTo>
                      <a:pt x="33" y="6"/>
                      <a:pt x="36" y="9"/>
                      <a:pt x="36" y="12"/>
                    </a:cubicBezTo>
                    <a:cubicBezTo>
                      <a:pt x="36" y="13"/>
                      <a:pt x="36" y="13"/>
                      <a:pt x="36" y="14"/>
                    </a:cubicBezTo>
                    <a:close/>
                    <a:moveTo>
                      <a:pt x="15" y="15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12" y="15"/>
                      <a:pt x="11" y="16"/>
                      <a:pt x="11" y="18"/>
                    </a:cubicBezTo>
                    <a:cubicBezTo>
                      <a:pt x="11" y="19"/>
                      <a:pt x="13" y="20"/>
                      <a:pt x="14" y="20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3"/>
                      <a:pt x="22" y="23"/>
                      <a:pt x="23" y="23"/>
                    </a:cubicBezTo>
                    <a:cubicBezTo>
                      <a:pt x="24" y="25"/>
                      <a:pt x="25" y="25"/>
                      <a:pt x="26" y="24"/>
                    </a:cubicBezTo>
                    <a:cubicBezTo>
                      <a:pt x="27" y="23"/>
                      <a:pt x="28" y="22"/>
                      <a:pt x="27" y="21"/>
                    </a:cubicBezTo>
                    <a:cubicBezTo>
                      <a:pt x="26" y="19"/>
                      <a:pt x="24" y="19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3" y="12"/>
                      <a:pt x="23" y="12"/>
                    </a:cubicBezTo>
                    <a:cubicBezTo>
                      <a:pt x="25" y="12"/>
                      <a:pt x="26" y="11"/>
                      <a:pt x="25" y="10"/>
                    </a:cubicBezTo>
                    <a:cubicBezTo>
                      <a:pt x="25" y="8"/>
                      <a:pt x="24" y="7"/>
                      <a:pt x="23" y="7"/>
                    </a:cubicBezTo>
                    <a:cubicBezTo>
                      <a:pt x="21" y="8"/>
                      <a:pt x="20" y="9"/>
                      <a:pt x="21" y="10"/>
                    </a:cubicBezTo>
                    <a:cubicBezTo>
                      <a:pt x="21" y="10"/>
                      <a:pt x="21" y="10"/>
                      <a:pt x="21" y="11"/>
                    </a:cubicBezTo>
                    <a:lnTo>
                      <a:pt x="15" y="15"/>
                    </a:ln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7" name="Freeform 1675"/>
              <p:cNvSpPr>
                <a:spLocks noEditPoints="1"/>
              </p:cNvSpPr>
              <p:nvPr/>
            </p:nvSpPr>
            <p:spPr bwMode="auto">
              <a:xfrm>
                <a:off x="1190" y="1238"/>
                <a:ext cx="45" cy="43"/>
              </a:xfrm>
              <a:custGeom>
                <a:avLst/>
                <a:gdLst>
                  <a:gd name="T0" fmla="*/ 30 w 45"/>
                  <a:gd name="T1" fmla="*/ 13 h 43"/>
                  <a:gd name="T2" fmla="*/ 45 w 45"/>
                  <a:gd name="T3" fmla="*/ 17 h 43"/>
                  <a:gd name="T4" fmla="*/ 34 w 45"/>
                  <a:gd name="T5" fmla="*/ 27 h 43"/>
                  <a:gd name="T6" fmla="*/ 37 w 45"/>
                  <a:gd name="T7" fmla="*/ 43 h 43"/>
                  <a:gd name="T8" fmla="*/ 23 w 45"/>
                  <a:gd name="T9" fmla="*/ 37 h 43"/>
                  <a:gd name="T10" fmla="*/ 8 w 45"/>
                  <a:gd name="T11" fmla="*/ 43 h 43"/>
                  <a:gd name="T12" fmla="*/ 11 w 45"/>
                  <a:gd name="T13" fmla="*/ 27 h 43"/>
                  <a:gd name="T14" fmla="*/ 0 w 45"/>
                  <a:gd name="T15" fmla="*/ 17 h 43"/>
                  <a:gd name="T16" fmla="*/ 16 w 45"/>
                  <a:gd name="T17" fmla="*/ 13 h 43"/>
                  <a:gd name="T18" fmla="*/ 23 w 45"/>
                  <a:gd name="T19" fmla="*/ 0 h 43"/>
                  <a:gd name="T20" fmla="*/ 30 w 45"/>
                  <a:gd name="T21" fmla="*/ 13 h 43"/>
                  <a:gd name="T22" fmla="*/ 30 w 45"/>
                  <a:gd name="T23" fmla="*/ 13 h 43"/>
                  <a:gd name="T24" fmla="*/ 29 w 45"/>
                  <a:gd name="T25" fmla="*/ 14 h 43"/>
                  <a:gd name="T26" fmla="*/ 23 w 45"/>
                  <a:gd name="T27" fmla="*/ 4 h 43"/>
                  <a:gd name="T28" fmla="*/ 17 w 45"/>
                  <a:gd name="T29" fmla="*/ 14 h 43"/>
                  <a:gd name="T30" fmla="*/ 4 w 45"/>
                  <a:gd name="T31" fmla="*/ 17 h 43"/>
                  <a:gd name="T32" fmla="*/ 12 w 45"/>
                  <a:gd name="T33" fmla="*/ 27 h 43"/>
                  <a:gd name="T34" fmla="*/ 11 w 45"/>
                  <a:gd name="T35" fmla="*/ 39 h 43"/>
                  <a:gd name="T36" fmla="*/ 23 w 45"/>
                  <a:gd name="T37" fmla="*/ 35 h 43"/>
                  <a:gd name="T38" fmla="*/ 34 w 45"/>
                  <a:gd name="T39" fmla="*/ 39 h 43"/>
                  <a:gd name="T40" fmla="*/ 33 w 45"/>
                  <a:gd name="T41" fmla="*/ 27 h 43"/>
                  <a:gd name="T42" fmla="*/ 42 w 45"/>
                  <a:gd name="T43" fmla="*/ 17 h 43"/>
                  <a:gd name="T44" fmla="*/ 29 w 45"/>
                  <a:gd name="T45" fmla="*/ 14 h 43"/>
                  <a:gd name="T46" fmla="*/ 29 w 45"/>
                  <a:gd name="T47" fmla="*/ 14 h 43"/>
                  <a:gd name="T48" fmla="*/ 23 w 45"/>
                  <a:gd name="T49" fmla="*/ 6 h 43"/>
                  <a:gd name="T50" fmla="*/ 17 w 45"/>
                  <a:gd name="T51" fmla="*/ 17 h 43"/>
                  <a:gd name="T52" fmla="*/ 6 w 45"/>
                  <a:gd name="T53" fmla="*/ 18 h 43"/>
                  <a:gd name="T54" fmla="*/ 14 w 45"/>
                  <a:gd name="T55" fmla="*/ 26 h 43"/>
                  <a:gd name="T56" fmla="*/ 13 w 45"/>
                  <a:gd name="T57" fmla="*/ 37 h 43"/>
                  <a:gd name="T58" fmla="*/ 23 w 45"/>
                  <a:gd name="T59" fmla="*/ 32 h 43"/>
                  <a:gd name="T60" fmla="*/ 32 w 45"/>
                  <a:gd name="T61" fmla="*/ 37 h 43"/>
                  <a:gd name="T62" fmla="*/ 31 w 45"/>
                  <a:gd name="T63" fmla="*/ 26 h 43"/>
                  <a:gd name="T64" fmla="*/ 39 w 45"/>
                  <a:gd name="T65" fmla="*/ 18 h 43"/>
                  <a:gd name="T66" fmla="*/ 27 w 45"/>
                  <a:gd name="T67" fmla="*/ 17 h 43"/>
                  <a:gd name="T68" fmla="*/ 23 w 45"/>
                  <a:gd name="T69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" h="43">
                    <a:moveTo>
                      <a:pt x="30" y="13"/>
                    </a:moveTo>
                    <a:lnTo>
                      <a:pt x="45" y="17"/>
                    </a:lnTo>
                    <a:lnTo>
                      <a:pt x="34" y="27"/>
                    </a:lnTo>
                    <a:lnTo>
                      <a:pt x="37" y="43"/>
                    </a:lnTo>
                    <a:lnTo>
                      <a:pt x="23" y="37"/>
                    </a:lnTo>
                    <a:lnTo>
                      <a:pt x="8" y="43"/>
                    </a:lnTo>
                    <a:lnTo>
                      <a:pt x="11" y="27"/>
                    </a:lnTo>
                    <a:lnTo>
                      <a:pt x="0" y="17"/>
                    </a:lnTo>
                    <a:lnTo>
                      <a:pt x="16" y="13"/>
                    </a:lnTo>
                    <a:lnTo>
                      <a:pt x="23" y="0"/>
                    </a:lnTo>
                    <a:lnTo>
                      <a:pt x="30" y="13"/>
                    </a:lnTo>
                    <a:lnTo>
                      <a:pt x="30" y="13"/>
                    </a:lnTo>
                    <a:close/>
                    <a:moveTo>
                      <a:pt x="29" y="14"/>
                    </a:moveTo>
                    <a:lnTo>
                      <a:pt x="23" y="4"/>
                    </a:lnTo>
                    <a:lnTo>
                      <a:pt x="17" y="14"/>
                    </a:lnTo>
                    <a:lnTo>
                      <a:pt x="4" y="17"/>
                    </a:lnTo>
                    <a:lnTo>
                      <a:pt x="12" y="27"/>
                    </a:lnTo>
                    <a:lnTo>
                      <a:pt x="11" y="39"/>
                    </a:lnTo>
                    <a:lnTo>
                      <a:pt x="23" y="35"/>
                    </a:lnTo>
                    <a:lnTo>
                      <a:pt x="34" y="39"/>
                    </a:lnTo>
                    <a:lnTo>
                      <a:pt x="33" y="27"/>
                    </a:lnTo>
                    <a:lnTo>
                      <a:pt x="42" y="17"/>
                    </a:lnTo>
                    <a:lnTo>
                      <a:pt x="29" y="14"/>
                    </a:lnTo>
                    <a:lnTo>
                      <a:pt x="29" y="14"/>
                    </a:lnTo>
                    <a:close/>
                    <a:moveTo>
                      <a:pt x="23" y="6"/>
                    </a:moveTo>
                    <a:lnTo>
                      <a:pt x="17" y="17"/>
                    </a:lnTo>
                    <a:lnTo>
                      <a:pt x="6" y="18"/>
                    </a:lnTo>
                    <a:lnTo>
                      <a:pt x="14" y="26"/>
                    </a:lnTo>
                    <a:lnTo>
                      <a:pt x="13" y="37"/>
                    </a:lnTo>
                    <a:lnTo>
                      <a:pt x="23" y="32"/>
                    </a:lnTo>
                    <a:lnTo>
                      <a:pt x="32" y="37"/>
                    </a:lnTo>
                    <a:lnTo>
                      <a:pt x="31" y="26"/>
                    </a:lnTo>
                    <a:lnTo>
                      <a:pt x="39" y="18"/>
                    </a:lnTo>
                    <a:lnTo>
                      <a:pt x="27" y="17"/>
                    </a:lnTo>
                    <a:lnTo>
                      <a:pt x="23" y="6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8" name="Freeform 1676"/>
              <p:cNvSpPr>
                <a:spLocks noEditPoints="1"/>
              </p:cNvSpPr>
              <p:nvPr/>
            </p:nvSpPr>
            <p:spPr bwMode="auto">
              <a:xfrm>
                <a:off x="747" y="1297"/>
                <a:ext cx="41" cy="31"/>
              </a:xfrm>
              <a:custGeom>
                <a:avLst/>
                <a:gdLst>
                  <a:gd name="T0" fmla="*/ 35 w 35"/>
                  <a:gd name="T1" fmla="*/ 26 h 26"/>
                  <a:gd name="T2" fmla="*/ 35 w 35"/>
                  <a:gd name="T3" fmla="*/ 26 h 26"/>
                  <a:gd name="T4" fmla="*/ 35 w 35"/>
                  <a:gd name="T5" fmla="*/ 26 h 26"/>
                  <a:gd name="T6" fmla="*/ 35 w 35"/>
                  <a:gd name="T7" fmla="*/ 26 h 26"/>
                  <a:gd name="T8" fmla="*/ 35 w 35"/>
                  <a:gd name="T9" fmla="*/ 26 h 26"/>
                  <a:gd name="T10" fmla="*/ 35 w 35"/>
                  <a:gd name="T11" fmla="*/ 26 h 26"/>
                  <a:gd name="T12" fmla="*/ 35 w 35"/>
                  <a:gd name="T13" fmla="*/ 26 h 26"/>
                  <a:gd name="T14" fmla="*/ 35 w 35"/>
                  <a:gd name="T15" fmla="*/ 26 h 26"/>
                  <a:gd name="T16" fmla="*/ 35 w 35"/>
                  <a:gd name="T17" fmla="*/ 26 h 26"/>
                  <a:gd name="T18" fmla="*/ 35 w 35"/>
                  <a:gd name="T19" fmla="*/ 26 h 26"/>
                  <a:gd name="T20" fmla="*/ 35 w 35"/>
                  <a:gd name="T21" fmla="*/ 26 h 26"/>
                  <a:gd name="T22" fmla="*/ 35 w 35"/>
                  <a:gd name="T23" fmla="*/ 26 h 26"/>
                  <a:gd name="T24" fmla="*/ 35 w 35"/>
                  <a:gd name="T25" fmla="*/ 26 h 26"/>
                  <a:gd name="T26" fmla="*/ 1 w 35"/>
                  <a:gd name="T27" fmla="*/ 26 h 26"/>
                  <a:gd name="T28" fmla="*/ 1 w 35"/>
                  <a:gd name="T29" fmla="*/ 26 h 26"/>
                  <a:gd name="T30" fmla="*/ 0 w 35"/>
                  <a:gd name="T31" fmla="*/ 26 h 26"/>
                  <a:gd name="T32" fmla="*/ 22 w 35"/>
                  <a:gd name="T33" fmla="*/ 14 h 26"/>
                  <a:gd name="T34" fmla="*/ 0 w 35"/>
                  <a:gd name="T35" fmla="*/ 1 h 26"/>
                  <a:gd name="T36" fmla="*/ 0 w 35"/>
                  <a:gd name="T37" fmla="*/ 1 h 26"/>
                  <a:gd name="T38" fmla="*/ 0 w 35"/>
                  <a:gd name="T39" fmla="*/ 1 h 26"/>
                  <a:gd name="T40" fmla="*/ 0 w 35"/>
                  <a:gd name="T41" fmla="*/ 1 h 26"/>
                  <a:gd name="T42" fmla="*/ 0 w 35"/>
                  <a:gd name="T43" fmla="*/ 1 h 26"/>
                  <a:gd name="T44" fmla="*/ 0 w 35"/>
                  <a:gd name="T45" fmla="*/ 1 h 26"/>
                  <a:gd name="T46" fmla="*/ 0 w 35"/>
                  <a:gd name="T47" fmla="*/ 1 h 26"/>
                  <a:gd name="T48" fmla="*/ 0 w 35"/>
                  <a:gd name="T49" fmla="*/ 0 h 26"/>
                  <a:gd name="T50" fmla="*/ 0 w 35"/>
                  <a:gd name="T51" fmla="*/ 0 h 26"/>
                  <a:gd name="T52" fmla="*/ 1 w 35"/>
                  <a:gd name="T53" fmla="*/ 0 h 26"/>
                  <a:gd name="T54" fmla="*/ 1 w 35"/>
                  <a:gd name="T55" fmla="*/ 0 h 26"/>
                  <a:gd name="T56" fmla="*/ 35 w 35"/>
                  <a:gd name="T57" fmla="*/ 0 h 26"/>
                  <a:gd name="T58" fmla="*/ 35 w 35"/>
                  <a:gd name="T59" fmla="*/ 0 h 26"/>
                  <a:gd name="T60" fmla="*/ 35 w 35"/>
                  <a:gd name="T61" fmla="*/ 0 h 26"/>
                  <a:gd name="T62" fmla="*/ 35 w 35"/>
                  <a:gd name="T63" fmla="*/ 0 h 26"/>
                  <a:gd name="T64" fmla="*/ 35 w 35"/>
                  <a:gd name="T65" fmla="*/ 1 h 26"/>
                  <a:gd name="T66" fmla="*/ 35 w 35"/>
                  <a:gd name="T67" fmla="*/ 1 h 26"/>
                  <a:gd name="T68" fmla="*/ 35 w 35"/>
                  <a:gd name="T69" fmla="*/ 1 h 26"/>
                  <a:gd name="T70" fmla="*/ 35 w 35"/>
                  <a:gd name="T71" fmla="*/ 1 h 26"/>
                  <a:gd name="T72" fmla="*/ 35 w 35"/>
                  <a:gd name="T73" fmla="*/ 1 h 26"/>
                  <a:gd name="T74" fmla="*/ 35 w 35"/>
                  <a:gd name="T75" fmla="*/ 1 h 26"/>
                  <a:gd name="T76" fmla="*/ 35 w 35"/>
                  <a:gd name="T77" fmla="*/ 1 h 26"/>
                  <a:gd name="T78" fmla="*/ 35 w 35"/>
                  <a:gd name="T79" fmla="*/ 1 h 26"/>
                  <a:gd name="T80" fmla="*/ 35 w 35"/>
                  <a:gd name="T81" fmla="*/ 1 h 26"/>
                  <a:gd name="T82" fmla="*/ 34 w 35"/>
                  <a:gd name="T83" fmla="*/ 2 h 26"/>
                  <a:gd name="T84" fmla="*/ 33 w 35"/>
                  <a:gd name="T85" fmla="*/ 3 h 26"/>
                  <a:gd name="T86" fmla="*/ 32 w 35"/>
                  <a:gd name="T87" fmla="*/ 3 h 26"/>
                  <a:gd name="T88" fmla="*/ 31 w 35"/>
                  <a:gd name="T89" fmla="*/ 4 h 26"/>
                  <a:gd name="T90" fmla="*/ 30 w 35"/>
                  <a:gd name="T91" fmla="*/ 5 h 26"/>
                  <a:gd name="T92" fmla="*/ 29 w 35"/>
                  <a:gd name="T93" fmla="*/ 6 h 26"/>
                  <a:gd name="T94" fmla="*/ 28 w 35"/>
                  <a:gd name="T95" fmla="*/ 6 h 26"/>
                  <a:gd name="T96" fmla="*/ 27 w 35"/>
                  <a:gd name="T97" fmla="*/ 7 h 26"/>
                  <a:gd name="T98" fmla="*/ 26 w 35"/>
                  <a:gd name="T99" fmla="*/ 8 h 26"/>
                  <a:gd name="T100" fmla="*/ 25 w 35"/>
                  <a:gd name="T101" fmla="*/ 8 h 26"/>
                  <a:gd name="T102" fmla="*/ 24 w 35"/>
                  <a:gd name="T103" fmla="*/ 9 h 26"/>
                  <a:gd name="T104" fmla="*/ 24 w 35"/>
                  <a:gd name="T105" fmla="*/ 10 h 26"/>
                  <a:gd name="T106" fmla="*/ 23 w 35"/>
                  <a:gd name="T107" fmla="*/ 11 h 26"/>
                  <a:gd name="T108" fmla="*/ 22 w 35"/>
                  <a:gd name="T109" fmla="*/ 11 h 26"/>
                  <a:gd name="T110" fmla="*/ 21 w 35"/>
                  <a:gd name="T11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" h="26">
                    <a:moveTo>
                      <a:pt x="13" y="1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3" y="13"/>
                      <a:pt x="13" y="13"/>
                      <a:pt x="13" y="13"/>
                    </a:cubicBezTo>
                    <a:close/>
                    <a:moveTo>
                      <a:pt x="20" y="15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8" y="17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lose/>
                    <a:moveTo>
                      <a:pt x="35" y="3"/>
                    </a:moveTo>
                    <a:cubicBezTo>
                      <a:pt x="22" y="14"/>
                      <a:pt x="22" y="14"/>
                      <a:pt x="22" y="1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  <a:moveTo>
                      <a:pt x="20" y="13"/>
                    </a:moveTo>
                    <a:cubicBezTo>
                      <a:pt x="20" y="13"/>
                      <a:pt x="19" y="14"/>
                      <a:pt x="18" y="14"/>
                    </a:cubicBezTo>
                    <a:cubicBezTo>
                      <a:pt x="18" y="15"/>
                      <a:pt x="17" y="15"/>
                      <a:pt x="17" y="1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79" name="Freeform 1677"/>
              <p:cNvSpPr>
                <a:spLocks noEditPoints="1"/>
              </p:cNvSpPr>
              <p:nvPr/>
            </p:nvSpPr>
            <p:spPr bwMode="auto">
              <a:xfrm>
                <a:off x="1101" y="744"/>
                <a:ext cx="37" cy="38"/>
              </a:xfrm>
              <a:custGeom>
                <a:avLst/>
                <a:gdLst>
                  <a:gd name="T0" fmla="*/ 0 w 37"/>
                  <a:gd name="T1" fmla="*/ 0 h 38"/>
                  <a:gd name="T2" fmla="*/ 24 w 37"/>
                  <a:gd name="T3" fmla="*/ 0 h 38"/>
                  <a:gd name="T4" fmla="*/ 24 w 37"/>
                  <a:gd name="T5" fmla="*/ 9 h 38"/>
                  <a:gd name="T6" fmla="*/ 37 w 37"/>
                  <a:gd name="T7" fmla="*/ 9 h 38"/>
                  <a:gd name="T8" fmla="*/ 37 w 37"/>
                  <a:gd name="T9" fmla="*/ 38 h 38"/>
                  <a:gd name="T10" fmla="*/ 12 w 37"/>
                  <a:gd name="T11" fmla="*/ 38 h 38"/>
                  <a:gd name="T12" fmla="*/ 12 w 37"/>
                  <a:gd name="T13" fmla="*/ 27 h 38"/>
                  <a:gd name="T14" fmla="*/ 0 w 37"/>
                  <a:gd name="T15" fmla="*/ 27 h 38"/>
                  <a:gd name="T16" fmla="*/ 0 w 37"/>
                  <a:gd name="T17" fmla="*/ 0 h 38"/>
                  <a:gd name="T18" fmla="*/ 0 w 37"/>
                  <a:gd name="T19" fmla="*/ 0 h 38"/>
                  <a:gd name="T20" fmla="*/ 24 w 37"/>
                  <a:gd name="T21" fmla="*/ 12 h 38"/>
                  <a:gd name="T22" fmla="*/ 23 w 37"/>
                  <a:gd name="T23" fmla="*/ 12 h 38"/>
                  <a:gd name="T24" fmla="*/ 15 w 37"/>
                  <a:gd name="T25" fmla="*/ 12 h 38"/>
                  <a:gd name="T26" fmla="*/ 15 w 37"/>
                  <a:gd name="T27" fmla="*/ 12 h 38"/>
                  <a:gd name="T28" fmla="*/ 15 w 37"/>
                  <a:gd name="T29" fmla="*/ 21 h 38"/>
                  <a:gd name="T30" fmla="*/ 15 w 37"/>
                  <a:gd name="T31" fmla="*/ 27 h 38"/>
                  <a:gd name="T32" fmla="*/ 15 w 37"/>
                  <a:gd name="T33" fmla="*/ 31 h 38"/>
                  <a:gd name="T34" fmla="*/ 15 w 37"/>
                  <a:gd name="T35" fmla="*/ 31 h 38"/>
                  <a:gd name="T36" fmla="*/ 36 w 37"/>
                  <a:gd name="T37" fmla="*/ 31 h 38"/>
                  <a:gd name="T38" fmla="*/ 36 w 37"/>
                  <a:gd name="T39" fmla="*/ 31 h 38"/>
                  <a:gd name="T40" fmla="*/ 36 w 37"/>
                  <a:gd name="T41" fmla="*/ 12 h 38"/>
                  <a:gd name="T42" fmla="*/ 36 w 37"/>
                  <a:gd name="T43" fmla="*/ 12 h 38"/>
                  <a:gd name="T44" fmla="*/ 24 w 37"/>
                  <a:gd name="T45" fmla="*/ 12 h 38"/>
                  <a:gd name="T46" fmla="*/ 24 w 37"/>
                  <a:gd name="T47" fmla="*/ 12 h 38"/>
                  <a:gd name="T48" fmla="*/ 23 w 37"/>
                  <a:gd name="T49" fmla="*/ 9 h 38"/>
                  <a:gd name="T50" fmla="*/ 23 w 37"/>
                  <a:gd name="T51" fmla="*/ 1 h 38"/>
                  <a:gd name="T52" fmla="*/ 23 w 37"/>
                  <a:gd name="T53" fmla="*/ 1 h 38"/>
                  <a:gd name="T54" fmla="*/ 2 w 37"/>
                  <a:gd name="T55" fmla="*/ 1 h 38"/>
                  <a:gd name="T56" fmla="*/ 2 w 37"/>
                  <a:gd name="T57" fmla="*/ 21 h 38"/>
                  <a:gd name="T58" fmla="*/ 12 w 37"/>
                  <a:gd name="T59" fmla="*/ 21 h 38"/>
                  <a:gd name="T60" fmla="*/ 12 w 37"/>
                  <a:gd name="T61" fmla="*/ 9 h 38"/>
                  <a:gd name="T62" fmla="*/ 23 w 37"/>
                  <a:gd name="T6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38">
                    <a:moveTo>
                      <a:pt x="0" y="0"/>
                    </a:moveTo>
                    <a:lnTo>
                      <a:pt x="24" y="0"/>
                    </a:lnTo>
                    <a:lnTo>
                      <a:pt x="24" y="9"/>
                    </a:lnTo>
                    <a:lnTo>
                      <a:pt x="37" y="9"/>
                    </a:lnTo>
                    <a:lnTo>
                      <a:pt x="37" y="38"/>
                    </a:lnTo>
                    <a:lnTo>
                      <a:pt x="12" y="38"/>
                    </a:lnTo>
                    <a:lnTo>
                      <a:pt x="12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4" y="12"/>
                    </a:moveTo>
                    <a:lnTo>
                      <a:pt x="23" y="12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5" y="21"/>
                    </a:lnTo>
                    <a:lnTo>
                      <a:pt x="15" y="27"/>
                    </a:lnTo>
                    <a:lnTo>
                      <a:pt x="15" y="31"/>
                    </a:lnTo>
                    <a:lnTo>
                      <a:pt x="15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23" y="9"/>
                    </a:moveTo>
                    <a:lnTo>
                      <a:pt x="23" y="1"/>
                    </a:lnTo>
                    <a:lnTo>
                      <a:pt x="23" y="1"/>
                    </a:lnTo>
                    <a:lnTo>
                      <a:pt x="2" y="1"/>
                    </a:lnTo>
                    <a:lnTo>
                      <a:pt x="2" y="21"/>
                    </a:lnTo>
                    <a:lnTo>
                      <a:pt x="12" y="21"/>
                    </a:lnTo>
                    <a:lnTo>
                      <a:pt x="12" y="9"/>
                    </a:lnTo>
                    <a:lnTo>
                      <a:pt x="23" y="9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0" name="Freeform 1678"/>
              <p:cNvSpPr>
                <a:spLocks noEditPoints="1"/>
              </p:cNvSpPr>
              <p:nvPr/>
            </p:nvSpPr>
            <p:spPr bwMode="auto">
              <a:xfrm>
                <a:off x="1117" y="758"/>
                <a:ext cx="19" cy="15"/>
              </a:xfrm>
              <a:custGeom>
                <a:avLst/>
                <a:gdLst>
                  <a:gd name="T0" fmla="*/ 4 w 16"/>
                  <a:gd name="T1" fmla="*/ 0 h 13"/>
                  <a:gd name="T2" fmla="*/ 6 w 16"/>
                  <a:gd name="T3" fmla="*/ 2 h 13"/>
                  <a:gd name="T4" fmla="*/ 4 w 16"/>
                  <a:gd name="T5" fmla="*/ 4 h 13"/>
                  <a:gd name="T6" fmla="*/ 2 w 16"/>
                  <a:gd name="T7" fmla="*/ 2 h 13"/>
                  <a:gd name="T8" fmla="*/ 4 w 16"/>
                  <a:gd name="T9" fmla="*/ 0 h 13"/>
                  <a:gd name="T10" fmla="*/ 5 w 16"/>
                  <a:gd name="T11" fmla="*/ 7 h 13"/>
                  <a:gd name="T12" fmla="*/ 8 w 16"/>
                  <a:gd name="T13" fmla="*/ 10 h 13"/>
                  <a:gd name="T14" fmla="*/ 12 w 16"/>
                  <a:gd name="T15" fmla="*/ 4 h 13"/>
                  <a:gd name="T16" fmla="*/ 16 w 16"/>
                  <a:gd name="T17" fmla="*/ 9 h 13"/>
                  <a:gd name="T18" fmla="*/ 16 w 16"/>
                  <a:gd name="T19" fmla="*/ 13 h 13"/>
                  <a:gd name="T20" fmla="*/ 0 w 16"/>
                  <a:gd name="T21" fmla="*/ 13 h 13"/>
                  <a:gd name="T22" fmla="*/ 5 w 16"/>
                  <a:gd name="T2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3">
                    <a:moveTo>
                      <a:pt x="4" y="0"/>
                    </a:moveTo>
                    <a:cubicBezTo>
                      <a:pt x="5" y="0"/>
                      <a:pt x="6" y="1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3" y="4"/>
                      <a:pt x="2" y="3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lose/>
                    <a:moveTo>
                      <a:pt x="5" y="7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0" y="13"/>
                      <a:pt x="0" y="13"/>
                      <a:pt x="0" y="13"/>
                    </a:cubicBez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1" name="Freeform 1679"/>
              <p:cNvSpPr>
                <a:spLocks/>
              </p:cNvSpPr>
              <p:nvPr/>
            </p:nvSpPr>
            <p:spPr bwMode="auto">
              <a:xfrm>
                <a:off x="1370" y="1711"/>
                <a:ext cx="35" cy="41"/>
              </a:xfrm>
              <a:custGeom>
                <a:avLst/>
                <a:gdLst>
                  <a:gd name="T0" fmla="*/ 22 w 30"/>
                  <a:gd name="T1" fmla="*/ 11 h 34"/>
                  <a:gd name="T2" fmla="*/ 21 w 30"/>
                  <a:gd name="T3" fmla="*/ 25 h 34"/>
                  <a:gd name="T4" fmla="*/ 30 w 30"/>
                  <a:gd name="T5" fmla="*/ 30 h 34"/>
                  <a:gd name="T6" fmla="*/ 30 w 30"/>
                  <a:gd name="T7" fmla="*/ 34 h 34"/>
                  <a:gd name="T8" fmla="*/ 15 w 30"/>
                  <a:gd name="T9" fmla="*/ 34 h 34"/>
                  <a:gd name="T10" fmla="*/ 15 w 30"/>
                  <a:gd name="T11" fmla="*/ 34 h 34"/>
                  <a:gd name="T12" fmla="*/ 0 w 30"/>
                  <a:gd name="T13" fmla="*/ 34 h 34"/>
                  <a:gd name="T14" fmla="*/ 0 w 30"/>
                  <a:gd name="T15" fmla="*/ 30 h 34"/>
                  <a:gd name="T16" fmla="*/ 9 w 30"/>
                  <a:gd name="T17" fmla="*/ 25 h 34"/>
                  <a:gd name="T18" fmla="*/ 9 w 30"/>
                  <a:gd name="T19" fmla="*/ 11 h 34"/>
                  <a:gd name="T20" fmla="*/ 22 w 30"/>
                  <a:gd name="T21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34">
                    <a:moveTo>
                      <a:pt x="22" y="11"/>
                    </a:moveTo>
                    <a:cubicBezTo>
                      <a:pt x="22" y="15"/>
                      <a:pt x="16" y="19"/>
                      <a:pt x="21" y="25"/>
                    </a:cubicBezTo>
                    <a:cubicBezTo>
                      <a:pt x="22" y="26"/>
                      <a:pt x="30" y="27"/>
                      <a:pt x="30" y="30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7"/>
                      <a:pt x="8" y="26"/>
                      <a:pt x="9" y="25"/>
                    </a:cubicBezTo>
                    <a:cubicBezTo>
                      <a:pt x="14" y="19"/>
                      <a:pt x="9" y="15"/>
                      <a:pt x="9" y="11"/>
                    </a:cubicBezTo>
                    <a:cubicBezTo>
                      <a:pt x="9" y="0"/>
                      <a:pt x="22" y="0"/>
                      <a:pt x="22" y="11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2" name="Freeform 1680"/>
              <p:cNvSpPr>
                <a:spLocks noEditPoints="1"/>
              </p:cNvSpPr>
              <p:nvPr/>
            </p:nvSpPr>
            <p:spPr bwMode="auto">
              <a:xfrm>
                <a:off x="1643" y="1254"/>
                <a:ext cx="36" cy="41"/>
              </a:xfrm>
              <a:custGeom>
                <a:avLst/>
                <a:gdLst>
                  <a:gd name="T0" fmla="*/ 23 w 30"/>
                  <a:gd name="T1" fmla="*/ 0 h 35"/>
                  <a:gd name="T2" fmla="*/ 30 w 30"/>
                  <a:gd name="T3" fmla="*/ 2 h 35"/>
                  <a:gd name="T4" fmla="*/ 29 w 30"/>
                  <a:gd name="T5" fmla="*/ 35 h 35"/>
                  <a:gd name="T6" fmla="*/ 23 w 30"/>
                  <a:gd name="T7" fmla="*/ 35 h 35"/>
                  <a:gd name="T8" fmla="*/ 1 w 30"/>
                  <a:gd name="T9" fmla="*/ 35 h 35"/>
                  <a:gd name="T10" fmla="*/ 0 w 30"/>
                  <a:gd name="T11" fmla="*/ 33 h 35"/>
                  <a:gd name="T12" fmla="*/ 0 w 30"/>
                  <a:gd name="T13" fmla="*/ 2 h 35"/>
                  <a:gd name="T14" fmla="*/ 2 w 30"/>
                  <a:gd name="T15" fmla="*/ 0 h 35"/>
                  <a:gd name="T16" fmla="*/ 2 w 30"/>
                  <a:gd name="T17" fmla="*/ 0 h 35"/>
                  <a:gd name="T18" fmla="*/ 27 w 30"/>
                  <a:gd name="T19" fmla="*/ 26 h 35"/>
                  <a:gd name="T20" fmla="*/ 28 w 30"/>
                  <a:gd name="T21" fmla="*/ 18 h 35"/>
                  <a:gd name="T22" fmla="*/ 27 w 30"/>
                  <a:gd name="T23" fmla="*/ 26 h 35"/>
                  <a:gd name="T24" fmla="*/ 29 w 30"/>
                  <a:gd name="T25" fmla="*/ 26 h 35"/>
                  <a:gd name="T26" fmla="*/ 29 w 30"/>
                  <a:gd name="T27" fmla="*/ 30 h 35"/>
                  <a:gd name="T28" fmla="*/ 28 w 30"/>
                  <a:gd name="T29" fmla="*/ 31 h 35"/>
                  <a:gd name="T30" fmla="*/ 29 w 30"/>
                  <a:gd name="T31" fmla="*/ 33 h 35"/>
                  <a:gd name="T32" fmla="*/ 29 w 30"/>
                  <a:gd name="T33" fmla="*/ 2 h 35"/>
                  <a:gd name="T34" fmla="*/ 28 w 30"/>
                  <a:gd name="T35" fmla="*/ 1 h 35"/>
                  <a:gd name="T36" fmla="*/ 29 w 30"/>
                  <a:gd name="T37" fmla="*/ 13 h 35"/>
                  <a:gd name="T38" fmla="*/ 28 w 30"/>
                  <a:gd name="T39" fmla="*/ 18 h 35"/>
                  <a:gd name="T40" fmla="*/ 28 w 30"/>
                  <a:gd name="T41" fmla="*/ 31 h 35"/>
                  <a:gd name="T42" fmla="*/ 27 w 30"/>
                  <a:gd name="T43" fmla="*/ 33 h 35"/>
                  <a:gd name="T44" fmla="*/ 28 w 30"/>
                  <a:gd name="T45" fmla="*/ 31 h 35"/>
                  <a:gd name="T46" fmla="*/ 28 w 30"/>
                  <a:gd name="T47" fmla="*/ 1 h 35"/>
                  <a:gd name="T48" fmla="*/ 27 w 30"/>
                  <a:gd name="T49" fmla="*/ 3 h 35"/>
                  <a:gd name="T50" fmla="*/ 28 w 30"/>
                  <a:gd name="T51" fmla="*/ 3 h 35"/>
                  <a:gd name="T52" fmla="*/ 27 w 30"/>
                  <a:gd name="T53" fmla="*/ 8 h 35"/>
                  <a:gd name="T54" fmla="*/ 27 w 30"/>
                  <a:gd name="T55" fmla="*/ 13 h 35"/>
                  <a:gd name="T56" fmla="*/ 27 w 30"/>
                  <a:gd name="T57" fmla="*/ 33 h 35"/>
                  <a:gd name="T58" fmla="*/ 27 w 30"/>
                  <a:gd name="T59" fmla="*/ 18 h 35"/>
                  <a:gd name="T60" fmla="*/ 27 w 30"/>
                  <a:gd name="T61" fmla="*/ 13 h 35"/>
                  <a:gd name="T62" fmla="*/ 27 w 30"/>
                  <a:gd name="T63" fmla="*/ 8 h 35"/>
                  <a:gd name="T64" fmla="*/ 27 w 30"/>
                  <a:gd name="T65" fmla="*/ 33 h 35"/>
                  <a:gd name="T66" fmla="*/ 27 w 30"/>
                  <a:gd name="T67" fmla="*/ 1 h 35"/>
                  <a:gd name="T68" fmla="*/ 27 w 30"/>
                  <a:gd name="T69" fmla="*/ 3 h 35"/>
                  <a:gd name="T70" fmla="*/ 26 w 30"/>
                  <a:gd name="T71" fmla="*/ 3 h 35"/>
                  <a:gd name="T72" fmla="*/ 26 w 30"/>
                  <a:gd name="T73" fmla="*/ 1 h 35"/>
                  <a:gd name="T74" fmla="*/ 25 w 30"/>
                  <a:gd name="T75" fmla="*/ 33 h 35"/>
                  <a:gd name="T76" fmla="*/ 26 w 30"/>
                  <a:gd name="T77" fmla="*/ 8 h 35"/>
                  <a:gd name="T78" fmla="*/ 26 w 30"/>
                  <a:gd name="T79" fmla="*/ 3 h 35"/>
                  <a:gd name="T80" fmla="*/ 11 w 30"/>
                  <a:gd name="T81" fmla="*/ 14 h 35"/>
                  <a:gd name="T82" fmla="*/ 7 w 30"/>
                  <a:gd name="T83" fmla="*/ 24 h 35"/>
                  <a:gd name="T84" fmla="*/ 14 w 30"/>
                  <a:gd name="T85" fmla="*/ 26 h 35"/>
                  <a:gd name="T86" fmla="*/ 22 w 30"/>
                  <a:gd name="T87" fmla="*/ 26 h 35"/>
                  <a:gd name="T88" fmla="*/ 17 w 30"/>
                  <a:gd name="T89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1"/>
                      <a:pt x="30" y="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0" y="35"/>
                      <a:pt x="29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3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1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  <a:moveTo>
                      <a:pt x="27" y="26"/>
                    </a:move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26"/>
                      <a:pt x="27" y="26"/>
                      <a:pt x="27" y="26"/>
                    </a:cubicBezTo>
                    <a:close/>
                    <a:moveTo>
                      <a:pt x="28" y="26"/>
                    </a:move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29" y="31"/>
                      <a:pt x="29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1"/>
                      <a:pt x="29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8" y="26"/>
                      <a:pt x="28" y="26"/>
                      <a:pt x="28" y="26"/>
                    </a:cubicBezTo>
                    <a:close/>
                    <a:moveTo>
                      <a:pt x="28" y="31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1"/>
                      <a:pt x="28" y="31"/>
                      <a:pt x="28" y="31"/>
                    </a:cubicBezTo>
                    <a:close/>
                    <a:moveTo>
                      <a:pt x="28" y="13"/>
                    </a:move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3"/>
                      <a:pt x="28" y="13"/>
                    </a:cubicBezTo>
                    <a:close/>
                    <a:moveTo>
                      <a:pt x="27" y="33"/>
                    </a:move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lose/>
                    <a:moveTo>
                      <a:pt x="27" y="3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lose/>
                    <a:moveTo>
                      <a:pt x="26" y="3"/>
                    </a:move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3"/>
                      <a:pt x="26" y="3"/>
                      <a:pt x="26" y="3"/>
                    </a:cubicBezTo>
                    <a:close/>
                    <a:moveTo>
                      <a:pt x="18" y="14"/>
                    </a:moveTo>
                    <a:cubicBezTo>
                      <a:pt x="18" y="9"/>
                      <a:pt x="11" y="9"/>
                      <a:pt x="11" y="14"/>
                    </a:cubicBezTo>
                    <a:cubicBezTo>
                      <a:pt x="11" y="17"/>
                      <a:pt x="14" y="19"/>
                      <a:pt x="12" y="21"/>
                    </a:cubicBezTo>
                    <a:cubicBezTo>
                      <a:pt x="11" y="22"/>
                      <a:pt x="7" y="22"/>
                      <a:pt x="7" y="24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2"/>
                      <a:pt x="18" y="22"/>
                      <a:pt x="17" y="21"/>
                    </a:cubicBezTo>
                    <a:cubicBezTo>
                      <a:pt x="15" y="19"/>
                      <a:pt x="18" y="17"/>
                      <a:pt x="18" y="14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3" name="Freeform 1681"/>
              <p:cNvSpPr>
                <a:spLocks noEditPoints="1"/>
              </p:cNvSpPr>
              <p:nvPr/>
            </p:nvSpPr>
            <p:spPr bwMode="auto">
              <a:xfrm>
                <a:off x="1232" y="1840"/>
                <a:ext cx="30" cy="47"/>
              </a:xfrm>
              <a:custGeom>
                <a:avLst/>
                <a:gdLst>
                  <a:gd name="T0" fmla="*/ 2 w 26"/>
                  <a:gd name="T1" fmla="*/ 0 h 39"/>
                  <a:gd name="T2" fmla="*/ 24 w 26"/>
                  <a:gd name="T3" fmla="*/ 0 h 39"/>
                  <a:gd name="T4" fmla="*/ 26 w 26"/>
                  <a:gd name="T5" fmla="*/ 2 h 39"/>
                  <a:gd name="T6" fmla="*/ 26 w 26"/>
                  <a:gd name="T7" fmla="*/ 37 h 39"/>
                  <a:gd name="T8" fmla="*/ 24 w 26"/>
                  <a:gd name="T9" fmla="*/ 39 h 39"/>
                  <a:gd name="T10" fmla="*/ 2 w 26"/>
                  <a:gd name="T11" fmla="*/ 39 h 39"/>
                  <a:gd name="T12" fmla="*/ 0 w 26"/>
                  <a:gd name="T13" fmla="*/ 37 h 39"/>
                  <a:gd name="T14" fmla="*/ 0 w 26"/>
                  <a:gd name="T15" fmla="*/ 2 h 39"/>
                  <a:gd name="T16" fmla="*/ 2 w 26"/>
                  <a:gd name="T17" fmla="*/ 0 h 39"/>
                  <a:gd name="T18" fmla="*/ 11 w 26"/>
                  <a:gd name="T19" fmla="*/ 37 h 39"/>
                  <a:gd name="T20" fmla="*/ 11 w 26"/>
                  <a:gd name="T21" fmla="*/ 37 h 39"/>
                  <a:gd name="T22" fmla="*/ 11 w 26"/>
                  <a:gd name="T23" fmla="*/ 38 h 39"/>
                  <a:gd name="T24" fmla="*/ 11 w 26"/>
                  <a:gd name="T25" fmla="*/ 38 h 39"/>
                  <a:gd name="T26" fmla="*/ 11 w 26"/>
                  <a:gd name="T27" fmla="*/ 38 h 39"/>
                  <a:gd name="T28" fmla="*/ 15 w 26"/>
                  <a:gd name="T29" fmla="*/ 38 h 39"/>
                  <a:gd name="T30" fmla="*/ 15 w 26"/>
                  <a:gd name="T31" fmla="*/ 38 h 39"/>
                  <a:gd name="T32" fmla="*/ 15 w 26"/>
                  <a:gd name="T33" fmla="*/ 38 h 39"/>
                  <a:gd name="T34" fmla="*/ 15 w 26"/>
                  <a:gd name="T35" fmla="*/ 37 h 39"/>
                  <a:gd name="T36" fmla="*/ 15 w 26"/>
                  <a:gd name="T37" fmla="*/ 37 h 39"/>
                  <a:gd name="T38" fmla="*/ 11 w 26"/>
                  <a:gd name="T39" fmla="*/ 37 h 39"/>
                  <a:gd name="T40" fmla="*/ 3 w 26"/>
                  <a:gd name="T41" fmla="*/ 3 h 39"/>
                  <a:gd name="T42" fmla="*/ 3 w 26"/>
                  <a:gd name="T43" fmla="*/ 36 h 39"/>
                  <a:gd name="T44" fmla="*/ 23 w 26"/>
                  <a:gd name="T45" fmla="*/ 36 h 39"/>
                  <a:gd name="T46" fmla="*/ 23 w 26"/>
                  <a:gd name="T47" fmla="*/ 3 h 39"/>
                  <a:gd name="T48" fmla="*/ 3 w 26"/>
                  <a:gd name="T49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39">
                    <a:moveTo>
                      <a:pt x="2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9"/>
                      <a:pt x="25" y="39"/>
                      <a:pt x="24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0" y="39"/>
                      <a:pt x="0" y="3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11" y="37"/>
                    </a:move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1" y="37"/>
                      <a:pt x="11" y="37"/>
                      <a:pt x="11" y="37"/>
                    </a:cubicBezTo>
                    <a:close/>
                    <a:moveTo>
                      <a:pt x="3" y="3"/>
                    </a:moveTo>
                    <a:cubicBezTo>
                      <a:pt x="3" y="36"/>
                      <a:pt x="3" y="36"/>
                      <a:pt x="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"/>
                      <a:pt x="23" y="3"/>
                      <a:pt x="23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4" name="Freeform 1682"/>
              <p:cNvSpPr>
                <a:spLocks/>
              </p:cNvSpPr>
              <p:nvPr/>
            </p:nvSpPr>
            <p:spPr bwMode="auto">
              <a:xfrm>
                <a:off x="1238" y="1846"/>
                <a:ext cx="5" cy="5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5 w 5"/>
                  <a:gd name="T5" fmla="*/ 1 h 4"/>
                  <a:gd name="T6" fmla="*/ 5 w 5"/>
                  <a:gd name="T7" fmla="*/ 4 h 4"/>
                  <a:gd name="T8" fmla="*/ 4 w 5"/>
                  <a:gd name="T9" fmla="*/ 4 h 4"/>
                  <a:gd name="T10" fmla="*/ 1 w 5"/>
                  <a:gd name="T11" fmla="*/ 4 h 4"/>
                  <a:gd name="T12" fmla="*/ 0 w 5"/>
                  <a:gd name="T13" fmla="*/ 4 h 4"/>
                  <a:gd name="T14" fmla="*/ 0 w 5"/>
                  <a:gd name="T15" fmla="*/ 1 h 4"/>
                  <a:gd name="T16" fmla="*/ 1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5" name="Freeform 1683"/>
              <p:cNvSpPr>
                <a:spLocks/>
              </p:cNvSpPr>
              <p:nvPr/>
            </p:nvSpPr>
            <p:spPr bwMode="auto">
              <a:xfrm>
                <a:off x="1245" y="1846"/>
                <a:ext cx="4" cy="5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4 w 4"/>
                  <a:gd name="T5" fmla="*/ 1 h 4"/>
                  <a:gd name="T6" fmla="*/ 4 w 4"/>
                  <a:gd name="T7" fmla="*/ 4 h 4"/>
                  <a:gd name="T8" fmla="*/ 4 w 4"/>
                  <a:gd name="T9" fmla="*/ 4 h 4"/>
                  <a:gd name="T10" fmla="*/ 1 w 4"/>
                  <a:gd name="T11" fmla="*/ 4 h 4"/>
                  <a:gd name="T12" fmla="*/ 0 w 4"/>
                  <a:gd name="T13" fmla="*/ 4 h 4"/>
                  <a:gd name="T14" fmla="*/ 0 w 4"/>
                  <a:gd name="T15" fmla="*/ 1 h 4"/>
                  <a:gd name="T16" fmla="*/ 1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6" name="Freeform 1684"/>
              <p:cNvSpPr>
                <a:spLocks/>
              </p:cNvSpPr>
              <p:nvPr/>
            </p:nvSpPr>
            <p:spPr bwMode="auto">
              <a:xfrm>
                <a:off x="1252" y="1846"/>
                <a:ext cx="4" cy="5"/>
              </a:xfrm>
              <a:custGeom>
                <a:avLst/>
                <a:gdLst>
                  <a:gd name="T0" fmla="*/ 0 w 4"/>
                  <a:gd name="T1" fmla="*/ 0 h 4"/>
                  <a:gd name="T2" fmla="*/ 3 w 4"/>
                  <a:gd name="T3" fmla="*/ 0 h 4"/>
                  <a:gd name="T4" fmla="*/ 4 w 4"/>
                  <a:gd name="T5" fmla="*/ 1 h 4"/>
                  <a:gd name="T6" fmla="*/ 4 w 4"/>
                  <a:gd name="T7" fmla="*/ 4 h 4"/>
                  <a:gd name="T8" fmla="*/ 3 w 4"/>
                  <a:gd name="T9" fmla="*/ 4 h 4"/>
                  <a:gd name="T10" fmla="*/ 0 w 4"/>
                  <a:gd name="T11" fmla="*/ 4 h 4"/>
                  <a:gd name="T12" fmla="*/ 0 w 4"/>
                  <a:gd name="T13" fmla="*/ 4 h 4"/>
                  <a:gd name="T14" fmla="*/ 0 w 4"/>
                  <a:gd name="T15" fmla="*/ 1 h 4"/>
                  <a:gd name="T16" fmla="*/ 0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7" name="Freeform 1685"/>
              <p:cNvSpPr>
                <a:spLocks/>
              </p:cNvSpPr>
              <p:nvPr/>
            </p:nvSpPr>
            <p:spPr bwMode="auto">
              <a:xfrm>
                <a:off x="1238" y="1853"/>
                <a:ext cx="5" cy="5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5 w 5"/>
                  <a:gd name="T5" fmla="*/ 1 h 4"/>
                  <a:gd name="T6" fmla="*/ 5 w 5"/>
                  <a:gd name="T7" fmla="*/ 3 h 4"/>
                  <a:gd name="T8" fmla="*/ 4 w 5"/>
                  <a:gd name="T9" fmla="*/ 4 h 4"/>
                  <a:gd name="T10" fmla="*/ 1 w 5"/>
                  <a:gd name="T11" fmla="*/ 4 h 4"/>
                  <a:gd name="T12" fmla="*/ 0 w 5"/>
                  <a:gd name="T13" fmla="*/ 3 h 4"/>
                  <a:gd name="T14" fmla="*/ 0 w 5"/>
                  <a:gd name="T15" fmla="*/ 1 h 4"/>
                  <a:gd name="T16" fmla="*/ 1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8" name="Freeform 1686"/>
              <p:cNvSpPr>
                <a:spLocks/>
              </p:cNvSpPr>
              <p:nvPr/>
            </p:nvSpPr>
            <p:spPr bwMode="auto">
              <a:xfrm>
                <a:off x="1245" y="1853"/>
                <a:ext cx="4" cy="5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4 w 4"/>
                  <a:gd name="T5" fmla="*/ 1 h 4"/>
                  <a:gd name="T6" fmla="*/ 4 w 4"/>
                  <a:gd name="T7" fmla="*/ 3 h 4"/>
                  <a:gd name="T8" fmla="*/ 4 w 4"/>
                  <a:gd name="T9" fmla="*/ 4 h 4"/>
                  <a:gd name="T10" fmla="*/ 1 w 4"/>
                  <a:gd name="T11" fmla="*/ 4 h 4"/>
                  <a:gd name="T12" fmla="*/ 0 w 4"/>
                  <a:gd name="T13" fmla="*/ 3 h 4"/>
                  <a:gd name="T14" fmla="*/ 0 w 4"/>
                  <a:gd name="T15" fmla="*/ 1 h 4"/>
                  <a:gd name="T16" fmla="*/ 1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89" name="Freeform 1687"/>
              <p:cNvSpPr>
                <a:spLocks/>
              </p:cNvSpPr>
              <p:nvPr/>
            </p:nvSpPr>
            <p:spPr bwMode="auto">
              <a:xfrm>
                <a:off x="1252" y="1853"/>
                <a:ext cx="4" cy="5"/>
              </a:xfrm>
              <a:custGeom>
                <a:avLst/>
                <a:gdLst>
                  <a:gd name="T0" fmla="*/ 0 w 4"/>
                  <a:gd name="T1" fmla="*/ 0 h 4"/>
                  <a:gd name="T2" fmla="*/ 3 w 4"/>
                  <a:gd name="T3" fmla="*/ 0 h 4"/>
                  <a:gd name="T4" fmla="*/ 4 w 4"/>
                  <a:gd name="T5" fmla="*/ 1 h 4"/>
                  <a:gd name="T6" fmla="*/ 4 w 4"/>
                  <a:gd name="T7" fmla="*/ 3 h 4"/>
                  <a:gd name="T8" fmla="*/ 3 w 4"/>
                  <a:gd name="T9" fmla="*/ 4 h 4"/>
                  <a:gd name="T10" fmla="*/ 0 w 4"/>
                  <a:gd name="T11" fmla="*/ 4 h 4"/>
                  <a:gd name="T12" fmla="*/ 0 w 4"/>
                  <a:gd name="T13" fmla="*/ 3 h 4"/>
                  <a:gd name="T14" fmla="*/ 0 w 4"/>
                  <a:gd name="T15" fmla="*/ 1 h 4"/>
                  <a:gd name="T16" fmla="*/ 0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0" name="Freeform 1688"/>
              <p:cNvSpPr>
                <a:spLocks/>
              </p:cNvSpPr>
              <p:nvPr/>
            </p:nvSpPr>
            <p:spPr bwMode="auto">
              <a:xfrm>
                <a:off x="1238" y="1860"/>
                <a:ext cx="5" cy="5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5 w 5"/>
                  <a:gd name="T5" fmla="*/ 0 h 4"/>
                  <a:gd name="T6" fmla="*/ 5 w 5"/>
                  <a:gd name="T7" fmla="*/ 3 h 4"/>
                  <a:gd name="T8" fmla="*/ 4 w 5"/>
                  <a:gd name="T9" fmla="*/ 4 h 4"/>
                  <a:gd name="T10" fmla="*/ 1 w 5"/>
                  <a:gd name="T11" fmla="*/ 4 h 4"/>
                  <a:gd name="T12" fmla="*/ 0 w 5"/>
                  <a:gd name="T13" fmla="*/ 3 h 4"/>
                  <a:gd name="T14" fmla="*/ 0 w 5"/>
                  <a:gd name="T15" fmla="*/ 0 h 4"/>
                  <a:gd name="T16" fmla="*/ 1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1" name="Freeform 1689"/>
              <p:cNvSpPr>
                <a:spLocks/>
              </p:cNvSpPr>
              <p:nvPr/>
            </p:nvSpPr>
            <p:spPr bwMode="auto">
              <a:xfrm>
                <a:off x="1245" y="1860"/>
                <a:ext cx="4" cy="5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4 w 4"/>
                  <a:gd name="T5" fmla="*/ 0 h 4"/>
                  <a:gd name="T6" fmla="*/ 4 w 4"/>
                  <a:gd name="T7" fmla="*/ 3 h 4"/>
                  <a:gd name="T8" fmla="*/ 4 w 4"/>
                  <a:gd name="T9" fmla="*/ 4 h 4"/>
                  <a:gd name="T10" fmla="*/ 1 w 4"/>
                  <a:gd name="T11" fmla="*/ 4 h 4"/>
                  <a:gd name="T12" fmla="*/ 0 w 4"/>
                  <a:gd name="T13" fmla="*/ 3 h 4"/>
                  <a:gd name="T14" fmla="*/ 0 w 4"/>
                  <a:gd name="T15" fmla="*/ 0 h 4"/>
                  <a:gd name="T16" fmla="*/ 1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2" name="Freeform 1690"/>
              <p:cNvSpPr>
                <a:spLocks/>
              </p:cNvSpPr>
              <p:nvPr/>
            </p:nvSpPr>
            <p:spPr bwMode="auto">
              <a:xfrm>
                <a:off x="1252" y="1860"/>
                <a:ext cx="4" cy="5"/>
              </a:xfrm>
              <a:custGeom>
                <a:avLst/>
                <a:gdLst>
                  <a:gd name="T0" fmla="*/ 0 w 4"/>
                  <a:gd name="T1" fmla="*/ 0 h 4"/>
                  <a:gd name="T2" fmla="*/ 3 w 4"/>
                  <a:gd name="T3" fmla="*/ 0 h 4"/>
                  <a:gd name="T4" fmla="*/ 4 w 4"/>
                  <a:gd name="T5" fmla="*/ 0 h 4"/>
                  <a:gd name="T6" fmla="*/ 4 w 4"/>
                  <a:gd name="T7" fmla="*/ 3 h 4"/>
                  <a:gd name="T8" fmla="*/ 3 w 4"/>
                  <a:gd name="T9" fmla="*/ 4 h 4"/>
                  <a:gd name="T10" fmla="*/ 0 w 4"/>
                  <a:gd name="T11" fmla="*/ 4 h 4"/>
                  <a:gd name="T12" fmla="*/ 0 w 4"/>
                  <a:gd name="T13" fmla="*/ 3 h 4"/>
                  <a:gd name="T14" fmla="*/ 0 w 4"/>
                  <a:gd name="T15" fmla="*/ 0 h 4"/>
                  <a:gd name="T16" fmla="*/ 0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3" name="Freeform 1691"/>
              <p:cNvSpPr>
                <a:spLocks noEditPoints="1"/>
              </p:cNvSpPr>
              <p:nvPr/>
            </p:nvSpPr>
            <p:spPr bwMode="auto">
              <a:xfrm>
                <a:off x="1007" y="1856"/>
                <a:ext cx="39" cy="40"/>
              </a:xfrm>
              <a:custGeom>
                <a:avLst/>
                <a:gdLst>
                  <a:gd name="T0" fmla="*/ 31 w 33"/>
                  <a:gd name="T1" fmla="*/ 0 h 34"/>
                  <a:gd name="T2" fmla="*/ 1 w 33"/>
                  <a:gd name="T3" fmla="*/ 0 h 34"/>
                  <a:gd name="T4" fmla="*/ 0 w 33"/>
                  <a:gd name="T5" fmla="*/ 2 h 34"/>
                  <a:gd name="T6" fmla="*/ 0 w 33"/>
                  <a:gd name="T7" fmla="*/ 32 h 34"/>
                  <a:gd name="T8" fmla="*/ 1 w 33"/>
                  <a:gd name="T9" fmla="*/ 34 h 34"/>
                  <a:gd name="T10" fmla="*/ 31 w 33"/>
                  <a:gd name="T11" fmla="*/ 34 h 34"/>
                  <a:gd name="T12" fmla="*/ 33 w 33"/>
                  <a:gd name="T13" fmla="*/ 32 h 34"/>
                  <a:gd name="T14" fmla="*/ 33 w 33"/>
                  <a:gd name="T15" fmla="*/ 2 h 34"/>
                  <a:gd name="T16" fmla="*/ 31 w 33"/>
                  <a:gd name="T17" fmla="*/ 0 h 34"/>
                  <a:gd name="T18" fmla="*/ 13 w 33"/>
                  <a:gd name="T19" fmla="*/ 8 h 34"/>
                  <a:gd name="T20" fmla="*/ 13 w 33"/>
                  <a:gd name="T21" fmla="*/ 8 h 34"/>
                  <a:gd name="T22" fmla="*/ 13 w 33"/>
                  <a:gd name="T23" fmla="*/ 8 h 34"/>
                  <a:gd name="T24" fmla="*/ 14 w 33"/>
                  <a:gd name="T25" fmla="*/ 8 h 34"/>
                  <a:gd name="T26" fmla="*/ 24 w 33"/>
                  <a:gd name="T27" fmla="*/ 17 h 34"/>
                  <a:gd name="T28" fmla="*/ 32 w 33"/>
                  <a:gd name="T29" fmla="*/ 9 h 34"/>
                  <a:gd name="T30" fmla="*/ 32 w 33"/>
                  <a:gd name="T31" fmla="*/ 9 h 34"/>
                  <a:gd name="T32" fmla="*/ 32 w 33"/>
                  <a:gd name="T33" fmla="*/ 14 h 34"/>
                  <a:gd name="T34" fmla="*/ 32 w 33"/>
                  <a:gd name="T35" fmla="*/ 14 h 34"/>
                  <a:gd name="T36" fmla="*/ 27 w 33"/>
                  <a:gd name="T37" fmla="*/ 19 h 34"/>
                  <a:gd name="T38" fmla="*/ 32 w 33"/>
                  <a:gd name="T39" fmla="*/ 24 h 34"/>
                  <a:gd name="T40" fmla="*/ 32 w 33"/>
                  <a:gd name="T41" fmla="*/ 29 h 34"/>
                  <a:gd name="T42" fmla="*/ 24 w 33"/>
                  <a:gd name="T43" fmla="*/ 22 h 34"/>
                  <a:gd name="T44" fmla="*/ 22 w 33"/>
                  <a:gd name="T45" fmla="*/ 25 h 34"/>
                  <a:gd name="T46" fmla="*/ 18 w 33"/>
                  <a:gd name="T47" fmla="*/ 29 h 34"/>
                  <a:gd name="T48" fmla="*/ 21 w 33"/>
                  <a:gd name="T49" fmla="*/ 33 h 34"/>
                  <a:gd name="T50" fmla="*/ 16 w 33"/>
                  <a:gd name="T51" fmla="*/ 33 h 34"/>
                  <a:gd name="T52" fmla="*/ 0 w 33"/>
                  <a:gd name="T53" fmla="*/ 19 h 34"/>
                  <a:gd name="T54" fmla="*/ 0 w 33"/>
                  <a:gd name="T55" fmla="*/ 14 h 34"/>
                  <a:gd name="T56" fmla="*/ 2 w 33"/>
                  <a:gd name="T57" fmla="*/ 16 h 34"/>
                  <a:gd name="T58" fmla="*/ 15 w 33"/>
                  <a:gd name="T59" fmla="*/ 1 h 34"/>
                  <a:gd name="T60" fmla="*/ 20 w 33"/>
                  <a:gd name="T61" fmla="*/ 1 h 34"/>
                  <a:gd name="T62" fmla="*/ 14 w 33"/>
                  <a:gd name="T63" fmla="*/ 8 h 34"/>
                  <a:gd name="T64" fmla="*/ 14 w 33"/>
                  <a:gd name="T65" fmla="*/ 8 h 34"/>
                  <a:gd name="T66" fmla="*/ 16 w 33"/>
                  <a:gd name="T67" fmla="*/ 15 h 34"/>
                  <a:gd name="T68" fmla="*/ 22 w 33"/>
                  <a:gd name="T69" fmla="*/ 20 h 34"/>
                  <a:gd name="T70" fmla="*/ 22 w 33"/>
                  <a:gd name="T71" fmla="*/ 20 h 34"/>
                  <a:gd name="T72" fmla="*/ 22 w 33"/>
                  <a:gd name="T73" fmla="*/ 20 h 34"/>
                  <a:gd name="T74" fmla="*/ 15 w 33"/>
                  <a:gd name="T75" fmla="*/ 27 h 34"/>
                  <a:gd name="T76" fmla="*/ 10 w 33"/>
                  <a:gd name="T77" fmla="*/ 23 h 34"/>
                  <a:gd name="T78" fmla="*/ 10 w 33"/>
                  <a:gd name="T79" fmla="*/ 23 h 34"/>
                  <a:gd name="T80" fmla="*/ 5 w 33"/>
                  <a:gd name="T81" fmla="*/ 18 h 34"/>
                  <a:gd name="T82" fmla="*/ 8 w 33"/>
                  <a:gd name="T83" fmla="*/ 14 h 34"/>
                  <a:gd name="T84" fmla="*/ 8 w 33"/>
                  <a:gd name="T85" fmla="*/ 14 h 34"/>
                  <a:gd name="T86" fmla="*/ 8 w 33"/>
                  <a:gd name="T87" fmla="*/ 14 h 34"/>
                  <a:gd name="T88" fmla="*/ 8 w 33"/>
                  <a:gd name="T89" fmla="*/ 14 h 34"/>
                  <a:gd name="T90" fmla="*/ 8 w 33"/>
                  <a:gd name="T91" fmla="*/ 15 h 34"/>
                  <a:gd name="T92" fmla="*/ 12 w 33"/>
                  <a:gd name="T93" fmla="*/ 24 h 34"/>
                  <a:gd name="T94" fmla="*/ 16 w 33"/>
                  <a:gd name="T95" fmla="*/ 15 h 34"/>
                  <a:gd name="T96" fmla="*/ 16 w 33"/>
                  <a:gd name="T97" fmla="*/ 15 h 34"/>
                  <a:gd name="T98" fmla="*/ 16 w 33"/>
                  <a:gd name="T9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3" h="34">
                    <a:moveTo>
                      <a:pt x="3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4"/>
                      <a:pt x="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2" y="34"/>
                      <a:pt x="33" y="33"/>
                      <a:pt x="33" y="3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  <a:moveTo>
                      <a:pt x="14" y="8"/>
                    </a:moveTo>
                    <a:cubicBezTo>
                      <a:pt x="15" y="9"/>
                      <a:pt x="22" y="16"/>
                      <a:pt x="24" y="17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6" y="15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8"/>
                      <a:pt x="11" y="20"/>
                      <a:pt x="12" y="24"/>
                    </a:cubicBezTo>
                    <a:cubicBezTo>
                      <a:pt x="13" y="20"/>
                      <a:pt x="14" y="18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4" name="Freeform 1692"/>
              <p:cNvSpPr>
                <a:spLocks noEditPoints="1"/>
              </p:cNvSpPr>
              <p:nvPr/>
            </p:nvSpPr>
            <p:spPr bwMode="auto">
              <a:xfrm>
                <a:off x="1016" y="1866"/>
                <a:ext cx="10" cy="15"/>
              </a:xfrm>
              <a:custGeom>
                <a:avLst/>
                <a:gdLst>
                  <a:gd name="T0" fmla="*/ 4 w 8"/>
                  <a:gd name="T1" fmla="*/ 12 h 12"/>
                  <a:gd name="T2" fmla="*/ 7 w 8"/>
                  <a:gd name="T3" fmla="*/ 6 h 12"/>
                  <a:gd name="T4" fmla="*/ 8 w 8"/>
                  <a:gd name="T5" fmla="*/ 3 h 12"/>
                  <a:gd name="T6" fmla="*/ 4 w 8"/>
                  <a:gd name="T7" fmla="*/ 0 h 12"/>
                  <a:gd name="T8" fmla="*/ 0 w 8"/>
                  <a:gd name="T9" fmla="*/ 3 h 12"/>
                  <a:gd name="T10" fmla="*/ 1 w 8"/>
                  <a:gd name="T11" fmla="*/ 5 h 12"/>
                  <a:gd name="T12" fmla="*/ 1 w 8"/>
                  <a:gd name="T13" fmla="*/ 5 h 12"/>
                  <a:gd name="T14" fmla="*/ 1 w 8"/>
                  <a:gd name="T15" fmla="*/ 5 h 12"/>
                  <a:gd name="T16" fmla="*/ 4 w 8"/>
                  <a:gd name="T17" fmla="*/ 12 h 12"/>
                  <a:gd name="T18" fmla="*/ 4 w 8"/>
                  <a:gd name="T19" fmla="*/ 1 h 12"/>
                  <a:gd name="T20" fmla="*/ 6 w 8"/>
                  <a:gd name="T21" fmla="*/ 3 h 12"/>
                  <a:gd name="T22" fmla="*/ 4 w 8"/>
                  <a:gd name="T23" fmla="*/ 5 h 12"/>
                  <a:gd name="T24" fmla="*/ 2 w 8"/>
                  <a:gd name="T25" fmla="*/ 3 h 12"/>
                  <a:gd name="T26" fmla="*/ 4 w 8"/>
                  <a:gd name="T2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5" y="10"/>
                      <a:pt x="6" y="8"/>
                      <a:pt x="7" y="6"/>
                    </a:cubicBezTo>
                    <a:cubicBezTo>
                      <a:pt x="8" y="5"/>
                      <a:pt x="8" y="4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8"/>
                      <a:pt x="3" y="9"/>
                      <a:pt x="4" y="12"/>
                    </a:cubicBezTo>
                    <a:close/>
                    <a:moveTo>
                      <a:pt x="4" y="1"/>
                    </a:moveTo>
                    <a:cubicBezTo>
                      <a:pt x="5" y="1"/>
                      <a:pt x="6" y="2"/>
                      <a:pt x="6" y="3"/>
                    </a:cubicBezTo>
                    <a:cubicBezTo>
                      <a:pt x="6" y="4"/>
                      <a:pt x="5" y="5"/>
                      <a:pt x="4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5" name="Freeform 1693"/>
              <p:cNvSpPr>
                <a:spLocks/>
              </p:cNvSpPr>
              <p:nvPr/>
            </p:nvSpPr>
            <p:spPr bwMode="auto">
              <a:xfrm>
                <a:off x="956" y="1225"/>
                <a:ext cx="44" cy="37"/>
              </a:xfrm>
              <a:custGeom>
                <a:avLst/>
                <a:gdLst>
                  <a:gd name="T0" fmla="*/ 18 w 37"/>
                  <a:gd name="T1" fmla="*/ 6 h 31"/>
                  <a:gd name="T2" fmla="*/ 28 w 37"/>
                  <a:gd name="T3" fmla="*/ 0 h 31"/>
                  <a:gd name="T4" fmla="*/ 37 w 37"/>
                  <a:gd name="T5" fmla="*/ 8 h 31"/>
                  <a:gd name="T6" fmla="*/ 18 w 37"/>
                  <a:gd name="T7" fmla="*/ 31 h 31"/>
                  <a:gd name="T8" fmla="*/ 0 w 37"/>
                  <a:gd name="T9" fmla="*/ 8 h 31"/>
                  <a:gd name="T10" fmla="*/ 9 w 37"/>
                  <a:gd name="T11" fmla="*/ 0 h 31"/>
                  <a:gd name="T12" fmla="*/ 18 w 37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31">
                    <a:moveTo>
                      <a:pt x="18" y="6"/>
                    </a:moveTo>
                    <a:cubicBezTo>
                      <a:pt x="21" y="2"/>
                      <a:pt x="23" y="0"/>
                      <a:pt x="28" y="0"/>
                    </a:cubicBezTo>
                    <a:cubicBezTo>
                      <a:pt x="33" y="0"/>
                      <a:pt x="37" y="4"/>
                      <a:pt x="37" y="8"/>
                    </a:cubicBezTo>
                    <a:cubicBezTo>
                      <a:pt x="37" y="16"/>
                      <a:pt x="28" y="24"/>
                      <a:pt x="18" y="31"/>
                    </a:cubicBezTo>
                    <a:cubicBezTo>
                      <a:pt x="9" y="24"/>
                      <a:pt x="0" y="16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6" y="2"/>
                      <a:pt x="18" y="6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6" name="Freeform 1694"/>
              <p:cNvSpPr>
                <a:spLocks noEditPoints="1"/>
              </p:cNvSpPr>
              <p:nvPr/>
            </p:nvSpPr>
            <p:spPr bwMode="auto">
              <a:xfrm>
                <a:off x="1209" y="979"/>
                <a:ext cx="71" cy="70"/>
              </a:xfrm>
              <a:custGeom>
                <a:avLst/>
                <a:gdLst>
                  <a:gd name="T0" fmla="*/ 48 w 60"/>
                  <a:gd name="T1" fmla="*/ 34 h 59"/>
                  <a:gd name="T2" fmla="*/ 48 w 60"/>
                  <a:gd name="T3" fmla="*/ 34 h 59"/>
                  <a:gd name="T4" fmla="*/ 48 w 60"/>
                  <a:gd name="T5" fmla="*/ 29 h 59"/>
                  <a:gd name="T6" fmla="*/ 19 w 60"/>
                  <a:gd name="T7" fmla="*/ 0 h 59"/>
                  <a:gd name="T8" fmla="*/ 11 w 60"/>
                  <a:gd name="T9" fmla="*/ 2 h 59"/>
                  <a:gd name="T10" fmla="*/ 43 w 60"/>
                  <a:gd name="T11" fmla="*/ 34 h 59"/>
                  <a:gd name="T12" fmla="*/ 48 w 60"/>
                  <a:gd name="T13" fmla="*/ 34 h 59"/>
                  <a:gd name="T14" fmla="*/ 60 w 60"/>
                  <a:gd name="T15" fmla="*/ 59 h 59"/>
                  <a:gd name="T16" fmla="*/ 34 w 60"/>
                  <a:gd name="T17" fmla="*/ 49 h 59"/>
                  <a:gd name="T18" fmla="*/ 36 w 60"/>
                  <a:gd name="T19" fmla="*/ 48 h 59"/>
                  <a:gd name="T20" fmla="*/ 36 w 60"/>
                  <a:gd name="T21" fmla="*/ 47 h 59"/>
                  <a:gd name="T22" fmla="*/ 44 w 60"/>
                  <a:gd name="T23" fmla="*/ 51 h 59"/>
                  <a:gd name="T24" fmla="*/ 51 w 60"/>
                  <a:gd name="T25" fmla="*/ 44 h 59"/>
                  <a:gd name="T26" fmla="*/ 48 w 60"/>
                  <a:gd name="T27" fmla="*/ 36 h 59"/>
                  <a:gd name="T28" fmla="*/ 49 w 60"/>
                  <a:gd name="T29" fmla="*/ 35 h 59"/>
                  <a:gd name="T30" fmla="*/ 50 w 60"/>
                  <a:gd name="T31" fmla="*/ 33 h 59"/>
                  <a:gd name="T32" fmla="*/ 60 w 60"/>
                  <a:gd name="T33" fmla="*/ 59 h 59"/>
                  <a:gd name="T34" fmla="*/ 35 w 60"/>
                  <a:gd name="T35" fmla="*/ 47 h 59"/>
                  <a:gd name="T36" fmla="*/ 29 w 60"/>
                  <a:gd name="T37" fmla="*/ 47 h 59"/>
                  <a:gd name="T38" fmla="*/ 0 w 60"/>
                  <a:gd name="T39" fmla="*/ 18 h 59"/>
                  <a:gd name="T40" fmla="*/ 3 w 60"/>
                  <a:gd name="T41" fmla="*/ 10 h 59"/>
                  <a:gd name="T42" fmla="*/ 35 w 60"/>
                  <a:gd name="T43" fmla="*/ 42 h 59"/>
                  <a:gd name="T44" fmla="*/ 35 w 60"/>
                  <a:gd name="T45" fmla="*/ 47 h 59"/>
                  <a:gd name="T46" fmla="*/ 35 w 60"/>
                  <a:gd name="T47" fmla="*/ 47 h 59"/>
                  <a:gd name="T48" fmla="*/ 42 w 60"/>
                  <a:gd name="T49" fmla="*/ 41 h 59"/>
                  <a:gd name="T50" fmla="*/ 36 w 60"/>
                  <a:gd name="T51" fmla="*/ 41 h 59"/>
                  <a:gd name="T52" fmla="*/ 4 w 60"/>
                  <a:gd name="T53" fmla="*/ 9 h 59"/>
                  <a:gd name="T54" fmla="*/ 10 w 60"/>
                  <a:gd name="T55" fmla="*/ 3 h 59"/>
                  <a:gd name="T56" fmla="*/ 42 w 60"/>
                  <a:gd name="T57" fmla="*/ 35 h 59"/>
                  <a:gd name="T58" fmla="*/ 42 w 60"/>
                  <a:gd name="T59" fmla="*/ 4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59">
                    <a:moveTo>
                      <a:pt x="48" y="34"/>
                    </a:moveTo>
                    <a:cubicBezTo>
                      <a:pt x="48" y="34"/>
                      <a:pt x="48" y="34"/>
                      <a:pt x="48" y="34"/>
                    </a:cubicBezTo>
                    <a:cubicBezTo>
                      <a:pt x="50" y="33"/>
                      <a:pt x="50" y="30"/>
                      <a:pt x="48" y="29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4" y="36"/>
                      <a:pt x="47" y="36"/>
                      <a:pt x="48" y="34"/>
                    </a:cubicBezTo>
                    <a:close/>
                    <a:moveTo>
                      <a:pt x="60" y="59"/>
                    </a:move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9"/>
                      <a:pt x="35" y="49"/>
                      <a:pt x="36" y="48"/>
                    </a:cubicBezTo>
                    <a:cubicBezTo>
                      <a:pt x="36" y="48"/>
                      <a:pt x="36" y="48"/>
                      <a:pt x="36" y="47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5"/>
                      <a:pt x="49" y="35"/>
                      <a:pt x="49" y="35"/>
                    </a:cubicBezTo>
                    <a:cubicBezTo>
                      <a:pt x="50" y="34"/>
                      <a:pt x="50" y="34"/>
                      <a:pt x="50" y="33"/>
                    </a:cubicBezTo>
                    <a:cubicBezTo>
                      <a:pt x="60" y="59"/>
                      <a:pt x="60" y="59"/>
                      <a:pt x="60" y="59"/>
                    </a:cubicBezTo>
                    <a:close/>
                    <a:moveTo>
                      <a:pt x="35" y="47"/>
                    </a:moveTo>
                    <a:cubicBezTo>
                      <a:pt x="33" y="49"/>
                      <a:pt x="31" y="49"/>
                      <a:pt x="29" y="4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6" y="43"/>
                      <a:pt x="36" y="46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lose/>
                    <a:moveTo>
                      <a:pt x="42" y="41"/>
                    </a:moveTo>
                    <a:cubicBezTo>
                      <a:pt x="40" y="42"/>
                      <a:pt x="38" y="42"/>
                      <a:pt x="36" y="4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3" y="37"/>
                      <a:pt x="43" y="39"/>
                      <a:pt x="42" y="41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7" name="Freeform 1695"/>
              <p:cNvSpPr>
                <a:spLocks noEditPoints="1"/>
              </p:cNvSpPr>
              <p:nvPr/>
            </p:nvSpPr>
            <p:spPr bwMode="auto">
              <a:xfrm>
                <a:off x="1356" y="1170"/>
                <a:ext cx="16" cy="16"/>
              </a:xfrm>
              <a:custGeom>
                <a:avLst/>
                <a:gdLst>
                  <a:gd name="T0" fmla="*/ 1 w 14"/>
                  <a:gd name="T1" fmla="*/ 0 h 14"/>
                  <a:gd name="T2" fmla="*/ 13 w 14"/>
                  <a:gd name="T3" fmla="*/ 0 h 14"/>
                  <a:gd name="T4" fmla="*/ 14 w 14"/>
                  <a:gd name="T5" fmla="*/ 1 h 14"/>
                  <a:gd name="T6" fmla="*/ 14 w 14"/>
                  <a:gd name="T7" fmla="*/ 13 h 14"/>
                  <a:gd name="T8" fmla="*/ 13 w 14"/>
                  <a:gd name="T9" fmla="*/ 14 h 14"/>
                  <a:gd name="T10" fmla="*/ 1 w 14"/>
                  <a:gd name="T11" fmla="*/ 14 h 14"/>
                  <a:gd name="T12" fmla="*/ 0 w 14"/>
                  <a:gd name="T13" fmla="*/ 13 h 14"/>
                  <a:gd name="T14" fmla="*/ 0 w 14"/>
                  <a:gd name="T15" fmla="*/ 1 h 14"/>
                  <a:gd name="T16" fmla="*/ 1 w 14"/>
                  <a:gd name="T17" fmla="*/ 0 h 14"/>
                  <a:gd name="T18" fmla="*/ 6 w 14"/>
                  <a:gd name="T19" fmla="*/ 3 h 14"/>
                  <a:gd name="T20" fmla="*/ 6 w 14"/>
                  <a:gd name="T21" fmla="*/ 6 h 14"/>
                  <a:gd name="T22" fmla="*/ 4 w 14"/>
                  <a:gd name="T23" fmla="*/ 6 h 14"/>
                  <a:gd name="T24" fmla="*/ 4 w 14"/>
                  <a:gd name="T25" fmla="*/ 8 h 14"/>
                  <a:gd name="T26" fmla="*/ 6 w 14"/>
                  <a:gd name="T27" fmla="*/ 8 h 14"/>
                  <a:gd name="T28" fmla="*/ 6 w 14"/>
                  <a:gd name="T29" fmla="*/ 10 h 14"/>
                  <a:gd name="T30" fmla="*/ 8 w 14"/>
                  <a:gd name="T31" fmla="*/ 10 h 14"/>
                  <a:gd name="T32" fmla="*/ 8 w 14"/>
                  <a:gd name="T33" fmla="*/ 8 h 14"/>
                  <a:gd name="T34" fmla="*/ 11 w 14"/>
                  <a:gd name="T35" fmla="*/ 8 h 14"/>
                  <a:gd name="T36" fmla="*/ 11 w 14"/>
                  <a:gd name="T37" fmla="*/ 6 h 14"/>
                  <a:gd name="T38" fmla="*/ 8 w 14"/>
                  <a:gd name="T39" fmla="*/ 6 h 14"/>
                  <a:gd name="T40" fmla="*/ 8 w 14"/>
                  <a:gd name="T41" fmla="*/ 3 h 14"/>
                  <a:gd name="T42" fmla="*/ 6 w 14"/>
                  <a:gd name="T43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4">
                    <a:moveTo>
                      <a:pt x="1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4"/>
                      <a:pt x="13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3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  <a:moveTo>
                      <a:pt x="6" y="3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3"/>
                      <a:pt x="8" y="3"/>
                      <a:pt x="8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8" name="Freeform 1696"/>
              <p:cNvSpPr>
                <a:spLocks noEditPoints="1"/>
              </p:cNvSpPr>
              <p:nvPr/>
            </p:nvSpPr>
            <p:spPr bwMode="auto">
              <a:xfrm>
                <a:off x="1375" y="1170"/>
                <a:ext cx="17" cy="16"/>
              </a:xfrm>
              <a:custGeom>
                <a:avLst/>
                <a:gdLst>
                  <a:gd name="T0" fmla="*/ 2 w 15"/>
                  <a:gd name="T1" fmla="*/ 0 h 14"/>
                  <a:gd name="T2" fmla="*/ 13 w 15"/>
                  <a:gd name="T3" fmla="*/ 0 h 14"/>
                  <a:gd name="T4" fmla="*/ 15 w 15"/>
                  <a:gd name="T5" fmla="*/ 1 h 14"/>
                  <a:gd name="T6" fmla="*/ 15 w 15"/>
                  <a:gd name="T7" fmla="*/ 13 h 14"/>
                  <a:gd name="T8" fmla="*/ 13 w 15"/>
                  <a:gd name="T9" fmla="*/ 14 h 14"/>
                  <a:gd name="T10" fmla="*/ 2 w 15"/>
                  <a:gd name="T11" fmla="*/ 14 h 14"/>
                  <a:gd name="T12" fmla="*/ 0 w 15"/>
                  <a:gd name="T13" fmla="*/ 13 h 14"/>
                  <a:gd name="T14" fmla="*/ 0 w 15"/>
                  <a:gd name="T15" fmla="*/ 1 h 14"/>
                  <a:gd name="T16" fmla="*/ 2 w 15"/>
                  <a:gd name="T17" fmla="*/ 0 h 14"/>
                  <a:gd name="T18" fmla="*/ 4 w 15"/>
                  <a:gd name="T19" fmla="*/ 8 h 14"/>
                  <a:gd name="T20" fmla="*/ 11 w 15"/>
                  <a:gd name="T21" fmla="*/ 8 h 14"/>
                  <a:gd name="T22" fmla="*/ 11 w 15"/>
                  <a:gd name="T23" fmla="*/ 6 h 14"/>
                  <a:gd name="T24" fmla="*/ 4 w 15"/>
                  <a:gd name="T25" fmla="*/ 6 h 14"/>
                  <a:gd name="T26" fmla="*/ 4 w 15"/>
                  <a:gd name="T2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4">
                    <a:moveTo>
                      <a:pt x="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0"/>
                      <a:pt x="15" y="1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4" y="14"/>
                      <a:pt x="1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  <a:moveTo>
                      <a:pt x="4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4" y="6"/>
                      <a:pt x="4" y="6"/>
                      <a:pt x="4" y="6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99" name="Freeform 1697"/>
              <p:cNvSpPr>
                <a:spLocks noEditPoints="1"/>
              </p:cNvSpPr>
              <p:nvPr/>
            </p:nvSpPr>
            <p:spPr bwMode="auto">
              <a:xfrm>
                <a:off x="1356" y="1189"/>
                <a:ext cx="16" cy="16"/>
              </a:xfrm>
              <a:custGeom>
                <a:avLst/>
                <a:gdLst>
                  <a:gd name="T0" fmla="*/ 1 w 14"/>
                  <a:gd name="T1" fmla="*/ 0 h 14"/>
                  <a:gd name="T2" fmla="*/ 13 w 14"/>
                  <a:gd name="T3" fmla="*/ 0 h 14"/>
                  <a:gd name="T4" fmla="*/ 14 w 14"/>
                  <a:gd name="T5" fmla="*/ 1 h 14"/>
                  <a:gd name="T6" fmla="*/ 14 w 14"/>
                  <a:gd name="T7" fmla="*/ 13 h 14"/>
                  <a:gd name="T8" fmla="*/ 13 w 14"/>
                  <a:gd name="T9" fmla="*/ 14 h 14"/>
                  <a:gd name="T10" fmla="*/ 1 w 14"/>
                  <a:gd name="T11" fmla="*/ 14 h 14"/>
                  <a:gd name="T12" fmla="*/ 0 w 14"/>
                  <a:gd name="T13" fmla="*/ 13 h 14"/>
                  <a:gd name="T14" fmla="*/ 0 w 14"/>
                  <a:gd name="T15" fmla="*/ 1 h 14"/>
                  <a:gd name="T16" fmla="*/ 1 w 14"/>
                  <a:gd name="T17" fmla="*/ 0 h 14"/>
                  <a:gd name="T18" fmla="*/ 4 w 14"/>
                  <a:gd name="T19" fmla="*/ 5 h 14"/>
                  <a:gd name="T20" fmla="*/ 6 w 14"/>
                  <a:gd name="T21" fmla="*/ 7 h 14"/>
                  <a:gd name="T22" fmla="*/ 4 w 14"/>
                  <a:gd name="T23" fmla="*/ 9 h 14"/>
                  <a:gd name="T24" fmla="*/ 5 w 14"/>
                  <a:gd name="T25" fmla="*/ 10 h 14"/>
                  <a:gd name="T26" fmla="*/ 7 w 14"/>
                  <a:gd name="T27" fmla="*/ 9 h 14"/>
                  <a:gd name="T28" fmla="*/ 9 w 14"/>
                  <a:gd name="T29" fmla="*/ 10 h 14"/>
                  <a:gd name="T30" fmla="*/ 10 w 14"/>
                  <a:gd name="T31" fmla="*/ 9 h 14"/>
                  <a:gd name="T32" fmla="*/ 8 w 14"/>
                  <a:gd name="T33" fmla="*/ 7 h 14"/>
                  <a:gd name="T34" fmla="*/ 10 w 14"/>
                  <a:gd name="T35" fmla="*/ 5 h 14"/>
                  <a:gd name="T36" fmla="*/ 9 w 14"/>
                  <a:gd name="T37" fmla="*/ 4 h 14"/>
                  <a:gd name="T38" fmla="*/ 7 w 14"/>
                  <a:gd name="T39" fmla="*/ 6 h 14"/>
                  <a:gd name="T40" fmla="*/ 5 w 14"/>
                  <a:gd name="T41" fmla="*/ 4 h 14"/>
                  <a:gd name="T42" fmla="*/ 4 w 14"/>
                  <a:gd name="T4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4">
                    <a:moveTo>
                      <a:pt x="1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1"/>
                      <a:pt x="14" y="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  <a:moveTo>
                      <a:pt x="4" y="5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0" name="Freeform 1698"/>
              <p:cNvSpPr>
                <a:spLocks noEditPoints="1"/>
              </p:cNvSpPr>
              <p:nvPr/>
            </p:nvSpPr>
            <p:spPr bwMode="auto">
              <a:xfrm>
                <a:off x="1375" y="1189"/>
                <a:ext cx="17" cy="16"/>
              </a:xfrm>
              <a:custGeom>
                <a:avLst/>
                <a:gdLst>
                  <a:gd name="T0" fmla="*/ 2 w 15"/>
                  <a:gd name="T1" fmla="*/ 0 h 14"/>
                  <a:gd name="T2" fmla="*/ 13 w 15"/>
                  <a:gd name="T3" fmla="*/ 0 h 14"/>
                  <a:gd name="T4" fmla="*/ 15 w 15"/>
                  <a:gd name="T5" fmla="*/ 1 h 14"/>
                  <a:gd name="T6" fmla="*/ 15 w 15"/>
                  <a:gd name="T7" fmla="*/ 13 h 14"/>
                  <a:gd name="T8" fmla="*/ 13 w 15"/>
                  <a:gd name="T9" fmla="*/ 14 h 14"/>
                  <a:gd name="T10" fmla="*/ 2 w 15"/>
                  <a:gd name="T11" fmla="*/ 14 h 14"/>
                  <a:gd name="T12" fmla="*/ 0 w 15"/>
                  <a:gd name="T13" fmla="*/ 13 h 14"/>
                  <a:gd name="T14" fmla="*/ 0 w 15"/>
                  <a:gd name="T15" fmla="*/ 1 h 14"/>
                  <a:gd name="T16" fmla="*/ 2 w 15"/>
                  <a:gd name="T17" fmla="*/ 0 h 14"/>
                  <a:gd name="T18" fmla="*/ 4 w 15"/>
                  <a:gd name="T19" fmla="*/ 6 h 14"/>
                  <a:gd name="T20" fmla="*/ 11 w 15"/>
                  <a:gd name="T21" fmla="*/ 6 h 14"/>
                  <a:gd name="T22" fmla="*/ 11 w 15"/>
                  <a:gd name="T23" fmla="*/ 5 h 14"/>
                  <a:gd name="T24" fmla="*/ 4 w 15"/>
                  <a:gd name="T25" fmla="*/ 5 h 14"/>
                  <a:gd name="T26" fmla="*/ 4 w 15"/>
                  <a:gd name="T27" fmla="*/ 6 h 14"/>
                  <a:gd name="T28" fmla="*/ 4 w 15"/>
                  <a:gd name="T29" fmla="*/ 10 h 14"/>
                  <a:gd name="T30" fmla="*/ 11 w 15"/>
                  <a:gd name="T31" fmla="*/ 10 h 14"/>
                  <a:gd name="T32" fmla="*/ 11 w 15"/>
                  <a:gd name="T33" fmla="*/ 8 h 14"/>
                  <a:gd name="T34" fmla="*/ 4 w 15"/>
                  <a:gd name="T35" fmla="*/ 8 h 14"/>
                  <a:gd name="T36" fmla="*/ 4 w 15"/>
                  <a:gd name="T37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14">
                    <a:moveTo>
                      <a:pt x="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1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4"/>
                      <a:pt x="14" y="14"/>
                      <a:pt x="1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4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4" y="6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  <a:moveTo>
                      <a:pt x="4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4" y="8"/>
                      <a:pt x="4" y="8"/>
                      <a:pt x="4" y="8"/>
                    </a:cubicBez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1" name="Freeform 1699"/>
              <p:cNvSpPr>
                <a:spLocks noEditPoints="1"/>
              </p:cNvSpPr>
              <p:nvPr/>
            </p:nvSpPr>
            <p:spPr bwMode="auto">
              <a:xfrm>
                <a:off x="1324" y="1540"/>
                <a:ext cx="39" cy="40"/>
              </a:xfrm>
              <a:custGeom>
                <a:avLst/>
                <a:gdLst>
                  <a:gd name="T0" fmla="*/ 5 w 33"/>
                  <a:gd name="T1" fmla="*/ 6 h 34"/>
                  <a:gd name="T2" fmla="*/ 8 w 33"/>
                  <a:gd name="T3" fmla="*/ 11 h 34"/>
                  <a:gd name="T4" fmla="*/ 12 w 33"/>
                  <a:gd name="T5" fmla="*/ 8 h 34"/>
                  <a:gd name="T6" fmla="*/ 13 w 33"/>
                  <a:gd name="T7" fmla="*/ 6 h 34"/>
                  <a:gd name="T8" fmla="*/ 16 w 33"/>
                  <a:gd name="T9" fmla="*/ 11 h 34"/>
                  <a:gd name="T10" fmla="*/ 19 w 33"/>
                  <a:gd name="T11" fmla="*/ 8 h 34"/>
                  <a:gd name="T12" fmla="*/ 21 w 33"/>
                  <a:gd name="T13" fmla="*/ 6 h 34"/>
                  <a:gd name="T14" fmla="*/ 24 w 33"/>
                  <a:gd name="T15" fmla="*/ 11 h 34"/>
                  <a:gd name="T16" fmla="*/ 27 w 33"/>
                  <a:gd name="T17" fmla="*/ 8 h 34"/>
                  <a:gd name="T18" fmla="*/ 28 w 33"/>
                  <a:gd name="T19" fmla="*/ 6 h 34"/>
                  <a:gd name="T20" fmla="*/ 33 w 33"/>
                  <a:gd name="T21" fmla="*/ 29 h 34"/>
                  <a:gd name="T22" fmla="*/ 5 w 33"/>
                  <a:gd name="T23" fmla="*/ 34 h 34"/>
                  <a:gd name="T24" fmla="*/ 0 w 33"/>
                  <a:gd name="T25" fmla="*/ 11 h 34"/>
                  <a:gd name="T26" fmla="*/ 8 w 33"/>
                  <a:gd name="T27" fmla="*/ 26 h 34"/>
                  <a:gd name="T28" fmla="*/ 13 w 33"/>
                  <a:gd name="T29" fmla="*/ 30 h 34"/>
                  <a:gd name="T30" fmla="*/ 17 w 33"/>
                  <a:gd name="T31" fmla="*/ 26 h 34"/>
                  <a:gd name="T32" fmla="*/ 14 w 33"/>
                  <a:gd name="T33" fmla="*/ 23 h 34"/>
                  <a:gd name="T34" fmla="*/ 15 w 33"/>
                  <a:gd name="T35" fmla="*/ 18 h 34"/>
                  <a:gd name="T36" fmla="*/ 11 w 33"/>
                  <a:gd name="T37" fmla="*/ 17 h 34"/>
                  <a:gd name="T38" fmla="*/ 8 w 33"/>
                  <a:gd name="T39" fmla="*/ 20 h 34"/>
                  <a:gd name="T40" fmla="*/ 11 w 33"/>
                  <a:gd name="T41" fmla="*/ 19 h 34"/>
                  <a:gd name="T42" fmla="*/ 13 w 33"/>
                  <a:gd name="T43" fmla="*/ 19 h 34"/>
                  <a:gd name="T44" fmla="*/ 13 w 33"/>
                  <a:gd name="T45" fmla="*/ 22 h 34"/>
                  <a:gd name="T46" fmla="*/ 11 w 33"/>
                  <a:gd name="T47" fmla="*/ 24 h 34"/>
                  <a:gd name="T48" fmla="*/ 14 w 33"/>
                  <a:gd name="T49" fmla="*/ 24 h 34"/>
                  <a:gd name="T50" fmla="*/ 14 w 33"/>
                  <a:gd name="T51" fmla="*/ 27 h 34"/>
                  <a:gd name="T52" fmla="*/ 11 w 33"/>
                  <a:gd name="T53" fmla="*/ 27 h 34"/>
                  <a:gd name="T54" fmla="*/ 8 w 33"/>
                  <a:gd name="T55" fmla="*/ 26 h 34"/>
                  <a:gd name="T56" fmla="*/ 25 w 33"/>
                  <a:gd name="T57" fmla="*/ 17 h 34"/>
                  <a:gd name="T58" fmla="*/ 21 w 33"/>
                  <a:gd name="T59" fmla="*/ 19 h 34"/>
                  <a:gd name="T60" fmla="*/ 19 w 33"/>
                  <a:gd name="T61" fmla="*/ 22 h 34"/>
                  <a:gd name="T62" fmla="*/ 22 w 33"/>
                  <a:gd name="T63" fmla="*/ 30 h 34"/>
                  <a:gd name="T64" fmla="*/ 31 w 33"/>
                  <a:gd name="T65" fmla="*/ 14 h 34"/>
                  <a:gd name="T66" fmla="*/ 2 w 33"/>
                  <a:gd name="T67" fmla="*/ 29 h 34"/>
                  <a:gd name="T68" fmla="*/ 28 w 33"/>
                  <a:gd name="T69" fmla="*/ 32 h 34"/>
                  <a:gd name="T70" fmla="*/ 31 w 33"/>
                  <a:gd name="T71" fmla="*/ 14 h 34"/>
                  <a:gd name="T72" fmla="*/ 7 w 33"/>
                  <a:gd name="T73" fmla="*/ 1 h 34"/>
                  <a:gd name="T74" fmla="*/ 8 w 33"/>
                  <a:gd name="T75" fmla="*/ 9 h 34"/>
                  <a:gd name="T76" fmla="*/ 10 w 33"/>
                  <a:gd name="T77" fmla="*/ 8 h 34"/>
                  <a:gd name="T78" fmla="*/ 9 w 33"/>
                  <a:gd name="T79" fmla="*/ 0 h 34"/>
                  <a:gd name="T80" fmla="*/ 24 w 33"/>
                  <a:gd name="T81" fmla="*/ 0 h 34"/>
                  <a:gd name="T82" fmla="*/ 22 w 33"/>
                  <a:gd name="T83" fmla="*/ 8 h 34"/>
                  <a:gd name="T84" fmla="*/ 24 w 33"/>
                  <a:gd name="T85" fmla="*/ 9 h 34"/>
                  <a:gd name="T86" fmla="*/ 25 w 33"/>
                  <a:gd name="T87" fmla="*/ 1 h 34"/>
                  <a:gd name="T88" fmla="*/ 24 w 33"/>
                  <a:gd name="T89" fmla="*/ 0 h 34"/>
                  <a:gd name="T90" fmla="*/ 15 w 33"/>
                  <a:gd name="T91" fmla="*/ 1 h 34"/>
                  <a:gd name="T92" fmla="*/ 16 w 33"/>
                  <a:gd name="T93" fmla="*/ 9 h 34"/>
                  <a:gd name="T94" fmla="*/ 18 w 33"/>
                  <a:gd name="T95" fmla="*/ 8 h 34"/>
                  <a:gd name="T96" fmla="*/ 17 w 33"/>
                  <a:gd name="T9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4"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2" y="10"/>
                      <a:pt x="12" y="8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10"/>
                      <a:pt x="14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11"/>
                      <a:pt x="19" y="10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10"/>
                      <a:pt x="22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6" y="11"/>
                      <a:pt x="27" y="10"/>
                      <a:pt x="27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1" y="6"/>
                      <a:pt x="33" y="8"/>
                      <a:pt x="33" y="11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2"/>
                      <a:pt x="31" y="34"/>
                      <a:pt x="28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0" y="2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2" y="6"/>
                      <a:pt x="5" y="6"/>
                    </a:cubicBezTo>
                    <a:close/>
                    <a:moveTo>
                      <a:pt x="8" y="26"/>
                    </a:moveTo>
                    <a:cubicBezTo>
                      <a:pt x="8" y="27"/>
                      <a:pt x="9" y="28"/>
                      <a:pt x="10" y="29"/>
                    </a:cubicBezTo>
                    <a:cubicBezTo>
                      <a:pt x="10" y="30"/>
                      <a:pt x="11" y="30"/>
                      <a:pt x="13" y="30"/>
                    </a:cubicBezTo>
                    <a:cubicBezTo>
                      <a:pt x="14" y="30"/>
                      <a:pt x="15" y="30"/>
                      <a:pt x="16" y="29"/>
                    </a:cubicBezTo>
                    <a:cubicBezTo>
                      <a:pt x="16" y="28"/>
                      <a:pt x="17" y="27"/>
                      <a:pt x="17" y="26"/>
                    </a:cubicBezTo>
                    <a:cubicBezTo>
                      <a:pt x="17" y="25"/>
                      <a:pt x="17" y="24"/>
                      <a:pt x="16" y="24"/>
                    </a:cubicBezTo>
                    <a:cubicBezTo>
                      <a:pt x="16" y="23"/>
                      <a:pt x="15" y="23"/>
                      <a:pt x="14" y="23"/>
                    </a:cubicBezTo>
                    <a:cubicBezTo>
                      <a:pt x="16" y="22"/>
                      <a:pt x="16" y="21"/>
                      <a:pt x="16" y="20"/>
                    </a:cubicBezTo>
                    <a:cubicBezTo>
                      <a:pt x="16" y="19"/>
                      <a:pt x="16" y="19"/>
                      <a:pt x="15" y="18"/>
                    </a:cubicBezTo>
                    <a:cubicBezTo>
                      <a:pt x="15" y="17"/>
                      <a:pt x="14" y="17"/>
                      <a:pt x="12" y="17"/>
                    </a:cubicBezTo>
                    <a:cubicBezTo>
                      <a:pt x="12" y="17"/>
                      <a:pt x="11" y="17"/>
                      <a:pt x="11" y="17"/>
                    </a:cubicBezTo>
                    <a:cubicBezTo>
                      <a:pt x="10" y="17"/>
                      <a:pt x="9" y="18"/>
                      <a:pt x="9" y="18"/>
                    </a:cubicBezTo>
                    <a:cubicBezTo>
                      <a:pt x="9" y="19"/>
                      <a:pt x="9" y="19"/>
                      <a:pt x="8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1"/>
                      <a:pt x="14" y="21"/>
                      <a:pt x="13" y="22"/>
                    </a:cubicBezTo>
                    <a:cubicBezTo>
                      <a:pt x="13" y="22"/>
                      <a:pt x="12" y="22"/>
                      <a:pt x="12" y="22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4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2" y="28"/>
                      <a:pt x="12" y="28"/>
                      <a:pt x="11" y="27"/>
                    </a:cubicBezTo>
                    <a:cubicBezTo>
                      <a:pt x="11" y="27"/>
                      <a:pt x="11" y="27"/>
                      <a:pt x="11" y="26"/>
                    </a:cubicBezTo>
                    <a:cubicBezTo>
                      <a:pt x="8" y="26"/>
                      <a:pt x="8" y="26"/>
                      <a:pt x="8" y="26"/>
                    </a:cubicBezTo>
                    <a:close/>
                    <a:moveTo>
                      <a:pt x="25" y="30"/>
                    </a:moveTo>
                    <a:cubicBezTo>
                      <a:pt x="25" y="17"/>
                      <a:pt x="25" y="17"/>
                      <a:pt x="25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2" y="18"/>
                      <a:pt x="22" y="18"/>
                      <a:pt x="21" y="19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1" y="21"/>
                      <a:pt x="22" y="2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5" y="30"/>
                      <a:pt x="25" y="30"/>
                      <a:pt x="25" y="30"/>
                    </a:cubicBezTo>
                    <a:close/>
                    <a:moveTo>
                      <a:pt x="31" y="14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1"/>
                      <a:pt x="3" y="32"/>
                      <a:pt x="5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2"/>
                      <a:pt x="31" y="31"/>
                      <a:pt x="31" y="29"/>
                    </a:cubicBezTo>
                    <a:cubicBezTo>
                      <a:pt x="31" y="14"/>
                      <a:pt x="31" y="14"/>
                      <a:pt x="31" y="14"/>
                    </a:cubicBezTo>
                    <a:close/>
                    <a:moveTo>
                      <a:pt x="8" y="0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10" y="9"/>
                      <a:pt x="10" y="8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2" y="1"/>
                      <a:pt x="22" y="1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9"/>
                      <a:pt x="23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8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lose/>
                    <a:moveTo>
                      <a:pt x="16" y="0"/>
                    </a:moveTo>
                    <a:cubicBezTo>
                      <a:pt x="15" y="0"/>
                      <a:pt x="15" y="1"/>
                      <a:pt x="15" y="1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9"/>
                      <a:pt x="15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8" y="9"/>
                      <a:pt x="18" y="8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7" y="0"/>
                      <a:pt x="17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2" name="Freeform 1700"/>
              <p:cNvSpPr>
                <a:spLocks noEditPoints="1"/>
              </p:cNvSpPr>
              <p:nvPr/>
            </p:nvSpPr>
            <p:spPr bwMode="auto">
              <a:xfrm>
                <a:off x="708" y="946"/>
                <a:ext cx="41" cy="41"/>
              </a:xfrm>
              <a:custGeom>
                <a:avLst/>
                <a:gdLst>
                  <a:gd name="T0" fmla="*/ 17 w 35"/>
                  <a:gd name="T1" fmla="*/ 0 h 35"/>
                  <a:gd name="T2" fmla="*/ 35 w 35"/>
                  <a:gd name="T3" fmla="*/ 17 h 35"/>
                  <a:gd name="T4" fmla="*/ 17 w 35"/>
                  <a:gd name="T5" fmla="*/ 35 h 35"/>
                  <a:gd name="T6" fmla="*/ 0 w 35"/>
                  <a:gd name="T7" fmla="*/ 17 h 35"/>
                  <a:gd name="T8" fmla="*/ 17 w 35"/>
                  <a:gd name="T9" fmla="*/ 0 h 35"/>
                  <a:gd name="T10" fmla="*/ 17 w 35"/>
                  <a:gd name="T11" fmla="*/ 20 h 35"/>
                  <a:gd name="T12" fmla="*/ 19 w 35"/>
                  <a:gd name="T13" fmla="*/ 18 h 35"/>
                  <a:gd name="T14" fmla="*/ 25 w 35"/>
                  <a:gd name="T15" fmla="*/ 11 h 35"/>
                  <a:gd name="T16" fmla="*/ 25 w 35"/>
                  <a:gd name="T17" fmla="*/ 9 h 35"/>
                  <a:gd name="T18" fmla="*/ 25 w 35"/>
                  <a:gd name="T19" fmla="*/ 9 h 35"/>
                  <a:gd name="T20" fmla="*/ 23 w 35"/>
                  <a:gd name="T21" fmla="*/ 9 h 35"/>
                  <a:gd name="T22" fmla="*/ 17 w 35"/>
                  <a:gd name="T23" fmla="*/ 17 h 35"/>
                  <a:gd name="T24" fmla="*/ 13 w 35"/>
                  <a:gd name="T25" fmla="*/ 13 h 35"/>
                  <a:gd name="T26" fmla="*/ 11 w 35"/>
                  <a:gd name="T27" fmla="*/ 13 h 35"/>
                  <a:gd name="T28" fmla="*/ 11 w 35"/>
                  <a:gd name="T29" fmla="*/ 13 h 35"/>
                  <a:gd name="T30" fmla="*/ 11 w 35"/>
                  <a:gd name="T31" fmla="*/ 15 h 35"/>
                  <a:gd name="T32" fmla="*/ 15 w 35"/>
                  <a:gd name="T33" fmla="*/ 18 h 35"/>
                  <a:gd name="T34" fmla="*/ 17 w 35"/>
                  <a:gd name="T35" fmla="*/ 20 h 35"/>
                  <a:gd name="T36" fmla="*/ 5 w 35"/>
                  <a:gd name="T37" fmla="*/ 18 h 35"/>
                  <a:gd name="T38" fmla="*/ 8 w 35"/>
                  <a:gd name="T39" fmla="*/ 18 h 35"/>
                  <a:gd name="T40" fmla="*/ 8 w 35"/>
                  <a:gd name="T41" fmla="*/ 16 h 35"/>
                  <a:gd name="T42" fmla="*/ 5 w 35"/>
                  <a:gd name="T43" fmla="*/ 16 h 35"/>
                  <a:gd name="T44" fmla="*/ 5 w 35"/>
                  <a:gd name="T45" fmla="*/ 18 h 35"/>
                  <a:gd name="T46" fmla="*/ 26 w 35"/>
                  <a:gd name="T47" fmla="*/ 18 h 35"/>
                  <a:gd name="T48" fmla="*/ 30 w 35"/>
                  <a:gd name="T49" fmla="*/ 18 h 35"/>
                  <a:gd name="T50" fmla="*/ 30 w 35"/>
                  <a:gd name="T51" fmla="*/ 16 h 35"/>
                  <a:gd name="T52" fmla="*/ 26 w 35"/>
                  <a:gd name="T53" fmla="*/ 16 h 35"/>
                  <a:gd name="T54" fmla="*/ 26 w 35"/>
                  <a:gd name="T55" fmla="*/ 18 h 35"/>
                  <a:gd name="T56" fmla="*/ 16 w 35"/>
                  <a:gd name="T57" fmla="*/ 5 h 35"/>
                  <a:gd name="T58" fmla="*/ 16 w 35"/>
                  <a:gd name="T59" fmla="*/ 8 h 35"/>
                  <a:gd name="T60" fmla="*/ 18 w 35"/>
                  <a:gd name="T61" fmla="*/ 8 h 35"/>
                  <a:gd name="T62" fmla="*/ 18 w 35"/>
                  <a:gd name="T63" fmla="*/ 5 h 35"/>
                  <a:gd name="T64" fmla="*/ 16 w 35"/>
                  <a:gd name="T65" fmla="*/ 5 h 35"/>
                  <a:gd name="T66" fmla="*/ 16 w 35"/>
                  <a:gd name="T67" fmla="*/ 26 h 35"/>
                  <a:gd name="T68" fmla="*/ 16 w 35"/>
                  <a:gd name="T69" fmla="*/ 30 h 35"/>
                  <a:gd name="T70" fmla="*/ 18 w 35"/>
                  <a:gd name="T71" fmla="*/ 30 h 35"/>
                  <a:gd name="T72" fmla="*/ 18 w 35"/>
                  <a:gd name="T73" fmla="*/ 26 h 35"/>
                  <a:gd name="T74" fmla="*/ 16 w 35"/>
                  <a:gd name="T75" fmla="*/ 26 h 35"/>
                  <a:gd name="T76" fmla="*/ 17 w 35"/>
                  <a:gd name="T77" fmla="*/ 3 h 35"/>
                  <a:gd name="T78" fmla="*/ 3 w 35"/>
                  <a:gd name="T79" fmla="*/ 17 h 35"/>
                  <a:gd name="T80" fmla="*/ 17 w 35"/>
                  <a:gd name="T81" fmla="*/ 32 h 35"/>
                  <a:gd name="T82" fmla="*/ 31 w 35"/>
                  <a:gd name="T83" fmla="*/ 17 h 35"/>
                  <a:gd name="T84" fmla="*/ 17 w 35"/>
                  <a:gd name="T8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27" y="0"/>
                      <a:pt x="35" y="8"/>
                      <a:pt x="35" y="17"/>
                    </a:cubicBezTo>
                    <a:cubicBezTo>
                      <a:pt x="35" y="27"/>
                      <a:pt x="27" y="35"/>
                      <a:pt x="17" y="35"/>
                    </a:cubicBezTo>
                    <a:cubicBezTo>
                      <a:pt x="7" y="35"/>
                      <a:pt x="0" y="2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lose/>
                    <a:moveTo>
                      <a:pt x="17" y="20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10"/>
                      <a:pt x="26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8"/>
                      <a:pt x="24" y="8"/>
                      <a:pt x="23" y="9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4"/>
                      <a:pt x="11" y="15"/>
                      <a:pt x="11" y="15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20"/>
                      <a:pt x="17" y="20"/>
                      <a:pt x="17" y="20"/>
                    </a:cubicBezTo>
                    <a:close/>
                    <a:moveTo>
                      <a:pt x="5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8"/>
                      <a:pt x="5" y="18"/>
                      <a:pt x="5" y="18"/>
                    </a:cubicBezTo>
                    <a:close/>
                    <a:moveTo>
                      <a:pt x="26" y="18"/>
                    </a:move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8"/>
                      <a:pt x="26" y="18"/>
                      <a:pt x="26" y="18"/>
                    </a:cubicBezTo>
                    <a:close/>
                    <a:moveTo>
                      <a:pt x="16" y="5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5"/>
                      <a:pt x="16" y="5"/>
                      <a:pt x="16" y="5"/>
                    </a:cubicBezTo>
                    <a:close/>
                    <a:moveTo>
                      <a:pt x="16" y="26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6" y="26"/>
                      <a:pt x="16" y="26"/>
                    </a:cubicBezTo>
                    <a:close/>
                    <a:moveTo>
                      <a:pt x="17" y="3"/>
                    </a:moveTo>
                    <a:cubicBezTo>
                      <a:pt x="9" y="3"/>
                      <a:pt x="3" y="9"/>
                      <a:pt x="3" y="17"/>
                    </a:cubicBezTo>
                    <a:cubicBezTo>
                      <a:pt x="3" y="25"/>
                      <a:pt x="9" y="32"/>
                      <a:pt x="17" y="32"/>
                    </a:cubicBezTo>
                    <a:cubicBezTo>
                      <a:pt x="25" y="32"/>
                      <a:pt x="31" y="25"/>
                      <a:pt x="31" y="17"/>
                    </a:cubicBezTo>
                    <a:cubicBezTo>
                      <a:pt x="31" y="9"/>
                      <a:pt x="25" y="3"/>
                      <a:pt x="17" y="3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3" name="Freeform 1701"/>
              <p:cNvSpPr>
                <a:spLocks noEditPoints="1"/>
              </p:cNvSpPr>
              <p:nvPr/>
            </p:nvSpPr>
            <p:spPr bwMode="auto">
              <a:xfrm>
                <a:off x="1197" y="1488"/>
                <a:ext cx="46" cy="45"/>
              </a:xfrm>
              <a:custGeom>
                <a:avLst/>
                <a:gdLst>
                  <a:gd name="T0" fmla="*/ 14 w 39"/>
                  <a:gd name="T1" fmla="*/ 0 h 38"/>
                  <a:gd name="T2" fmla="*/ 28 w 39"/>
                  <a:gd name="T3" fmla="*/ 14 h 38"/>
                  <a:gd name="T4" fmla="*/ 14 w 39"/>
                  <a:gd name="T5" fmla="*/ 28 h 38"/>
                  <a:gd name="T6" fmla="*/ 0 w 39"/>
                  <a:gd name="T7" fmla="*/ 14 h 38"/>
                  <a:gd name="T8" fmla="*/ 14 w 39"/>
                  <a:gd name="T9" fmla="*/ 0 h 38"/>
                  <a:gd name="T10" fmla="*/ 29 w 39"/>
                  <a:gd name="T11" fmla="*/ 22 h 38"/>
                  <a:gd name="T12" fmla="*/ 22 w 39"/>
                  <a:gd name="T13" fmla="*/ 28 h 38"/>
                  <a:gd name="T14" fmla="*/ 31 w 39"/>
                  <a:gd name="T15" fmla="*/ 38 h 38"/>
                  <a:gd name="T16" fmla="*/ 34 w 39"/>
                  <a:gd name="T17" fmla="*/ 37 h 38"/>
                  <a:gd name="T18" fmla="*/ 38 w 39"/>
                  <a:gd name="T19" fmla="*/ 33 h 38"/>
                  <a:gd name="T20" fmla="*/ 38 w 39"/>
                  <a:gd name="T21" fmla="*/ 31 h 38"/>
                  <a:gd name="T22" fmla="*/ 29 w 39"/>
                  <a:gd name="T23" fmla="*/ 22 h 38"/>
                  <a:gd name="T24" fmla="*/ 20 w 39"/>
                  <a:gd name="T25" fmla="*/ 9 h 38"/>
                  <a:gd name="T26" fmla="*/ 14 w 39"/>
                  <a:gd name="T27" fmla="*/ 6 h 38"/>
                  <a:gd name="T28" fmla="*/ 9 w 39"/>
                  <a:gd name="T29" fmla="*/ 9 h 38"/>
                  <a:gd name="T30" fmla="*/ 6 w 39"/>
                  <a:gd name="T31" fmla="*/ 14 h 38"/>
                  <a:gd name="T32" fmla="*/ 9 w 39"/>
                  <a:gd name="T33" fmla="*/ 19 h 38"/>
                  <a:gd name="T34" fmla="*/ 14 w 39"/>
                  <a:gd name="T35" fmla="*/ 22 h 38"/>
                  <a:gd name="T36" fmla="*/ 20 w 39"/>
                  <a:gd name="T37" fmla="*/ 19 h 38"/>
                  <a:gd name="T38" fmla="*/ 22 w 39"/>
                  <a:gd name="T39" fmla="*/ 14 h 38"/>
                  <a:gd name="T40" fmla="*/ 20 w 39"/>
                  <a:gd name="T41" fmla="*/ 9 h 38"/>
                  <a:gd name="T42" fmla="*/ 8 w 39"/>
                  <a:gd name="T43" fmla="*/ 14 h 38"/>
                  <a:gd name="T44" fmla="*/ 10 w 39"/>
                  <a:gd name="T45" fmla="*/ 14 h 38"/>
                  <a:gd name="T46" fmla="*/ 13 w 39"/>
                  <a:gd name="T47" fmla="*/ 10 h 38"/>
                  <a:gd name="T48" fmla="*/ 13 w 39"/>
                  <a:gd name="T49" fmla="*/ 8 h 38"/>
                  <a:gd name="T50" fmla="*/ 8 w 39"/>
                  <a:gd name="T51" fmla="*/ 14 h 38"/>
                  <a:gd name="T52" fmla="*/ 14 w 39"/>
                  <a:gd name="T53" fmla="*/ 3 h 38"/>
                  <a:gd name="T54" fmla="*/ 6 w 39"/>
                  <a:gd name="T55" fmla="*/ 6 h 38"/>
                  <a:gd name="T56" fmla="*/ 3 w 39"/>
                  <a:gd name="T57" fmla="*/ 14 h 38"/>
                  <a:gd name="T58" fmla="*/ 6 w 39"/>
                  <a:gd name="T59" fmla="*/ 22 h 38"/>
                  <a:gd name="T60" fmla="*/ 14 w 39"/>
                  <a:gd name="T61" fmla="*/ 25 h 38"/>
                  <a:gd name="T62" fmla="*/ 22 w 39"/>
                  <a:gd name="T63" fmla="*/ 22 h 38"/>
                  <a:gd name="T64" fmla="*/ 25 w 39"/>
                  <a:gd name="T65" fmla="*/ 14 h 38"/>
                  <a:gd name="T66" fmla="*/ 22 w 39"/>
                  <a:gd name="T67" fmla="*/ 6 h 38"/>
                  <a:gd name="T68" fmla="*/ 14 w 39"/>
                  <a:gd name="T69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" h="38">
                    <a:moveTo>
                      <a:pt x="14" y="0"/>
                    </a:moveTo>
                    <a:cubicBezTo>
                      <a:pt x="22" y="0"/>
                      <a:pt x="28" y="6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  <a:moveTo>
                      <a:pt x="29" y="22"/>
                    </a:moveTo>
                    <a:cubicBezTo>
                      <a:pt x="27" y="25"/>
                      <a:pt x="25" y="27"/>
                      <a:pt x="22" y="2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2"/>
                      <a:pt x="39" y="31"/>
                      <a:pt x="38" y="31"/>
                    </a:cubicBezTo>
                    <a:cubicBezTo>
                      <a:pt x="29" y="22"/>
                      <a:pt x="29" y="22"/>
                      <a:pt x="29" y="22"/>
                    </a:cubicBezTo>
                    <a:close/>
                    <a:moveTo>
                      <a:pt x="20" y="9"/>
                    </a:moveTo>
                    <a:cubicBezTo>
                      <a:pt x="18" y="7"/>
                      <a:pt x="16" y="6"/>
                      <a:pt x="14" y="6"/>
                    </a:cubicBezTo>
                    <a:cubicBezTo>
                      <a:pt x="12" y="6"/>
                      <a:pt x="10" y="7"/>
                      <a:pt x="9" y="9"/>
                    </a:cubicBezTo>
                    <a:cubicBezTo>
                      <a:pt x="7" y="10"/>
                      <a:pt x="6" y="12"/>
                      <a:pt x="6" y="14"/>
                    </a:cubicBezTo>
                    <a:cubicBezTo>
                      <a:pt x="6" y="16"/>
                      <a:pt x="7" y="18"/>
                      <a:pt x="9" y="19"/>
                    </a:cubicBezTo>
                    <a:cubicBezTo>
                      <a:pt x="10" y="21"/>
                      <a:pt x="12" y="22"/>
                      <a:pt x="14" y="22"/>
                    </a:cubicBezTo>
                    <a:cubicBezTo>
                      <a:pt x="16" y="22"/>
                      <a:pt x="18" y="21"/>
                      <a:pt x="20" y="19"/>
                    </a:cubicBezTo>
                    <a:cubicBezTo>
                      <a:pt x="21" y="18"/>
                      <a:pt x="22" y="16"/>
                      <a:pt x="22" y="14"/>
                    </a:cubicBezTo>
                    <a:cubicBezTo>
                      <a:pt x="22" y="12"/>
                      <a:pt x="21" y="10"/>
                      <a:pt x="20" y="9"/>
                    </a:cubicBezTo>
                    <a:close/>
                    <a:moveTo>
                      <a:pt x="8" y="14"/>
                    </a:move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10"/>
                      <a:pt x="13" y="10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8" y="11"/>
                      <a:pt x="8" y="14"/>
                    </a:cubicBezTo>
                    <a:close/>
                    <a:moveTo>
                      <a:pt x="14" y="3"/>
                    </a:moveTo>
                    <a:cubicBezTo>
                      <a:pt x="11" y="3"/>
                      <a:pt x="8" y="4"/>
                      <a:pt x="6" y="6"/>
                    </a:cubicBezTo>
                    <a:cubicBezTo>
                      <a:pt x="4" y="8"/>
                      <a:pt x="3" y="11"/>
                      <a:pt x="3" y="14"/>
                    </a:cubicBezTo>
                    <a:cubicBezTo>
                      <a:pt x="3" y="17"/>
                      <a:pt x="4" y="20"/>
                      <a:pt x="6" y="22"/>
                    </a:cubicBezTo>
                    <a:cubicBezTo>
                      <a:pt x="8" y="24"/>
                      <a:pt x="11" y="25"/>
                      <a:pt x="14" y="25"/>
                    </a:cubicBezTo>
                    <a:cubicBezTo>
                      <a:pt x="17" y="25"/>
                      <a:pt x="20" y="24"/>
                      <a:pt x="22" y="22"/>
                    </a:cubicBezTo>
                    <a:cubicBezTo>
                      <a:pt x="24" y="20"/>
                      <a:pt x="25" y="17"/>
                      <a:pt x="25" y="14"/>
                    </a:cubicBezTo>
                    <a:cubicBezTo>
                      <a:pt x="25" y="11"/>
                      <a:pt x="24" y="8"/>
                      <a:pt x="22" y="6"/>
                    </a:cubicBezTo>
                    <a:cubicBezTo>
                      <a:pt x="20" y="4"/>
                      <a:pt x="17" y="3"/>
                      <a:pt x="14" y="3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4" name="Freeform 1702"/>
              <p:cNvSpPr>
                <a:spLocks noEditPoints="1"/>
              </p:cNvSpPr>
              <p:nvPr/>
            </p:nvSpPr>
            <p:spPr bwMode="auto">
              <a:xfrm>
                <a:off x="1693" y="822"/>
                <a:ext cx="41" cy="42"/>
              </a:xfrm>
              <a:custGeom>
                <a:avLst/>
                <a:gdLst>
                  <a:gd name="T0" fmla="*/ 18 w 35"/>
                  <a:gd name="T1" fmla="*/ 0 h 36"/>
                  <a:gd name="T2" fmla="*/ 20 w 35"/>
                  <a:gd name="T3" fmla="*/ 1 h 36"/>
                  <a:gd name="T4" fmla="*/ 21 w 35"/>
                  <a:gd name="T5" fmla="*/ 3 h 36"/>
                  <a:gd name="T6" fmla="*/ 21 w 35"/>
                  <a:gd name="T7" fmla="*/ 4 h 36"/>
                  <a:gd name="T8" fmla="*/ 24 w 35"/>
                  <a:gd name="T9" fmla="*/ 6 h 36"/>
                  <a:gd name="T10" fmla="*/ 25 w 35"/>
                  <a:gd name="T11" fmla="*/ 6 h 36"/>
                  <a:gd name="T12" fmla="*/ 28 w 35"/>
                  <a:gd name="T13" fmla="*/ 4 h 36"/>
                  <a:gd name="T14" fmla="*/ 32 w 35"/>
                  <a:gd name="T15" fmla="*/ 7 h 36"/>
                  <a:gd name="T16" fmla="*/ 30 w 35"/>
                  <a:gd name="T17" fmla="*/ 10 h 36"/>
                  <a:gd name="T18" fmla="*/ 29 w 35"/>
                  <a:gd name="T19" fmla="*/ 11 h 36"/>
                  <a:gd name="T20" fmla="*/ 31 w 35"/>
                  <a:gd name="T21" fmla="*/ 14 h 36"/>
                  <a:gd name="T22" fmla="*/ 32 w 35"/>
                  <a:gd name="T23" fmla="*/ 15 h 36"/>
                  <a:gd name="T24" fmla="*/ 35 w 35"/>
                  <a:gd name="T25" fmla="*/ 16 h 36"/>
                  <a:gd name="T26" fmla="*/ 35 w 35"/>
                  <a:gd name="T27" fmla="*/ 18 h 36"/>
                  <a:gd name="T28" fmla="*/ 35 w 35"/>
                  <a:gd name="T29" fmla="*/ 21 h 36"/>
                  <a:gd name="T30" fmla="*/ 32 w 35"/>
                  <a:gd name="T31" fmla="*/ 21 h 36"/>
                  <a:gd name="T32" fmla="*/ 31 w 35"/>
                  <a:gd name="T33" fmla="*/ 22 h 36"/>
                  <a:gd name="T34" fmla="*/ 29 w 35"/>
                  <a:gd name="T35" fmla="*/ 25 h 36"/>
                  <a:gd name="T36" fmla="*/ 30 w 35"/>
                  <a:gd name="T37" fmla="*/ 26 h 36"/>
                  <a:gd name="T38" fmla="*/ 31 w 35"/>
                  <a:gd name="T39" fmla="*/ 30 h 36"/>
                  <a:gd name="T40" fmla="*/ 29 w 35"/>
                  <a:gd name="T41" fmla="*/ 32 h 36"/>
                  <a:gd name="T42" fmla="*/ 27 w 35"/>
                  <a:gd name="T43" fmla="*/ 31 h 36"/>
                  <a:gd name="T44" fmla="*/ 25 w 35"/>
                  <a:gd name="T45" fmla="*/ 30 h 36"/>
                  <a:gd name="T46" fmla="*/ 22 w 35"/>
                  <a:gd name="T47" fmla="*/ 31 h 36"/>
                  <a:gd name="T48" fmla="*/ 21 w 35"/>
                  <a:gd name="T49" fmla="*/ 32 h 36"/>
                  <a:gd name="T50" fmla="*/ 20 w 35"/>
                  <a:gd name="T51" fmla="*/ 36 h 36"/>
                  <a:gd name="T52" fmla="*/ 18 w 35"/>
                  <a:gd name="T53" fmla="*/ 36 h 36"/>
                  <a:gd name="T54" fmla="*/ 15 w 35"/>
                  <a:gd name="T55" fmla="*/ 36 h 36"/>
                  <a:gd name="T56" fmla="*/ 15 w 35"/>
                  <a:gd name="T57" fmla="*/ 33 h 36"/>
                  <a:gd name="T58" fmla="*/ 15 w 35"/>
                  <a:gd name="T59" fmla="*/ 32 h 36"/>
                  <a:gd name="T60" fmla="*/ 12 w 35"/>
                  <a:gd name="T61" fmla="*/ 30 h 36"/>
                  <a:gd name="T62" fmla="*/ 10 w 35"/>
                  <a:gd name="T63" fmla="*/ 30 h 36"/>
                  <a:gd name="T64" fmla="*/ 7 w 35"/>
                  <a:gd name="T65" fmla="*/ 32 h 36"/>
                  <a:gd name="T66" fmla="*/ 4 w 35"/>
                  <a:gd name="T67" fmla="*/ 29 h 36"/>
                  <a:gd name="T68" fmla="*/ 5 w 35"/>
                  <a:gd name="T69" fmla="*/ 26 h 36"/>
                  <a:gd name="T70" fmla="*/ 6 w 35"/>
                  <a:gd name="T71" fmla="*/ 24 h 36"/>
                  <a:gd name="T72" fmla="*/ 5 w 35"/>
                  <a:gd name="T73" fmla="*/ 21 h 36"/>
                  <a:gd name="T74" fmla="*/ 3 w 35"/>
                  <a:gd name="T75" fmla="*/ 21 h 36"/>
                  <a:gd name="T76" fmla="*/ 1 w 35"/>
                  <a:gd name="T77" fmla="*/ 20 h 36"/>
                  <a:gd name="T78" fmla="*/ 0 w 35"/>
                  <a:gd name="T79" fmla="*/ 18 h 36"/>
                  <a:gd name="T80" fmla="*/ 1 w 35"/>
                  <a:gd name="T81" fmla="*/ 16 h 36"/>
                  <a:gd name="T82" fmla="*/ 3 w 35"/>
                  <a:gd name="T83" fmla="*/ 15 h 36"/>
                  <a:gd name="T84" fmla="*/ 4 w 35"/>
                  <a:gd name="T85" fmla="*/ 15 h 36"/>
                  <a:gd name="T86" fmla="*/ 6 w 35"/>
                  <a:gd name="T87" fmla="*/ 12 h 36"/>
                  <a:gd name="T88" fmla="*/ 5 w 35"/>
                  <a:gd name="T89" fmla="*/ 10 h 36"/>
                  <a:gd name="T90" fmla="*/ 4 w 35"/>
                  <a:gd name="T91" fmla="*/ 8 h 36"/>
                  <a:gd name="T92" fmla="*/ 7 w 35"/>
                  <a:gd name="T93" fmla="*/ 4 h 36"/>
                  <a:gd name="T94" fmla="*/ 9 w 35"/>
                  <a:gd name="T95" fmla="*/ 5 h 36"/>
                  <a:gd name="T96" fmla="*/ 11 w 35"/>
                  <a:gd name="T97" fmla="*/ 6 h 36"/>
                  <a:gd name="T98" fmla="*/ 14 w 35"/>
                  <a:gd name="T99" fmla="*/ 5 h 36"/>
                  <a:gd name="T100" fmla="*/ 14 w 35"/>
                  <a:gd name="T101" fmla="*/ 3 h 36"/>
                  <a:gd name="T102" fmla="*/ 15 w 35"/>
                  <a:gd name="T103" fmla="*/ 1 h 36"/>
                  <a:gd name="T104" fmla="*/ 18 w 35"/>
                  <a:gd name="T105" fmla="*/ 0 h 36"/>
                  <a:gd name="T106" fmla="*/ 18 w 35"/>
                  <a:gd name="T107" fmla="*/ 7 h 36"/>
                  <a:gd name="T108" fmla="*/ 10 w 35"/>
                  <a:gd name="T109" fmla="*/ 10 h 36"/>
                  <a:gd name="T110" fmla="*/ 7 w 35"/>
                  <a:gd name="T111" fmla="*/ 18 h 36"/>
                  <a:gd name="T112" fmla="*/ 10 w 35"/>
                  <a:gd name="T113" fmla="*/ 26 h 36"/>
                  <a:gd name="T114" fmla="*/ 18 w 35"/>
                  <a:gd name="T115" fmla="*/ 29 h 36"/>
                  <a:gd name="T116" fmla="*/ 26 w 35"/>
                  <a:gd name="T117" fmla="*/ 26 h 36"/>
                  <a:gd name="T118" fmla="*/ 29 w 35"/>
                  <a:gd name="T119" fmla="*/ 18 h 36"/>
                  <a:gd name="T120" fmla="*/ 26 w 35"/>
                  <a:gd name="T121" fmla="*/ 10 h 36"/>
                  <a:gd name="T122" fmla="*/ 18 w 35"/>
                  <a:gd name="T12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" h="36">
                    <a:moveTo>
                      <a:pt x="18" y="0"/>
                    </a:moveTo>
                    <a:cubicBezTo>
                      <a:pt x="19" y="0"/>
                      <a:pt x="19" y="0"/>
                      <a:pt x="20" y="1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4"/>
                      <a:pt x="21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5" y="6"/>
                      <a:pt x="25" y="6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0" y="5"/>
                      <a:pt x="31" y="6"/>
                      <a:pt x="32" y="7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29" y="11"/>
                      <a:pt x="29" y="11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5"/>
                      <a:pt x="31" y="15"/>
                      <a:pt x="32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7"/>
                      <a:pt x="35" y="17"/>
                      <a:pt x="35" y="18"/>
                    </a:cubicBezTo>
                    <a:cubicBezTo>
                      <a:pt x="35" y="19"/>
                      <a:pt x="35" y="20"/>
                      <a:pt x="35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1" y="21"/>
                      <a:pt x="31" y="22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5"/>
                      <a:pt x="29" y="25"/>
                      <a:pt x="30" y="26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0" y="30"/>
                      <a:pt x="30" y="31"/>
                      <a:pt x="29" y="32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6" y="30"/>
                      <a:pt x="26" y="30"/>
                      <a:pt x="25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2"/>
                      <a:pt x="21" y="32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9" y="36"/>
                      <a:pt x="19" y="36"/>
                      <a:pt x="18" y="36"/>
                    </a:cubicBezTo>
                    <a:cubicBezTo>
                      <a:pt x="17" y="36"/>
                      <a:pt x="16" y="36"/>
                      <a:pt x="15" y="36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1" y="30"/>
                      <a:pt x="11" y="30"/>
                      <a:pt x="10" y="30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6" y="31"/>
                      <a:pt x="5" y="30"/>
                      <a:pt x="4" y="29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4" y="21"/>
                      <a:pt x="3" y="2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0" y="19"/>
                      <a:pt x="0" y="18"/>
                    </a:cubicBezTo>
                    <a:cubicBezTo>
                      <a:pt x="0" y="17"/>
                      <a:pt x="1" y="17"/>
                      <a:pt x="1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6"/>
                      <a:pt x="6" y="5"/>
                      <a:pt x="7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6"/>
                      <a:pt x="10" y="6"/>
                      <a:pt x="11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0"/>
                      <a:pt x="18" y="0"/>
                    </a:cubicBezTo>
                    <a:close/>
                    <a:moveTo>
                      <a:pt x="18" y="7"/>
                    </a:moveTo>
                    <a:cubicBezTo>
                      <a:pt x="15" y="7"/>
                      <a:pt x="12" y="8"/>
                      <a:pt x="10" y="10"/>
                    </a:cubicBezTo>
                    <a:cubicBezTo>
                      <a:pt x="8" y="12"/>
                      <a:pt x="7" y="15"/>
                      <a:pt x="7" y="18"/>
                    </a:cubicBezTo>
                    <a:cubicBezTo>
                      <a:pt x="7" y="21"/>
                      <a:pt x="8" y="24"/>
                      <a:pt x="10" y="26"/>
                    </a:cubicBezTo>
                    <a:cubicBezTo>
                      <a:pt x="12" y="28"/>
                      <a:pt x="15" y="29"/>
                      <a:pt x="18" y="29"/>
                    </a:cubicBezTo>
                    <a:cubicBezTo>
                      <a:pt x="21" y="29"/>
                      <a:pt x="24" y="28"/>
                      <a:pt x="26" y="26"/>
                    </a:cubicBezTo>
                    <a:cubicBezTo>
                      <a:pt x="28" y="24"/>
                      <a:pt x="29" y="21"/>
                      <a:pt x="29" y="18"/>
                    </a:cubicBezTo>
                    <a:cubicBezTo>
                      <a:pt x="29" y="15"/>
                      <a:pt x="28" y="12"/>
                      <a:pt x="26" y="10"/>
                    </a:cubicBezTo>
                    <a:cubicBezTo>
                      <a:pt x="24" y="8"/>
                      <a:pt x="21" y="7"/>
                      <a:pt x="18" y="7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5" name="Freeform 1703"/>
              <p:cNvSpPr>
                <a:spLocks noEditPoints="1"/>
              </p:cNvSpPr>
              <p:nvPr/>
            </p:nvSpPr>
            <p:spPr bwMode="auto">
              <a:xfrm>
                <a:off x="1702" y="831"/>
                <a:ext cx="24" cy="25"/>
              </a:xfrm>
              <a:custGeom>
                <a:avLst/>
                <a:gdLst>
                  <a:gd name="T0" fmla="*/ 17 w 20"/>
                  <a:gd name="T1" fmla="*/ 3 h 21"/>
                  <a:gd name="T2" fmla="*/ 10 w 20"/>
                  <a:gd name="T3" fmla="*/ 0 h 21"/>
                  <a:gd name="T4" fmla="*/ 3 w 20"/>
                  <a:gd name="T5" fmla="*/ 3 h 21"/>
                  <a:gd name="T6" fmla="*/ 0 w 20"/>
                  <a:gd name="T7" fmla="*/ 10 h 21"/>
                  <a:gd name="T8" fmla="*/ 3 w 20"/>
                  <a:gd name="T9" fmla="*/ 18 h 21"/>
                  <a:gd name="T10" fmla="*/ 10 w 20"/>
                  <a:gd name="T11" fmla="*/ 21 h 21"/>
                  <a:gd name="T12" fmla="*/ 17 w 20"/>
                  <a:gd name="T13" fmla="*/ 18 h 21"/>
                  <a:gd name="T14" fmla="*/ 20 w 20"/>
                  <a:gd name="T15" fmla="*/ 10 h 21"/>
                  <a:gd name="T16" fmla="*/ 17 w 20"/>
                  <a:gd name="T17" fmla="*/ 3 h 21"/>
                  <a:gd name="T18" fmla="*/ 10 w 20"/>
                  <a:gd name="T19" fmla="*/ 5 h 21"/>
                  <a:gd name="T20" fmla="*/ 15 w 20"/>
                  <a:gd name="T21" fmla="*/ 10 h 21"/>
                  <a:gd name="T22" fmla="*/ 10 w 20"/>
                  <a:gd name="T23" fmla="*/ 16 h 21"/>
                  <a:gd name="T24" fmla="*/ 4 w 20"/>
                  <a:gd name="T25" fmla="*/ 10 h 21"/>
                  <a:gd name="T26" fmla="*/ 10 w 20"/>
                  <a:gd name="T2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21">
                    <a:moveTo>
                      <a:pt x="17" y="3"/>
                    </a:moveTo>
                    <a:cubicBezTo>
                      <a:pt x="15" y="1"/>
                      <a:pt x="13" y="0"/>
                      <a:pt x="10" y="0"/>
                    </a:cubicBezTo>
                    <a:cubicBezTo>
                      <a:pt x="7" y="0"/>
                      <a:pt x="4" y="1"/>
                      <a:pt x="3" y="3"/>
                    </a:cubicBezTo>
                    <a:cubicBezTo>
                      <a:pt x="1" y="5"/>
                      <a:pt x="0" y="7"/>
                      <a:pt x="0" y="10"/>
                    </a:cubicBezTo>
                    <a:cubicBezTo>
                      <a:pt x="0" y="13"/>
                      <a:pt x="1" y="16"/>
                      <a:pt x="3" y="18"/>
                    </a:cubicBezTo>
                    <a:cubicBezTo>
                      <a:pt x="4" y="19"/>
                      <a:pt x="7" y="21"/>
                      <a:pt x="10" y="21"/>
                    </a:cubicBezTo>
                    <a:cubicBezTo>
                      <a:pt x="13" y="21"/>
                      <a:pt x="15" y="19"/>
                      <a:pt x="17" y="18"/>
                    </a:cubicBezTo>
                    <a:cubicBezTo>
                      <a:pt x="19" y="16"/>
                      <a:pt x="20" y="13"/>
                      <a:pt x="20" y="10"/>
                    </a:cubicBezTo>
                    <a:cubicBezTo>
                      <a:pt x="20" y="7"/>
                      <a:pt x="19" y="5"/>
                      <a:pt x="17" y="3"/>
                    </a:cubicBezTo>
                    <a:close/>
                    <a:moveTo>
                      <a:pt x="10" y="5"/>
                    </a:moveTo>
                    <a:cubicBezTo>
                      <a:pt x="13" y="5"/>
                      <a:pt x="15" y="7"/>
                      <a:pt x="15" y="10"/>
                    </a:cubicBezTo>
                    <a:cubicBezTo>
                      <a:pt x="15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5"/>
                      <a:pt x="10" y="5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6" name="Freeform 1704"/>
              <p:cNvSpPr>
                <a:spLocks noEditPoints="1"/>
              </p:cNvSpPr>
              <p:nvPr/>
            </p:nvSpPr>
            <p:spPr bwMode="auto">
              <a:xfrm>
                <a:off x="1394" y="1289"/>
                <a:ext cx="75" cy="82"/>
              </a:xfrm>
              <a:custGeom>
                <a:avLst/>
                <a:gdLst>
                  <a:gd name="T0" fmla="*/ 21 w 64"/>
                  <a:gd name="T1" fmla="*/ 53 h 69"/>
                  <a:gd name="T2" fmla="*/ 28 w 64"/>
                  <a:gd name="T3" fmla="*/ 60 h 69"/>
                  <a:gd name="T4" fmla="*/ 21 w 64"/>
                  <a:gd name="T5" fmla="*/ 68 h 69"/>
                  <a:gd name="T6" fmla="*/ 14 w 64"/>
                  <a:gd name="T7" fmla="*/ 60 h 69"/>
                  <a:gd name="T8" fmla="*/ 21 w 64"/>
                  <a:gd name="T9" fmla="*/ 53 h 69"/>
                  <a:gd name="T10" fmla="*/ 52 w 64"/>
                  <a:gd name="T11" fmla="*/ 55 h 69"/>
                  <a:gd name="T12" fmla="*/ 59 w 64"/>
                  <a:gd name="T13" fmla="*/ 62 h 69"/>
                  <a:gd name="T14" fmla="*/ 52 w 64"/>
                  <a:gd name="T15" fmla="*/ 69 h 69"/>
                  <a:gd name="T16" fmla="*/ 45 w 64"/>
                  <a:gd name="T17" fmla="*/ 62 h 69"/>
                  <a:gd name="T18" fmla="*/ 52 w 64"/>
                  <a:gd name="T19" fmla="*/ 55 h 69"/>
                  <a:gd name="T20" fmla="*/ 0 w 64"/>
                  <a:gd name="T21" fmla="*/ 0 h 69"/>
                  <a:gd name="T22" fmla="*/ 12 w 64"/>
                  <a:gd name="T23" fmla="*/ 0 h 69"/>
                  <a:gd name="T24" fmla="*/ 15 w 64"/>
                  <a:gd name="T25" fmla="*/ 9 h 69"/>
                  <a:gd name="T26" fmla="*/ 64 w 64"/>
                  <a:gd name="T27" fmla="*/ 9 h 69"/>
                  <a:gd name="T28" fmla="*/ 62 w 64"/>
                  <a:gd name="T29" fmla="*/ 30 h 69"/>
                  <a:gd name="T30" fmla="*/ 20 w 64"/>
                  <a:gd name="T31" fmla="*/ 38 h 69"/>
                  <a:gd name="T32" fmla="*/ 19 w 64"/>
                  <a:gd name="T33" fmla="*/ 44 h 69"/>
                  <a:gd name="T34" fmla="*/ 62 w 64"/>
                  <a:gd name="T35" fmla="*/ 44 h 69"/>
                  <a:gd name="T36" fmla="*/ 62 w 64"/>
                  <a:gd name="T37" fmla="*/ 50 h 69"/>
                  <a:gd name="T38" fmla="*/ 16 w 64"/>
                  <a:gd name="T39" fmla="*/ 50 h 69"/>
                  <a:gd name="T40" fmla="*/ 14 w 64"/>
                  <a:gd name="T41" fmla="*/ 34 h 69"/>
                  <a:gd name="T42" fmla="*/ 6 w 64"/>
                  <a:gd name="T43" fmla="*/ 6 h 69"/>
                  <a:gd name="T44" fmla="*/ 3 w 64"/>
                  <a:gd name="T45" fmla="*/ 6 h 69"/>
                  <a:gd name="T46" fmla="*/ 0 w 64"/>
                  <a:gd name="T4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69">
                    <a:moveTo>
                      <a:pt x="21" y="53"/>
                    </a:moveTo>
                    <a:cubicBezTo>
                      <a:pt x="25" y="53"/>
                      <a:pt x="28" y="57"/>
                      <a:pt x="28" y="60"/>
                    </a:cubicBezTo>
                    <a:cubicBezTo>
                      <a:pt x="28" y="64"/>
                      <a:pt x="25" y="68"/>
                      <a:pt x="21" y="68"/>
                    </a:cubicBezTo>
                    <a:cubicBezTo>
                      <a:pt x="17" y="68"/>
                      <a:pt x="14" y="64"/>
                      <a:pt x="14" y="60"/>
                    </a:cubicBezTo>
                    <a:cubicBezTo>
                      <a:pt x="14" y="57"/>
                      <a:pt x="17" y="53"/>
                      <a:pt x="21" y="53"/>
                    </a:cubicBezTo>
                    <a:close/>
                    <a:moveTo>
                      <a:pt x="52" y="55"/>
                    </a:moveTo>
                    <a:cubicBezTo>
                      <a:pt x="56" y="55"/>
                      <a:pt x="59" y="58"/>
                      <a:pt x="59" y="62"/>
                    </a:cubicBezTo>
                    <a:cubicBezTo>
                      <a:pt x="59" y="65"/>
                      <a:pt x="56" y="69"/>
                      <a:pt x="52" y="69"/>
                    </a:cubicBezTo>
                    <a:cubicBezTo>
                      <a:pt x="48" y="69"/>
                      <a:pt x="45" y="65"/>
                      <a:pt x="45" y="62"/>
                    </a:cubicBezTo>
                    <a:cubicBezTo>
                      <a:pt x="45" y="58"/>
                      <a:pt x="48" y="55"/>
                      <a:pt x="52" y="55"/>
                    </a:cubicBezTo>
                    <a:close/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7" y="38"/>
                      <a:pt x="17" y="44"/>
                      <a:pt x="19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9" y="50"/>
                      <a:pt x="9" y="37"/>
                      <a:pt x="14" y="3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3" y="6"/>
                      <a:pt x="3" y="6"/>
                      <a:pt x="3" y="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7" name="Freeform 1705"/>
              <p:cNvSpPr>
                <a:spLocks noEditPoints="1"/>
              </p:cNvSpPr>
              <p:nvPr/>
            </p:nvSpPr>
            <p:spPr bwMode="auto">
              <a:xfrm>
                <a:off x="1429" y="866"/>
                <a:ext cx="37" cy="37"/>
              </a:xfrm>
              <a:custGeom>
                <a:avLst/>
                <a:gdLst>
                  <a:gd name="T0" fmla="*/ 16 w 31"/>
                  <a:gd name="T1" fmla="*/ 0 h 32"/>
                  <a:gd name="T2" fmla="*/ 31 w 31"/>
                  <a:gd name="T3" fmla="*/ 16 h 32"/>
                  <a:gd name="T4" fmla="*/ 16 w 31"/>
                  <a:gd name="T5" fmla="*/ 32 h 32"/>
                  <a:gd name="T6" fmla="*/ 0 w 31"/>
                  <a:gd name="T7" fmla="*/ 16 h 32"/>
                  <a:gd name="T8" fmla="*/ 16 w 31"/>
                  <a:gd name="T9" fmla="*/ 0 h 32"/>
                  <a:gd name="T10" fmla="*/ 22 w 31"/>
                  <a:gd name="T11" fmla="*/ 16 h 32"/>
                  <a:gd name="T12" fmla="*/ 17 w 31"/>
                  <a:gd name="T13" fmla="*/ 12 h 32"/>
                  <a:gd name="T14" fmla="*/ 12 w 31"/>
                  <a:gd name="T15" fmla="*/ 8 h 32"/>
                  <a:gd name="T16" fmla="*/ 12 w 31"/>
                  <a:gd name="T17" fmla="*/ 16 h 32"/>
                  <a:gd name="T18" fmla="*/ 12 w 31"/>
                  <a:gd name="T19" fmla="*/ 24 h 32"/>
                  <a:gd name="T20" fmla="*/ 17 w 31"/>
                  <a:gd name="T21" fmla="*/ 20 h 32"/>
                  <a:gd name="T22" fmla="*/ 22 w 31"/>
                  <a:gd name="T23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2">
                    <a:moveTo>
                      <a:pt x="16" y="0"/>
                    </a:moveTo>
                    <a:cubicBezTo>
                      <a:pt x="24" y="0"/>
                      <a:pt x="31" y="7"/>
                      <a:pt x="31" y="16"/>
                    </a:cubicBezTo>
                    <a:cubicBezTo>
                      <a:pt x="31" y="25"/>
                      <a:pt x="24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  <a:moveTo>
                      <a:pt x="22" y="16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22" y="16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8" name="Freeform 1706"/>
              <p:cNvSpPr>
                <a:spLocks noEditPoints="1"/>
              </p:cNvSpPr>
              <p:nvPr/>
            </p:nvSpPr>
            <p:spPr bwMode="auto">
              <a:xfrm>
                <a:off x="459" y="1244"/>
                <a:ext cx="48" cy="46"/>
              </a:xfrm>
              <a:custGeom>
                <a:avLst/>
                <a:gdLst>
                  <a:gd name="T0" fmla="*/ 34 w 40"/>
                  <a:gd name="T1" fmla="*/ 14 h 39"/>
                  <a:gd name="T2" fmla="*/ 40 w 40"/>
                  <a:gd name="T3" fmla="*/ 20 h 39"/>
                  <a:gd name="T4" fmla="*/ 40 w 40"/>
                  <a:gd name="T5" fmla="*/ 20 h 39"/>
                  <a:gd name="T6" fmla="*/ 34 w 40"/>
                  <a:gd name="T7" fmla="*/ 27 h 39"/>
                  <a:gd name="T8" fmla="*/ 26 w 40"/>
                  <a:gd name="T9" fmla="*/ 27 h 39"/>
                  <a:gd name="T10" fmla="*/ 26 w 40"/>
                  <a:gd name="T11" fmla="*/ 16 h 39"/>
                  <a:gd name="T12" fmla="*/ 13 w 40"/>
                  <a:gd name="T13" fmla="*/ 16 h 39"/>
                  <a:gd name="T14" fmla="*/ 13 w 40"/>
                  <a:gd name="T15" fmla="*/ 27 h 39"/>
                  <a:gd name="T16" fmla="*/ 6 w 40"/>
                  <a:gd name="T17" fmla="*/ 27 h 39"/>
                  <a:gd name="T18" fmla="*/ 0 w 40"/>
                  <a:gd name="T19" fmla="*/ 20 h 39"/>
                  <a:gd name="T20" fmla="*/ 0 w 40"/>
                  <a:gd name="T21" fmla="*/ 20 h 39"/>
                  <a:gd name="T22" fmla="*/ 2 w 40"/>
                  <a:gd name="T23" fmla="*/ 16 h 39"/>
                  <a:gd name="T24" fmla="*/ 2 w 40"/>
                  <a:gd name="T25" fmla="*/ 13 h 39"/>
                  <a:gd name="T26" fmla="*/ 8 w 40"/>
                  <a:gd name="T27" fmla="*/ 7 h 39"/>
                  <a:gd name="T28" fmla="*/ 9 w 40"/>
                  <a:gd name="T29" fmla="*/ 7 h 39"/>
                  <a:gd name="T30" fmla="*/ 18 w 40"/>
                  <a:gd name="T31" fmla="*/ 0 h 39"/>
                  <a:gd name="T32" fmla="*/ 26 w 40"/>
                  <a:gd name="T33" fmla="*/ 6 h 39"/>
                  <a:gd name="T34" fmla="*/ 28 w 40"/>
                  <a:gd name="T35" fmla="*/ 6 h 39"/>
                  <a:gd name="T36" fmla="*/ 35 w 40"/>
                  <a:gd name="T37" fmla="*/ 12 h 39"/>
                  <a:gd name="T38" fmla="*/ 34 w 40"/>
                  <a:gd name="T39" fmla="*/ 14 h 39"/>
                  <a:gd name="T40" fmla="*/ 15 w 40"/>
                  <a:gd name="T41" fmla="*/ 18 h 39"/>
                  <a:gd name="T42" fmla="*/ 15 w 40"/>
                  <a:gd name="T43" fmla="*/ 29 h 39"/>
                  <a:gd name="T44" fmla="*/ 10 w 40"/>
                  <a:gd name="T45" fmla="*/ 29 h 39"/>
                  <a:gd name="T46" fmla="*/ 20 w 40"/>
                  <a:gd name="T47" fmla="*/ 39 h 39"/>
                  <a:gd name="T48" fmla="*/ 29 w 40"/>
                  <a:gd name="T49" fmla="*/ 29 h 39"/>
                  <a:gd name="T50" fmla="*/ 24 w 40"/>
                  <a:gd name="T51" fmla="*/ 29 h 39"/>
                  <a:gd name="T52" fmla="*/ 24 w 40"/>
                  <a:gd name="T53" fmla="*/ 18 h 39"/>
                  <a:gd name="T54" fmla="*/ 15 w 40"/>
                  <a:gd name="T55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39">
                    <a:moveTo>
                      <a:pt x="34" y="14"/>
                    </a:moveTo>
                    <a:cubicBezTo>
                      <a:pt x="38" y="14"/>
                      <a:pt x="40" y="17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4"/>
                      <a:pt x="37" y="27"/>
                      <a:pt x="34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3" y="27"/>
                      <a:pt x="0" y="24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1" y="17"/>
                      <a:pt x="2" y="16"/>
                    </a:cubicBezTo>
                    <a:cubicBezTo>
                      <a:pt x="2" y="15"/>
                      <a:pt x="2" y="14"/>
                      <a:pt x="2" y="13"/>
                    </a:cubicBezTo>
                    <a:cubicBezTo>
                      <a:pt x="2" y="10"/>
                      <a:pt x="4" y="7"/>
                      <a:pt x="8" y="7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10" y="3"/>
                      <a:pt x="14" y="0"/>
                      <a:pt x="18" y="0"/>
                    </a:cubicBezTo>
                    <a:cubicBezTo>
                      <a:pt x="22" y="0"/>
                      <a:pt x="25" y="3"/>
                      <a:pt x="26" y="6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32" y="6"/>
                      <a:pt x="35" y="9"/>
                      <a:pt x="35" y="12"/>
                    </a:cubicBezTo>
                    <a:cubicBezTo>
                      <a:pt x="35" y="13"/>
                      <a:pt x="35" y="13"/>
                      <a:pt x="34" y="14"/>
                    </a:cubicBezTo>
                    <a:close/>
                    <a:moveTo>
                      <a:pt x="15" y="18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18"/>
                      <a:pt x="24" y="18"/>
                      <a:pt x="24" y="18"/>
                    </a:cubicBezTo>
                    <a:lnTo>
                      <a:pt x="15" y="18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09" name="Freeform 1707"/>
              <p:cNvSpPr>
                <a:spLocks noEditPoints="1"/>
              </p:cNvSpPr>
              <p:nvPr/>
            </p:nvSpPr>
            <p:spPr bwMode="auto">
              <a:xfrm>
                <a:off x="1229" y="837"/>
                <a:ext cx="50" cy="38"/>
              </a:xfrm>
              <a:custGeom>
                <a:avLst/>
                <a:gdLst>
                  <a:gd name="T0" fmla="*/ 7 w 42"/>
                  <a:gd name="T1" fmla="*/ 19 h 32"/>
                  <a:gd name="T2" fmla="*/ 35 w 42"/>
                  <a:gd name="T3" fmla="*/ 19 h 32"/>
                  <a:gd name="T4" fmla="*/ 35 w 42"/>
                  <a:gd name="T5" fmla="*/ 20 h 32"/>
                  <a:gd name="T6" fmla="*/ 31 w 42"/>
                  <a:gd name="T7" fmla="*/ 23 h 32"/>
                  <a:gd name="T8" fmla="*/ 31 w 42"/>
                  <a:gd name="T9" fmla="*/ 23 h 32"/>
                  <a:gd name="T10" fmla="*/ 11 w 42"/>
                  <a:gd name="T11" fmla="*/ 23 h 32"/>
                  <a:gd name="T12" fmla="*/ 7 w 42"/>
                  <a:gd name="T13" fmla="*/ 19 h 32"/>
                  <a:gd name="T14" fmla="*/ 19 w 42"/>
                  <a:gd name="T15" fmla="*/ 25 h 32"/>
                  <a:gd name="T16" fmla="*/ 24 w 42"/>
                  <a:gd name="T17" fmla="*/ 25 h 32"/>
                  <a:gd name="T18" fmla="*/ 24 w 42"/>
                  <a:gd name="T19" fmla="*/ 30 h 32"/>
                  <a:gd name="T20" fmla="*/ 19 w 42"/>
                  <a:gd name="T21" fmla="*/ 30 h 32"/>
                  <a:gd name="T22" fmla="*/ 19 w 42"/>
                  <a:gd name="T23" fmla="*/ 25 h 32"/>
                  <a:gd name="T24" fmla="*/ 0 w 42"/>
                  <a:gd name="T25" fmla="*/ 12 h 32"/>
                  <a:gd name="T26" fmla="*/ 4 w 42"/>
                  <a:gd name="T27" fmla="*/ 15 h 32"/>
                  <a:gd name="T28" fmla="*/ 39 w 42"/>
                  <a:gd name="T29" fmla="*/ 16 h 32"/>
                  <a:gd name="T30" fmla="*/ 39 w 42"/>
                  <a:gd name="T31" fmla="*/ 16 h 32"/>
                  <a:gd name="T32" fmla="*/ 42 w 42"/>
                  <a:gd name="T33" fmla="*/ 12 h 32"/>
                  <a:gd name="T34" fmla="*/ 42 w 42"/>
                  <a:gd name="T35" fmla="*/ 12 h 32"/>
                  <a:gd name="T36" fmla="*/ 0 w 42"/>
                  <a:gd name="T37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32">
                    <a:moveTo>
                      <a:pt x="7" y="19"/>
                    </a:moveTo>
                    <a:cubicBezTo>
                      <a:pt x="15" y="12"/>
                      <a:pt x="27" y="12"/>
                      <a:pt x="35" y="19"/>
                    </a:cubicBezTo>
                    <a:cubicBezTo>
                      <a:pt x="35" y="19"/>
                      <a:pt x="35" y="19"/>
                      <a:pt x="35" y="20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26" y="18"/>
                      <a:pt x="17" y="18"/>
                      <a:pt x="11" y="23"/>
                    </a:cubicBezTo>
                    <a:cubicBezTo>
                      <a:pt x="7" y="19"/>
                      <a:pt x="7" y="19"/>
                      <a:pt x="7" y="19"/>
                    </a:cubicBezTo>
                    <a:close/>
                    <a:moveTo>
                      <a:pt x="19" y="25"/>
                    </a:moveTo>
                    <a:cubicBezTo>
                      <a:pt x="20" y="23"/>
                      <a:pt x="23" y="23"/>
                      <a:pt x="24" y="25"/>
                    </a:cubicBezTo>
                    <a:cubicBezTo>
                      <a:pt x="26" y="26"/>
                      <a:pt x="26" y="29"/>
                      <a:pt x="24" y="30"/>
                    </a:cubicBezTo>
                    <a:cubicBezTo>
                      <a:pt x="23" y="32"/>
                      <a:pt x="20" y="32"/>
                      <a:pt x="19" y="30"/>
                    </a:cubicBezTo>
                    <a:cubicBezTo>
                      <a:pt x="17" y="29"/>
                      <a:pt x="17" y="26"/>
                      <a:pt x="19" y="25"/>
                    </a:cubicBezTo>
                    <a:close/>
                    <a:moveTo>
                      <a:pt x="0" y="12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13" y="6"/>
                      <a:pt x="29" y="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1" y="0"/>
                      <a:pt x="12" y="0"/>
                      <a:pt x="0" y="12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0" name="Freeform 1708"/>
              <p:cNvSpPr>
                <a:spLocks noEditPoints="1"/>
              </p:cNvSpPr>
              <p:nvPr/>
            </p:nvSpPr>
            <p:spPr bwMode="auto">
              <a:xfrm>
                <a:off x="1009" y="758"/>
                <a:ext cx="31" cy="46"/>
              </a:xfrm>
              <a:custGeom>
                <a:avLst/>
                <a:gdLst>
                  <a:gd name="T0" fmla="*/ 13 w 26"/>
                  <a:gd name="T1" fmla="*/ 0 h 39"/>
                  <a:gd name="T2" fmla="*/ 26 w 26"/>
                  <a:gd name="T3" fmla="*/ 13 h 39"/>
                  <a:gd name="T4" fmla="*/ 13 w 26"/>
                  <a:gd name="T5" fmla="*/ 39 h 39"/>
                  <a:gd name="T6" fmla="*/ 0 w 26"/>
                  <a:gd name="T7" fmla="*/ 13 h 39"/>
                  <a:gd name="T8" fmla="*/ 13 w 26"/>
                  <a:gd name="T9" fmla="*/ 0 h 39"/>
                  <a:gd name="T10" fmla="*/ 13 w 26"/>
                  <a:gd name="T11" fmla="*/ 8 h 39"/>
                  <a:gd name="T12" fmla="*/ 8 w 26"/>
                  <a:gd name="T13" fmla="*/ 14 h 39"/>
                  <a:gd name="T14" fmla="*/ 13 w 26"/>
                  <a:gd name="T15" fmla="*/ 19 h 39"/>
                  <a:gd name="T16" fmla="*/ 19 w 26"/>
                  <a:gd name="T17" fmla="*/ 14 h 39"/>
                  <a:gd name="T18" fmla="*/ 13 w 26"/>
                  <a:gd name="T19" fmla="*/ 8 h 39"/>
                  <a:gd name="T20" fmla="*/ 13 w 26"/>
                  <a:gd name="T21" fmla="*/ 4 h 39"/>
                  <a:gd name="T22" fmla="*/ 4 w 26"/>
                  <a:gd name="T23" fmla="*/ 14 h 39"/>
                  <a:gd name="T24" fmla="*/ 13 w 26"/>
                  <a:gd name="T25" fmla="*/ 23 h 39"/>
                  <a:gd name="T26" fmla="*/ 23 w 26"/>
                  <a:gd name="T27" fmla="*/ 14 h 39"/>
                  <a:gd name="T28" fmla="*/ 13 w 26"/>
                  <a:gd name="T29" fmla="*/ 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9">
                    <a:moveTo>
                      <a:pt x="13" y="0"/>
                    </a:moveTo>
                    <a:cubicBezTo>
                      <a:pt x="20" y="0"/>
                      <a:pt x="26" y="6"/>
                      <a:pt x="26" y="13"/>
                    </a:cubicBezTo>
                    <a:cubicBezTo>
                      <a:pt x="26" y="22"/>
                      <a:pt x="16" y="33"/>
                      <a:pt x="13" y="39"/>
                    </a:cubicBezTo>
                    <a:cubicBezTo>
                      <a:pt x="10" y="33"/>
                      <a:pt x="0" y="22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4"/>
                    </a:cubicBezTo>
                    <a:cubicBezTo>
                      <a:pt x="8" y="17"/>
                      <a:pt x="10" y="19"/>
                      <a:pt x="13" y="19"/>
                    </a:cubicBezTo>
                    <a:cubicBezTo>
                      <a:pt x="16" y="19"/>
                      <a:pt x="19" y="17"/>
                      <a:pt x="19" y="14"/>
                    </a:cubicBezTo>
                    <a:cubicBezTo>
                      <a:pt x="19" y="10"/>
                      <a:pt x="16" y="8"/>
                      <a:pt x="13" y="8"/>
                    </a:cubicBezTo>
                    <a:close/>
                    <a:moveTo>
                      <a:pt x="13" y="4"/>
                    </a:moveTo>
                    <a:cubicBezTo>
                      <a:pt x="8" y="4"/>
                      <a:pt x="4" y="8"/>
                      <a:pt x="4" y="14"/>
                    </a:cubicBezTo>
                    <a:cubicBezTo>
                      <a:pt x="4" y="19"/>
                      <a:pt x="8" y="23"/>
                      <a:pt x="13" y="23"/>
                    </a:cubicBezTo>
                    <a:cubicBezTo>
                      <a:pt x="18" y="23"/>
                      <a:pt x="23" y="19"/>
                      <a:pt x="23" y="14"/>
                    </a:cubicBezTo>
                    <a:cubicBezTo>
                      <a:pt x="23" y="8"/>
                      <a:pt x="18" y="4"/>
                      <a:pt x="13" y="4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1" name="Freeform 1709"/>
              <p:cNvSpPr>
                <a:spLocks/>
              </p:cNvSpPr>
              <p:nvPr/>
            </p:nvSpPr>
            <p:spPr bwMode="auto">
              <a:xfrm>
                <a:off x="1265" y="896"/>
                <a:ext cx="45" cy="38"/>
              </a:xfrm>
              <a:custGeom>
                <a:avLst/>
                <a:gdLst>
                  <a:gd name="T0" fmla="*/ 19 w 38"/>
                  <a:gd name="T1" fmla="*/ 0 h 32"/>
                  <a:gd name="T2" fmla="*/ 29 w 38"/>
                  <a:gd name="T3" fmla="*/ 8 h 32"/>
                  <a:gd name="T4" fmla="*/ 38 w 38"/>
                  <a:gd name="T5" fmla="*/ 16 h 32"/>
                  <a:gd name="T6" fmla="*/ 33 w 38"/>
                  <a:gd name="T7" fmla="*/ 16 h 32"/>
                  <a:gd name="T8" fmla="*/ 33 w 38"/>
                  <a:gd name="T9" fmla="*/ 32 h 32"/>
                  <a:gd name="T10" fmla="*/ 24 w 38"/>
                  <a:gd name="T11" fmla="*/ 32 h 32"/>
                  <a:gd name="T12" fmla="*/ 24 w 38"/>
                  <a:gd name="T13" fmla="*/ 23 h 32"/>
                  <a:gd name="T14" fmla="*/ 19 w 38"/>
                  <a:gd name="T15" fmla="*/ 18 h 32"/>
                  <a:gd name="T16" fmla="*/ 19 w 38"/>
                  <a:gd name="T17" fmla="*/ 18 h 32"/>
                  <a:gd name="T18" fmla="*/ 14 w 38"/>
                  <a:gd name="T19" fmla="*/ 23 h 32"/>
                  <a:gd name="T20" fmla="*/ 14 w 38"/>
                  <a:gd name="T21" fmla="*/ 32 h 32"/>
                  <a:gd name="T22" fmla="*/ 5 w 38"/>
                  <a:gd name="T23" fmla="*/ 32 h 32"/>
                  <a:gd name="T24" fmla="*/ 5 w 38"/>
                  <a:gd name="T25" fmla="*/ 16 h 32"/>
                  <a:gd name="T26" fmla="*/ 0 w 38"/>
                  <a:gd name="T27" fmla="*/ 16 h 32"/>
                  <a:gd name="T28" fmla="*/ 7 w 38"/>
                  <a:gd name="T29" fmla="*/ 10 h 32"/>
                  <a:gd name="T30" fmla="*/ 7 w 38"/>
                  <a:gd name="T31" fmla="*/ 3 h 32"/>
                  <a:gd name="T32" fmla="*/ 11 w 38"/>
                  <a:gd name="T33" fmla="*/ 3 h 32"/>
                  <a:gd name="T34" fmla="*/ 11 w 38"/>
                  <a:gd name="T35" fmla="*/ 7 h 32"/>
                  <a:gd name="T36" fmla="*/ 19 w 38"/>
                  <a:gd name="T3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32">
                    <a:moveTo>
                      <a:pt x="19" y="0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0"/>
                      <a:pt x="22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7" y="18"/>
                      <a:pt x="14" y="20"/>
                      <a:pt x="14" y="23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2" name="Freeform 1710"/>
              <p:cNvSpPr>
                <a:spLocks noEditPoints="1"/>
              </p:cNvSpPr>
              <p:nvPr/>
            </p:nvSpPr>
            <p:spPr bwMode="auto">
              <a:xfrm>
                <a:off x="663" y="1265"/>
                <a:ext cx="25" cy="45"/>
              </a:xfrm>
              <a:custGeom>
                <a:avLst/>
                <a:gdLst>
                  <a:gd name="T0" fmla="*/ 2 w 21"/>
                  <a:gd name="T1" fmla="*/ 0 h 38"/>
                  <a:gd name="T2" fmla="*/ 19 w 21"/>
                  <a:gd name="T3" fmla="*/ 0 h 38"/>
                  <a:gd name="T4" fmla="*/ 21 w 21"/>
                  <a:gd name="T5" fmla="*/ 2 h 38"/>
                  <a:gd name="T6" fmla="*/ 21 w 21"/>
                  <a:gd name="T7" fmla="*/ 36 h 38"/>
                  <a:gd name="T8" fmla="*/ 19 w 21"/>
                  <a:gd name="T9" fmla="*/ 38 h 38"/>
                  <a:gd name="T10" fmla="*/ 2 w 21"/>
                  <a:gd name="T11" fmla="*/ 38 h 38"/>
                  <a:gd name="T12" fmla="*/ 0 w 21"/>
                  <a:gd name="T13" fmla="*/ 36 h 38"/>
                  <a:gd name="T14" fmla="*/ 0 w 21"/>
                  <a:gd name="T15" fmla="*/ 2 h 38"/>
                  <a:gd name="T16" fmla="*/ 2 w 21"/>
                  <a:gd name="T17" fmla="*/ 0 h 38"/>
                  <a:gd name="T18" fmla="*/ 2 w 21"/>
                  <a:gd name="T19" fmla="*/ 3 h 38"/>
                  <a:gd name="T20" fmla="*/ 2 w 21"/>
                  <a:gd name="T21" fmla="*/ 29 h 38"/>
                  <a:gd name="T22" fmla="*/ 19 w 21"/>
                  <a:gd name="T23" fmla="*/ 29 h 38"/>
                  <a:gd name="T24" fmla="*/ 19 w 21"/>
                  <a:gd name="T25" fmla="*/ 3 h 38"/>
                  <a:gd name="T26" fmla="*/ 2 w 21"/>
                  <a:gd name="T27" fmla="*/ 3 h 38"/>
                  <a:gd name="T28" fmla="*/ 3 w 21"/>
                  <a:gd name="T29" fmla="*/ 33 h 38"/>
                  <a:gd name="T30" fmla="*/ 3 w 21"/>
                  <a:gd name="T31" fmla="*/ 35 h 38"/>
                  <a:gd name="T32" fmla="*/ 7 w 21"/>
                  <a:gd name="T33" fmla="*/ 35 h 38"/>
                  <a:gd name="T34" fmla="*/ 7 w 21"/>
                  <a:gd name="T35" fmla="*/ 33 h 38"/>
                  <a:gd name="T36" fmla="*/ 3 w 21"/>
                  <a:gd name="T37" fmla="*/ 33 h 38"/>
                  <a:gd name="T38" fmla="*/ 14 w 21"/>
                  <a:gd name="T39" fmla="*/ 33 h 38"/>
                  <a:gd name="T40" fmla="*/ 14 w 21"/>
                  <a:gd name="T41" fmla="*/ 35 h 38"/>
                  <a:gd name="T42" fmla="*/ 18 w 21"/>
                  <a:gd name="T43" fmla="*/ 35 h 38"/>
                  <a:gd name="T44" fmla="*/ 18 w 21"/>
                  <a:gd name="T45" fmla="*/ 33 h 38"/>
                  <a:gd name="T46" fmla="*/ 14 w 21"/>
                  <a:gd name="T47" fmla="*/ 33 h 38"/>
                  <a:gd name="T48" fmla="*/ 10 w 21"/>
                  <a:gd name="T49" fmla="*/ 32 h 38"/>
                  <a:gd name="T50" fmla="*/ 9 w 21"/>
                  <a:gd name="T51" fmla="*/ 34 h 38"/>
                  <a:gd name="T52" fmla="*/ 10 w 21"/>
                  <a:gd name="T53" fmla="*/ 35 h 38"/>
                  <a:gd name="T54" fmla="*/ 12 w 21"/>
                  <a:gd name="T55" fmla="*/ 34 h 38"/>
                  <a:gd name="T56" fmla="*/ 10 w 21"/>
                  <a:gd name="T57" fmla="*/ 3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8">
                    <a:moveTo>
                      <a:pt x="2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7"/>
                      <a:pt x="20" y="38"/>
                      <a:pt x="19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2" y="3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3" y="33"/>
                    </a:moveTo>
                    <a:cubicBezTo>
                      <a:pt x="3" y="35"/>
                      <a:pt x="3" y="35"/>
                      <a:pt x="3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3" y="33"/>
                      <a:pt x="3" y="33"/>
                      <a:pt x="3" y="33"/>
                    </a:cubicBezTo>
                    <a:close/>
                    <a:moveTo>
                      <a:pt x="14" y="33"/>
                    </a:moveTo>
                    <a:cubicBezTo>
                      <a:pt x="14" y="35"/>
                      <a:pt x="14" y="35"/>
                      <a:pt x="14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4" y="33"/>
                      <a:pt x="14" y="33"/>
                      <a:pt x="14" y="33"/>
                    </a:cubicBezTo>
                    <a:close/>
                    <a:moveTo>
                      <a:pt x="10" y="32"/>
                    </a:moveTo>
                    <a:cubicBezTo>
                      <a:pt x="9" y="32"/>
                      <a:pt x="9" y="33"/>
                      <a:pt x="9" y="34"/>
                    </a:cubicBezTo>
                    <a:cubicBezTo>
                      <a:pt x="9" y="34"/>
                      <a:pt x="9" y="35"/>
                      <a:pt x="10" y="35"/>
                    </a:cubicBezTo>
                    <a:cubicBezTo>
                      <a:pt x="11" y="35"/>
                      <a:pt x="12" y="34"/>
                      <a:pt x="12" y="34"/>
                    </a:cubicBezTo>
                    <a:cubicBezTo>
                      <a:pt x="12" y="33"/>
                      <a:pt x="11" y="32"/>
                      <a:pt x="10" y="32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3" name="Freeform 1711"/>
              <p:cNvSpPr>
                <a:spLocks noEditPoints="1"/>
              </p:cNvSpPr>
              <p:nvPr/>
            </p:nvSpPr>
            <p:spPr bwMode="auto">
              <a:xfrm>
                <a:off x="367" y="1215"/>
                <a:ext cx="50" cy="29"/>
              </a:xfrm>
              <a:custGeom>
                <a:avLst/>
                <a:gdLst>
                  <a:gd name="T0" fmla="*/ 12 w 42"/>
                  <a:gd name="T1" fmla="*/ 25 h 25"/>
                  <a:gd name="T2" fmla="*/ 12 w 42"/>
                  <a:gd name="T3" fmla="*/ 25 h 25"/>
                  <a:gd name="T4" fmla="*/ 0 w 42"/>
                  <a:gd name="T5" fmla="*/ 25 h 25"/>
                  <a:gd name="T6" fmla="*/ 0 w 42"/>
                  <a:gd name="T7" fmla="*/ 22 h 25"/>
                  <a:gd name="T8" fmla="*/ 8 w 42"/>
                  <a:gd name="T9" fmla="*/ 18 h 25"/>
                  <a:gd name="T10" fmla="*/ 8 w 42"/>
                  <a:gd name="T11" fmla="*/ 7 h 25"/>
                  <a:gd name="T12" fmla="*/ 8 w 42"/>
                  <a:gd name="T13" fmla="*/ 7 h 25"/>
                  <a:gd name="T14" fmla="*/ 8 w 42"/>
                  <a:gd name="T15" fmla="*/ 6 h 25"/>
                  <a:gd name="T16" fmla="*/ 12 w 42"/>
                  <a:gd name="T17" fmla="*/ 0 h 25"/>
                  <a:gd name="T18" fmla="*/ 12 w 42"/>
                  <a:gd name="T19" fmla="*/ 0 h 25"/>
                  <a:gd name="T20" fmla="*/ 12 w 42"/>
                  <a:gd name="T21" fmla="*/ 0 h 25"/>
                  <a:gd name="T22" fmla="*/ 12 w 42"/>
                  <a:gd name="T23" fmla="*/ 0 h 25"/>
                  <a:gd name="T24" fmla="*/ 12 w 42"/>
                  <a:gd name="T25" fmla="*/ 0 h 25"/>
                  <a:gd name="T26" fmla="*/ 17 w 42"/>
                  <a:gd name="T27" fmla="*/ 6 h 25"/>
                  <a:gd name="T28" fmla="*/ 17 w 42"/>
                  <a:gd name="T29" fmla="*/ 7 h 25"/>
                  <a:gd name="T30" fmla="*/ 17 w 42"/>
                  <a:gd name="T31" fmla="*/ 7 h 25"/>
                  <a:gd name="T32" fmla="*/ 17 w 42"/>
                  <a:gd name="T33" fmla="*/ 18 h 25"/>
                  <a:gd name="T34" fmla="*/ 18 w 42"/>
                  <a:gd name="T35" fmla="*/ 18 h 25"/>
                  <a:gd name="T36" fmla="*/ 15 w 42"/>
                  <a:gd name="T37" fmla="*/ 22 h 25"/>
                  <a:gd name="T38" fmla="*/ 15 w 42"/>
                  <a:gd name="T39" fmla="*/ 25 h 25"/>
                  <a:gd name="T40" fmla="*/ 12 w 42"/>
                  <a:gd name="T41" fmla="*/ 25 h 25"/>
                  <a:gd name="T42" fmla="*/ 30 w 42"/>
                  <a:gd name="T43" fmla="*/ 25 h 25"/>
                  <a:gd name="T44" fmla="*/ 42 w 42"/>
                  <a:gd name="T45" fmla="*/ 25 h 25"/>
                  <a:gd name="T46" fmla="*/ 42 w 42"/>
                  <a:gd name="T47" fmla="*/ 22 h 25"/>
                  <a:gd name="T48" fmla="*/ 34 w 42"/>
                  <a:gd name="T49" fmla="*/ 18 h 25"/>
                  <a:gd name="T50" fmla="*/ 34 w 42"/>
                  <a:gd name="T51" fmla="*/ 7 h 25"/>
                  <a:gd name="T52" fmla="*/ 34 w 42"/>
                  <a:gd name="T53" fmla="*/ 7 h 25"/>
                  <a:gd name="T54" fmla="*/ 34 w 42"/>
                  <a:gd name="T55" fmla="*/ 6 h 25"/>
                  <a:gd name="T56" fmla="*/ 30 w 42"/>
                  <a:gd name="T57" fmla="*/ 0 h 25"/>
                  <a:gd name="T58" fmla="*/ 30 w 42"/>
                  <a:gd name="T59" fmla="*/ 0 h 25"/>
                  <a:gd name="T60" fmla="*/ 30 w 42"/>
                  <a:gd name="T61" fmla="*/ 0 h 25"/>
                  <a:gd name="T62" fmla="*/ 30 w 42"/>
                  <a:gd name="T63" fmla="*/ 0 h 25"/>
                  <a:gd name="T64" fmla="*/ 30 w 42"/>
                  <a:gd name="T65" fmla="*/ 0 h 25"/>
                  <a:gd name="T66" fmla="*/ 25 w 42"/>
                  <a:gd name="T67" fmla="*/ 6 h 25"/>
                  <a:gd name="T68" fmla="*/ 25 w 42"/>
                  <a:gd name="T69" fmla="*/ 7 h 25"/>
                  <a:gd name="T70" fmla="*/ 25 w 42"/>
                  <a:gd name="T71" fmla="*/ 7 h 25"/>
                  <a:gd name="T72" fmla="*/ 25 w 42"/>
                  <a:gd name="T73" fmla="*/ 18 h 25"/>
                  <a:gd name="T74" fmla="*/ 17 w 42"/>
                  <a:gd name="T75" fmla="*/ 22 h 25"/>
                  <a:gd name="T76" fmla="*/ 17 w 42"/>
                  <a:gd name="T77" fmla="*/ 25 h 25"/>
                  <a:gd name="T78" fmla="*/ 30 w 42"/>
                  <a:gd name="T7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9"/>
                      <a:pt x="7" y="19"/>
                      <a:pt x="8" y="18"/>
                    </a:cubicBezTo>
                    <a:cubicBezTo>
                      <a:pt x="11" y="14"/>
                      <a:pt x="8" y="11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2"/>
                      <a:pt x="10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2"/>
                      <a:pt x="17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11"/>
                      <a:pt x="14" y="14"/>
                      <a:pt x="17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6" y="19"/>
                      <a:pt x="15" y="20"/>
                      <a:pt x="15" y="22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2" y="25"/>
                      <a:pt x="12" y="25"/>
                      <a:pt x="12" y="25"/>
                    </a:cubicBezTo>
                    <a:close/>
                    <a:moveTo>
                      <a:pt x="30" y="25"/>
                    </a:move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2" y="19"/>
                      <a:pt x="35" y="19"/>
                      <a:pt x="34" y="18"/>
                    </a:cubicBezTo>
                    <a:cubicBezTo>
                      <a:pt x="31" y="14"/>
                      <a:pt x="34" y="11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2"/>
                      <a:pt x="32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0"/>
                      <a:pt x="25" y="2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11"/>
                      <a:pt x="28" y="14"/>
                      <a:pt x="25" y="18"/>
                    </a:cubicBezTo>
                    <a:cubicBezTo>
                      <a:pt x="24" y="19"/>
                      <a:pt x="17" y="19"/>
                      <a:pt x="17" y="22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30" y="25"/>
                      <a:pt x="30" y="25"/>
                      <a:pt x="30" y="25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4" name="Freeform 1712"/>
              <p:cNvSpPr>
                <a:spLocks noEditPoints="1"/>
              </p:cNvSpPr>
              <p:nvPr/>
            </p:nvSpPr>
            <p:spPr bwMode="auto">
              <a:xfrm>
                <a:off x="1196" y="931"/>
                <a:ext cx="44" cy="29"/>
              </a:xfrm>
              <a:custGeom>
                <a:avLst/>
                <a:gdLst>
                  <a:gd name="T0" fmla="*/ 32 w 37"/>
                  <a:gd name="T1" fmla="*/ 13 h 25"/>
                  <a:gd name="T2" fmla="*/ 37 w 37"/>
                  <a:gd name="T3" fmla="*/ 19 h 25"/>
                  <a:gd name="T4" fmla="*/ 37 w 37"/>
                  <a:gd name="T5" fmla="*/ 19 h 25"/>
                  <a:gd name="T6" fmla="*/ 31 w 37"/>
                  <a:gd name="T7" fmla="*/ 25 h 25"/>
                  <a:gd name="T8" fmla="*/ 6 w 37"/>
                  <a:gd name="T9" fmla="*/ 25 h 25"/>
                  <a:gd name="T10" fmla="*/ 0 w 37"/>
                  <a:gd name="T11" fmla="*/ 19 h 25"/>
                  <a:gd name="T12" fmla="*/ 0 w 37"/>
                  <a:gd name="T13" fmla="*/ 19 h 25"/>
                  <a:gd name="T14" fmla="*/ 2 w 37"/>
                  <a:gd name="T15" fmla="*/ 14 h 25"/>
                  <a:gd name="T16" fmla="*/ 1 w 37"/>
                  <a:gd name="T17" fmla="*/ 12 h 25"/>
                  <a:gd name="T18" fmla="*/ 7 w 37"/>
                  <a:gd name="T19" fmla="*/ 6 h 25"/>
                  <a:gd name="T20" fmla="*/ 8 w 37"/>
                  <a:gd name="T21" fmla="*/ 6 h 25"/>
                  <a:gd name="T22" fmla="*/ 17 w 37"/>
                  <a:gd name="T23" fmla="*/ 0 h 25"/>
                  <a:gd name="T24" fmla="*/ 24 w 37"/>
                  <a:gd name="T25" fmla="*/ 5 h 25"/>
                  <a:gd name="T26" fmla="*/ 26 w 37"/>
                  <a:gd name="T27" fmla="*/ 5 h 25"/>
                  <a:gd name="T28" fmla="*/ 32 w 37"/>
                  <a:gd name="T29" fmla="*/ 11 h 25"/>
                  <a:gd name="T30" fmla="*/ 32 w 37"/>
                  <a:gd name="T31" fmla="*/ 13 h 25"/>
                  <a:gd name="T32" fmla="*/ 10 w 37"/>
                  <a:gd name="T33" fmla="*/ 16 h 25"/>
                  <a:gd name="T34" fmla="*/ 12 w 37"/>
                  <a:gd name="T35" fmla="*/ 18 h 25"/>
                  <a:gd name="T36" fmla="*/ 22 w 37"/>
                  <a:gd name="T37" fmla="*/ 18 h 25"/>
                  <a:gd name="T38" fmla="*/ 22 w 37"/>
                  <a:gd name="T39" fmla="*/ 18 h 25"/>
                  <a:gd name="T40" fmla="*/ 24 w 37"/>
                  <a:gd name="T41" fmla="*/ 16 h 25"/>
                  <a:gd name="T42" fmla="*/ 24 w 37"/>
                  <a:gd name="T43" fmla="*/ 16 h 25"/>
                  <a:gd name="T44" fmla="*/ 10 w 37"/>
                  <a:gd name="T45" fmla="*/ 16 h 25"/>
                  <a:gd name="T46" fmla="*/ 16 w 37"/>
                  <a:gd name="T47" fmla="*/ 19 h 25"/>
                  <a:gd name="T48" fmla="*/ 16 w 37"/>
                  <a:gd name="T49" fmla="*/ 22 h 25"/>
                  <a:gd name="T50" fmla="*/ 18 w 37"/>
                  <a:gd name="T51" fmla="*/ 22 h 25"/>
                  <a:gd name="T52" fmla="*/ 18 w 37"/>
                  <a:gd name="T53" fmla="*/ 19 h 25"/>
                  <a:gd name="T54" fmla="*/ 16 w 37"/>
                  <a:gd name="T55" fmla="*/ 19 h 25"/>
                  <a:gd name="T56" fmla="*/ 6 w 37"/>
                  <a:gd name="T57" fmla="*/ 12 h 25"/>
                  <a:gd name="T58" fmla="*/ 8 w 37"/>
                  <a:gd name="T59" fmla="*/ 14 h 25"/>
                  <a:gd name="T60" fmla="*/ 26 w 37"/>
                  <a:gd name="T61" fmla="*/ 14 h 25"/>
                  <a:gd name="T62" fmla="*/ 26 w 37"/>
                  <a:gd name="T63" fmla="*/ 14 h 25"/>
                  <a:gd name="T64" fmla="*/ 28 w 37"/>
                  <a:gd name="T65" fmla="*/ 12 h 25"/>
                  <a:gd name="T66" fmla="*/ 28 w 37"/>
                  <a:gd name="T67" fmla="*/ 12 h 25"/>
                  <a:gd name="T68" fmla="*/ 6 w 37"/>
                  <a:gd name="T6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25">
                    <a:moveTo>
                      <a:pt x="32" y="13"/>
                    </a:moveTo>
                    <a:cubicBezTo>
                      <a:pt x="35" y="13"/>
                      <a:pt x="37" y="16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22"/>
                      <a:pt x="35" y="25"/>
                      <a:pt x="31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2" y="25"/>
                      <a:pt x="0" y="22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7"/>
                      <a:pt x="0" y="15"/>
                      <a:pt x="2" y="14"/>
                    </a:cubicBezTo>
                    <a:cubicBezTo>
                      <a:pt x="1" y="14"/>
                      <a:pt x="1" y="13"/>
                      <a:pt x="1" y="12"/>
                    </a:cubicBezTo>
                    <a:cubicBezTo>
                      <a:pt x="1" y="9"/>
                      <a:pt x="4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3"/>
                      <a:pt x="13" y="0"/>
                      <a:pt x="17" y="0"/>
                    </a:cubicBezTo>
                    <a:cubicBezTo>
                      <a:pt x="20" y="0"/>
                      <a:pt x="23" y="2"/>
                      <a:pt x="24" y="5"/>
                    </a:cubicBezTo>
                    <a:cubicBezTo>
                      <a:pt x="25" y="5"/>
                      <a:pt x="26" y="5"/>
                      <a:pt x="26" y="5"/>
                    </a:cubicBezTo>
                    <a:cubicBezTo>
                      <a:pt x="29" y="5"/>
                      <a:pt x="32" y="8"/>
                      <a:pt x="32" y="11"/>
                    </a:cubicBezTo>
                    <a:cubicBezTo>
                      <a:pt x="32" y="12"/>
                      <a:pt x="32" y="12"/>
                      <a:pt x="32" y="13"/>
                    </a:cubicBezTo>
                    <a:close/>
                    <a:moveTo>
                      <a:pt x="10" y="16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5" y="15"/>
                      <a:pt x="19" y="15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0" y="12"/>
                      <a:pt x="14" y="12"/>
                      <a:pt x="10" y="16"/>
                    </a:cubicBezTo>
                    <a:close/>
                    <a:moveTo>
                      <a:pt x="16" y="19"/>
                    </a:moveTo>
                    <a:cubicBezTo>
                      <a:pt x="15" y="20"/>
                      <a:pt x="15" y="21"/>
                      <a:pt x="16" y="22"/>
                    </a:cubicBezTo>
                    <a:cubicBezTo>
                      <a:pt x="16" y="23"/>
                      <a:pt x="18" y="23"/>
                      <a:pt x="18" y="22"/>
                    </a:cubicBezTo>
                    <a:cubicBezTo>
                      <a:pt x="19" y="21"/>
                      <a:pt x="19" y="20"/>
                      <a:pt x="18" y="19"/>
                    </a:cubicBezTo>
                    <a:cubicBezTo>
                      <a:pt x="18" y="18"/>
                      <a:pt x="16" y="18"/>
                      <a:pt x="16" y="19"/>
                    </a:cubicBezTo>
                    <a:close/>
                    <a:moveTo>
                      <a:pt x="6" y="12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13" y="9"/>
                      <a:pt x="21" y="9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2" y="6"/>
                      <a:pt x="12" y="6"/>
                      <a:pt x="6" y="12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5" name="Freeform 1713"/>
              <p:cNvSpPr>
                <a:spLocks/>
              </p:cNvSpPr>
              <p:nvPr/>
            </p:nvSpPr>
            <p:spPr bwMode="auto">
              <a:xfrm>
                <a:off x="1118" y="1361"/>
                <a:ext cx="37" cy="37"/>
              </a:xfrm>
              <a:custGeom>
                <a:avLst/>
                <a:gdLst>
                  <a:gd name="T0" fmla="*/ 25 w 31"/>
                  <a:gd name="T1" fmla="*/ 20 h 31"/>
                  <a:gd name="T2" fmla="*/ 28 w 31"/>
                  <a:gd name="T3" fmla="*/ 20 h 31"/>
                  <a:gd name="T4" fmla="*/ 28 w 31"/>
                  <a:gd name="T5" fmla="*/ 7 h 31"/>
                  <a:gd name="T6" fmla="*/ 12 w 31"/>
                  <a:gd name="T7" fmla="*/ 9 h 31"/>
                  <a:gd name="T8" fmla="*/ 12 w 31"/>
                  <a:gd name="T9" fmla="*/ 26 h 31"/>
                  <a:gd name="T10" fmla="*/ 12 w 31"/>
                  <a:gd name="T11" fmla="*/ 26 h 31"/>
                  <a:gd name="T12" fmla="*/ 6 w 31"/>
                  <a:gd name="T13" fmla="*/ 31 h 31"/>
                  <a:gd name="T14" fmla="*/ 0 w 31"/>
                  <a:gd name="T15" fmla="*/ 26 h 31"/>
                  <a:gd name="T16" fmla="*/ 6 w 31"/>
                  <a:gd name="T17" fmla="*/ 21 h 31"/>
                  <a:gd name="T18" fmla="*/ 8 w 31"/>
                  <a:gd name="T19" fmla="*/ 22 h 31"/>
                  <a:gd name="T20" fmla="*/ 8 w 31"/>
                  <a:gd name="T21" fmla="*/ 4 h 31"/>
                  <a:gd name="T22" fmla="*/ 31 w 31"/>
                  <a:gd name="T23" fmla="*/ 0 h 31"/>
                  <a:gd name="T24" fmla="*/ 31 w 31"/>
                  <a:gd name="T25" fmla="*/ 8 h 31"/>
                  <a:gd name="T26" fmla="*/ 31 w 31"/>
                  <a:gd name="T27" fmla="*/ 25 h 31"/>
                  <a:gd name="T28" fmla="*/ 31 w 31"/>
                  <a:gd name="T29" fmla="*/ 25 h 31"/>
                  <a:gd name="T30" fmla="*/ 25 w 31"/>
                  <a:gd name="T31" fmla="*/ 29 h 31"/>
                  <a:gd name="T32" fmla="*/ 19 w 31"/>
                  <a:gd name="T33" fmla="*/ 24 h 31"/>
                  <a:gd name="T34" fmla="*/ 25 w 31"/>
                  <a:gd name="T35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1">
                    <a:moveTo>
                      <a:pt x="25" y="20"/>
                    </a:moveTo>
                    <a:cubicBezTo>
                      <a:pt x="26" y="20"/>
                      <a:pt x="27" y="20"/>
                      <a:pt x="28" y="2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9"/>
                      <a:pt x="9" y="31"/>
                      <a:pt x="6" y="31"/>
                    </a:cubicBezTo>
                    <a:cubicBezTo>
                      <a:pt x="2" y="31"/>
                      <a:pt x="0" y="29"/>
                      <a:pt x="0" y="26"/>
                    </a:cubicBezTo>
                    <a:cubicBezTo>
                      <a:pt x="0" y="23"/>
                      <a:pt x="3" y="21"/>
                      <a:pt x="6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7"/>
                      <a:pt x="28" y="29"/>
                      <a:pt x="25" y="29"/>
                    </a:cubicBezTo>
                    <a:cubicBezTo>
                      <a:pt x="22" y="29"/>
                      <a:pt x="19" y="27"/>
                      <a:pt x="19" y="24"/>
                    </a:cubicBezTo>
                    <a:cubicBezTo>
                      <a:pt x="19" y="22"/>
                      <a:pt x="22" y="20"/>
                      <a:pt x="25" y="20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6" name="Freeform 1714"/>
              <p:cNvSpPr>
                <a:spLocks noEditPoints="1"/>
              </p:cNvSpPr>
              <p:nvPr/>
            </p:nvSpPr>
            <p:spPr bwMode="auto">
              <a:xfrm>
                <a:off x="978" y="1640"/>
                <a:ext cx="62" cy="57"/>
              </a:xfrm>
              <a:custGeom>
                <a:avLst/>
                <a:gdLst>
                  <a:gd name="T0" fmla="*/ 31 w 52"/>
                  <a:gd name="T1" fmla="*/ 0 h 48"/>
                  <a:gd name="T2" fmla="*/ 43 w 52"/>
                  <a:gd name="T3" fmla="*/ 12 h 48"/>
                  <a:gd name="T4" fmla="*/ 31 w 52"/>
                  <a:gd name="T5" fmla="*/ 25 h 48"/>
                  <a:gd name="T6" fmla="*/ 19 w 52"/>
                  <a:gd name="T7" fmla="*/ 12 h 48"/>
                  <a:gd name="T8" fmla="*/ 31 w 52"/>
                  <a:gd name="T9" fmla="*/ 0 h 48"/>
                  <a:gd name="T10" fmla="*/ 2 w 52"/>
                  <a:gd name="T11" fmla="*/ 32 h 48"/>
                  <a:gd name="T12" fmla="*/ 0 w 52"/>
                  <a:gd name="T13" fmla="*/ 34 h 48"/>
                  <a:gd name="T14" fmla="*/ 0 w 52"/>
                  <a:gd name="T15" fmla="*/ 38 h 48"/>
                  <a:gd name="T16" fmla="*/ 2 w 52"/>
                  <a:gd name="T17" fmla="*/ 39 h 48"/>
                  <a:gd name="T18" fmla="*/ 9 w 52"/>
                  <a:gd name="T19" fmla="*/ 39 h 48"/>
                  <a:gd name="T20" fmla="*/ 9 w 52"/>
                  <a:gd name="T21" fmla="*/ 47 h 48"/>
                  <a:gd name="T22" fmla="*/ 10 w 52"/>
                  <a:gd name="T23" fmla="*/ 48 h 48"/>
                  <a:gd name="T24" fmla="*/ 14 w 52"/>
                  <a:gd name="T25" fmla="*/ 48 h 48"/>
                  <a:gd name="T26" fmla="*/ 16 w 52"/>
                  <a:gd name="T27" fmla="*/ 47 h 48"/>
                  <a:gd name="T28" fmla="*/ 16 w 52"/>
                  <a:gd name="T29" fmla="*/ 39 h 48"/>
                  <a:gd name="T30" fmla="*/ 22 w 52"/>
                  <a:gd name="T31" fmla="*/ 39 h 48"/>
                  <a:gd name="T32" fmla="*/ 24 w 52"/>
                  <a:gd name="T33" fmla="*/ 38 h 48"/>
                  <a:gd name="T34" fmla="*/ 24 w 52"/>
                  <a:gd name="T35" fmla="*/ 34 h 48"/>
                  <a:gd name="T36" fmla="*/ 22 w 52"/>
                  <a:gd name="T37" fmla="*/ 32 h 48"/>
                  <a:gd name="T38" fmla="*/ 16 w 52"/>
                  <a:gd name="T39" fmla="*/ 32 h 48"/>
                  <a:gd name="T40" fmla="*/ 16 w 52"/>
                  <a:gd name="T41" fmla="*/ 25 h 48"/>
                  <a:gd name="T42" fmla="*/ 14 w 52"/>
                  <a:gd name="T43" fmla="*/ 24 h 48"/>
                  <a:gd name="T44" fmla="*/ 10 w 52"/>
                  <a:gd name="T45" fmla="*/ 24 h 48"/>
                  <a:gd name="T46" fmla="*/ 9 w 52"/>
                  <a:gd name="T47" fmla="*/ 25 h 48"/>
                  <a:gd name="T48" fmla="*/ 9 w 52"/>
                  <a:gd name="T49" fmla="*/ 32 h 48"/>
                  <a:gd name="T50" fmla="*/ 2 w 52"/>
                  <a:gd name="T51" fmla="*/ 32 h 48"/>
                  <a:gd name="T52" fmla="*/ 26 w 52"/>
                  <a:gd name="T53" fmla="*/ 29 h 48"/>
                  <a:gd name="T54" fmla="*/ 36 w 52"/>
                  <a:gd name="T55" fmla="*/ 29 h 48"/>
                  <a:gd name="T56" fmla="*/ 52 w 52"/>
                  <a:gd name="T57" fmla="*/ 44 h 48"/>
                  <a:gd name="T58" fmla="*/ 52 w 52"/>
                  <a:gd name="T59" fmla="*/ 48 h 48"/>
                  <a:gd name="T60" fmla="*/ 18 w 52"/>
                  <a:gd name="T61" fmla="*/ 48 h 48"/>
                  <a:gd name="T62" fmla="*/ 18 w 52"/>
                  <a:gd name="T63" fmla="*/ 47 h 48"/>
                  <a:gd name="T64" fmla="*/ 18 w 52"/>
                  <a:gd name="T65" fmla="*/ 42 h 48"/>
                  <a:gd name="T66" fmla="*/ 22 w 52"/>
                  <a:gd name="T67" fmla="*/ 42 h 48"/>
                  <a:gd name="T68" fmla="*/ 27 w 52"/>
                  <a:gd name="T69" fmla="*/ 38 h 48"/>
                  <a:gd name="T70" fmla="*/ 27 w 52"/>
                  <a:gd name="T71" fmla="*/ 34 h 48"/>
                  <a:gd name="T72" fmla="*/ 22 w 52"/>
                  <a:gd name="T73" fmla="*/ 30 h 48"/>
                  <a:gd name="T74" fmla="*/ 19 w 52"/>
                  <a:gd name="T75" fmla="*/ 30 h 48"/>
                  <a:gd name="T76" fmla="*/ 26 w 52"/>
                  <a:gd name="T77" fmla="*/ 2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48">
                    <a:moveTo>
                      <a:pt x="31" y="0"/>
                    </a:moveTo>
                    <a:cubicBezTo>
                      <a:pt x="38" y="0"/>
                      <a:pt x="43" y="6"/>
                      <a:pt x="43" y="12"/>
                    </a:cubicBezTo>
                    <a:cubicBezTo>
                      <a:pt x="43" y="19"/>
                      <a:pt x="38" y="25"/>
                      <a:pt x="31" y="25"/>
                    </a:cubicBezTo>
                    <a:cubicBezTo>
                      <a:pt x="24" y="25"/>
                      <a:pt x="19" y="19"/>
                      <a:pt x="19" y="12"/>
                    </a:cubicBezTo>
                    <a:cubicBezTo>
                      <a:pt x="19" y="6"/>
                      <a:pt x="24" y="0"/>
                      <a:pt x="31" y="0"/>
                    </a:cubicBezTo>
                    <a:close/>
                    <a:moveTo>
                      <a:pt x="2" y="32"/>
                    </a:moveTo>
                    <a:cubicBezTo>
                      <a:pt x="1" y="32"/>
                      <a:pt x="0" y="33"/>
                      <a:pt x="0" y="34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39"/>
                      <a:pt x="2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7"/>
                      <a:pt x="9" y="48"/>
                      <a:pt x="10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5" y="48"/>
                      <a:pt x="16" y="47"/>
                      <a:pt x="16" y="47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39"/>
                      <a:pt x="24" y="39"/>
                      <a:pt x="24" y="38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2"/>
                      <a:pt x="22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5" y="24"/>
                      <a:pt x="14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9" y="24"/>
                      <a:pt x="9" y="2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2" y="32"/>
                      <a:pt x="2" y="32"/>
                      <a:pt x="2" y="32"/>
                    </a:cubicBezTo>
                    <a:close/>
                    <a:moveTo>
                      <a:pt x="2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45" y="29"/>
                      <a:pt x="52" y="36"/>
                      <a:pt x="52" y="4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18" y="47"/>
                      <a:pt x="18" y="47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5" y="42"/>
                      <a:pt x="27" y="40"/>
                      <a:pt x="27" y="38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2"/>
                      <a:pt x="25" y="30"/>
                      <a:pt x="22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29"/>
                      <a:pt x="23" y="29"/>
                      <a:pt x="26" y="29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7" name="Freeform 1715"/>
              <p:cNvSpPr>
                <a:spLocks noEditPoints="1"/>
              </p:cNvSpPr>
              <p:nvPr/>
            </p:nvSpPr>
            <p:spPr bwMode="auto">
              <a:xfrm>
                <a:off x="1201" y="1981"/>
                <a:ext cx="54" cy="97"/>
              </a:xfrm>
              <a:custGeom>
                <a:avLst/>
                <a:gdLst>
                  <a:gd name="T0" fmla="*/ 4 w 46"/>
                  <a:gd name="T1" fmla="*/ 0 h 82"/>
                  <a:gd name="T2" fmla="*/ 42 w 46"/>
                  <a:gd name="T3" fmla="*/ 0 h 82"/>
                  <a:gd name="T4" fmla="*/ 46 w 46"/>
                  <a:gd name="T5" fmla="*/ 4 h 82"/>
                  <a:gd name="T6" fmla="*/ 46 w 46"/>
                  <a:gd name="T7" fmla="*/ 78 h 82"/>
                  <a:gd name="T8" fmla="*/ 42 w 46"/>
                  <a:gd name="T9" fmla="*/ 82 h 82"/>
                  <a:gd name="T10" fmla="*/ 4 w 46"/>
                  <a:gd name="T11" fmla="*/ 82 h 82"/>
                  <a:gd name="T12" fmla="*/ 0 w 46"/>
                  <a:gd name="T13" fmla="*/ 78 h 82"/>
                  <a:gd name="T14" fmla="*/ 0 w 46"/>
                  <a:gd name="T15" fmla="*/ 4 h 82"/>
                  <a:gd name="T16" fmla="*/ 4 w 46"/>
                  <a:gd name="T17" fmla="*/ 0 h 82"/>
                  <a:gd name="T18" fmla="*/ 5 w 46"/>
                  <a:gd name="T19" fmla="*/ 5 h 82"/>
                  <a:gd name="T20" fmla="*/ 5 w 46"/>
                  <a:gd name="T21" fmla="*/ 63 h 82"/>
                  <a:gd name="T22" fmla="*/ 42 w 46"/>
                  <a:gd name="T23" fmla="*/ 63 h 82"/>
                  <a:gd name="T24" fmla="*/ 42 w 46"/>
                  <a:gd name="T25" fmla="*/ 5 h 82"/>
                  <a:gd name="T26" fmla="*/ 5 w 46"/>
                  <a:gd name="T27" fmla="*/ 5 h 82"/>
                  <a:gd name="T28" fmla="*/ 7 w 46"/>
                  <a:gd name="T29" fmla="*/ 72 h 82"/>
                  <a:gd name="T30" fmla="*/ 7 w 46"/>
                  <a:gd name="T31" fmla="*/ 75 h 82"/>
                  <a:gd name="T32" fmla="*/ 16 w 46"/>
                  <a:gd name="T33" fmla="*/ 75 h 82"/>
                  <a:gd name="T34" fmla="*/ 16 w 46"/>
                  <a:gd name="T35" fmla="*/ 72 h 82"/>
                  <a:gd name="T36" fmla="*/ 7 w 46"/>
                  <a:gd name="T37" fmla="*/ 72 h 82"/>
                  <a:gd name="T38" fmla="*/ 31 w 46"/>
                  <a:gd name="T39" fmla="*/ 72 h 82"/>
                  <a:gd name="T40" fmla="*/ 31 w 46"/>
                  <a:gd name="T41" fmla="*/ 75 h 82"/>
                  <a:gd name="T42" fmla="*/ 39 w 46"/>
                  <a:gd name="T43" fmla="*/ 75 h 82"/>
                  <a:gd name="T44" fmla="*/ 39 w 46"/>
                  <a:gd name="T45" fmla="*/ 72 h 82"/>
                  <a:gd name="T46" fmla="*/ 31 w 46"/>
                  <a:gd name="T47" fmla="*/ 72 h 82"/>
                  <a:gd name="T48" fmla="*/ 23 w 46"/>
                  <a:gd name="T49" fmla="*/ 71 h 82"/>
                  <a:gd name="T50" fmla="*/ 20 w 46"/>
                  <a:gd name="T51" fmla="*/ 74 h 82"/>
                  <a:gd name="T52" fmla="*/ 23 w 46"/>
                  <a:gd name="T53" fmla="*/ 77 h 82"/>
                  <a:gd name="T54" fmla="*/ 26 w 46"/>
                  <a:gd name="T55" fmla="*/ 74 h 82"/>
                  <a:gd name="T56" fmla="*/ 23 w 46"/>
                  <a:gd name="T57" fmla="*/ 7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" h="82">
                    <a:moveTo>
                      <a:pt x="4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2"/>
                      <a:pt x="46" y="4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6" y="80"/>
                      <a:pt x="44" y="82"/>
                      <a:pt x="42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" y="82"/>
                      <a:pt x="0" y="80"/>
                      <a:pt x="0" y="7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  <a:moveTo>
                      <a:pt x="5" y="5"/>
                    </a:moveTo>
                    <a:cubicBezTo>
                      <a:pt x="5" y="63"/>
                      <a:pt x="5" y="63"/>
                      <a:pt x="5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7" y="72"/>
                    </a:moveTo>
                    <a:cubicBezTo>
                      <a:pt x="7" y="75"/>
                      <a:pt x="7" y="75"/>
                      <a:pt x="7" y="75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7" y="72"/>
                      <a:pt x="7" y="72"/>
                      <a:pt x="7" y="72"/>
                    </a:cubicBezTo>
                    <a:close/>
                    <a:moveTo>
                      <a:pt x="31" y="72"/>
                    </a:moveTo>
                    <a:cubicBezTo>
                      <a:pt x="31" y="75"/>
                      <a:pt x="31" y="75"/>
                      <a:pt x="31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1" y="72"/>
                      <a:pt x="31" y="72"/>
                      <a:pt x="31" y="72"/>
                    </a:cubicBezTo>
                    <a:close/>
                    <a:moveTo>
                      <a:pt x="23" y="71"/>
                    </a:moveTo>
                    <a:cubicBezTo>
                      <a:pt x="22" y="71"/>
                      <a:pt x="20" y="72"/>
                      <a:pt x="20" y="74"/>
                    </a:cubicBezTo>
                    <a:cubicBezTo>
                      <a:pt x="20" y="75"/>
                      <a:pt x="22" y="77"/>
                      <a:pt x="23" y="77"/>
                    </a:cubicBezTo>
                    <a:cubicBezTo>
                      <a:pt x="25" y="77"/>
                      <a:pt x="26" y="75"/>
                      <a:pt x="26" y="74"/>
                    </a:cubicBezTo>
                    <a:cubicBezTo>
                      <a:pt x="26" y="72"/>
                      <a:pt x="25" y="71"/>
                      <a:pt x="23" y="71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8" name="Freeform 1716"/>
              <p:cNvSpPr>
                <a:spLocks noEditPoints="1"/>
              </p:cNvSpPr>
              <p:nvPr/>
            </p:nvSpPr>
            <p:spPr bwMode="auto">
              <a:xfrm>
                <a:off x="1525" y="753"/>
                <a:ext cx="40" cy="49"/>
              </a:xfrm>
              <a:custGeom>
                <a:avLst/>
                <a:gdLst>
                  <a:gd name="T0" fmla="*/ 25 w 34"/>
                  <a:gd name="T1" fmla="*/ 22 h 41"/>
                  <a:gd name="T2" fmla="*/ 34 w 34"/>
                  <a:gd name="T3" fmla="*/ 41 h 41"/>
                  <a:gd name="T4" fmla="*/ 34 w 34"/>
                  <a:gd name="T5" fmla="*/ 41 h 41"/>
                  <a:gd name="T6" fmla="*/ 0 w 34"/>
                  <a:gd name="T7" fmla="*/ 41 h 41"/>
                  <a:gd name="T8" fmla="*/ 0 w 34"/>
                  <a:gd name="T9" fmla="*/ 41 h 41"/>
                  <a:gd name="T10" fmla="*/ 9 w 34"/>
                  <a:gd name="T11" fmla="*/ 22 h 41"/>
                  <a:gd name="T12" fmla="*/ 9 w 34"/>
                  <a:gd name="T13" fmla="*/ 22 h 41"/>
                  <a:gd name="T14" fmla="*/ 9 w 34"/>
                  <a:gd name="T15" fmla="*/ 22 h 41"/>
                  <a:gd name="T16" fmla="*/ 10 w 34"/>
                  <a:gd name="T17" fmla="*/ 24 h 41"/>
                  <a:gd name="T18" fmla="*/ 10 w 34"/>
                  <a:gd name="T19" fmla="*/ 24 h 41"/>
                  <a:gd name="T20" fmla="*/ 10 w 34"/>
                  <a:gd name="T21" fmla="*/ 24 h 41"/>
                  <a:gd name="T22" fmla="*/ 17 w 34"/>
                  <a:gd name="T23" fmla="*/ 27 h 41"/>
                  <a:gd name="T24" fmla="*/ 17 w 34"/>
                  <a:gd name="T25" fmla="*/ 27 h 41"/>
                  <a:gd name="T26" fmla="*/ 17 w 34"/>
                  <a:gd name="T27" fmla="*/ 27 h 41"/>
                  <a:gd name="T28" fmla="*/ 17 w 34"/>
                  <a:gd name="T29" fmla="*/ 27 h 41"/>
                  <a:gd name="T30" fmla="*/ 25 w 34"/>
                  <a:gd name="T31" fmla="*/ 22 h 41"/>
                  <a:gd name="T32" fmla="*/ 17 w 34"/>
                  <a:gd name="T33" fmla="*/ 0 h 41"/>
                  <a:gd name="T34" fmla="*/ 9 w 34"/>
                  <a:gd name="T35" fmla="*/ 16 h 41"/>
                  <a:gd name="T36" fmla="*/ 17 w 34"/>
                  <a:gd name="T37" fmla="*/ 24 h 41"/>
                  <a:gd name="T38" fmla="*/ 25 w 34"/>
                  <a:gd name="T39" fmla="*/ 16 h 41"/>
                  <a:gd name="T40" fmla="*/ 17 w 34"/>
                  <a:gd name="T41" fmla="*/ 0 h 41"/>
                  <a:gd name="T42" fmla="*/ 23 w 34"/>
                  <a:gd name="T43" fmla="*/ 6 h 41"/>
                  <a:gd name="T44" fmla="*/ 10 w 34"/>
                  <a:gd name="T45" fmla="*/ 9 h 41"/>
                  <a:gd name="T46" fmla="*/ 10 w 34"/>
                  <a:gd name="T47" fmla="*/ 13 h 41"/>
                  <a:gd name="T48" fmla="*/ 17 w 34"/>
                  <a:gd name="T49" fmla="*/ 22 h 41"/>
                  <a:gd name="T50" fmla="*/ 24 w 34"/>
                  <a:gd name="T51" fmla="*/ 13 h 41"/>
                  <a:gd name="T52" fmla="*/ 23 w 34"/>
                  <a:gd name="T53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41">
                    <a:moveTo>
                      <a:pt x="25" y="22"/>
                    </a:moveTo>
                    <a:cubicBezTo>
                      <a:pt x="30" y="26"/>
                      <a:pt x="34" y="33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3"/>
                      <a:pt x="4" y="26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3"/>
                      <a:pt x="10" y="23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2" y="25"/>
                      <a:pt x="14" y="26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20" y="27"/>
                      <a:pt x="24" y="25"/>
                      <a:pt x="25" y="22"/>
                    </a:cubicBezTo>
                    <a:close/>
                    <a:moveTo>
                      <a:pt x="17" y="0"/>
                    </a:moveTo>
                    <a:cubicBezTo>
                      <a:pt x="7" y="0"/>
                      <a:pt x="6" y="8"/>
                      <a:pt x="9" y="16"/>
                    </a:cubicBezTo>
                    <a:cubicBezTo>
                      <a:pt x="10" y="21"/>
                      <a:pt x="13" y="24"/>
                      <a:pt x="17" y="24"/>
                    </a:cubicBezTo>
                    <a:cubicBezTo>
                      <a:pt x="21" y="24"/>
                      <a:pt x="24" y="20"/>
                      <a:pt x="25" y="16"/>
                    </a:cubicBezTo>
                    <a:cubicBezTo>
                      <a:pt x="27" y="8"/>
                      <a:pt x="27" y="0"/>
                      <a:pt x="17" y="0"/>
                    </a:cubicBezTo>
                    <a:close/>
                    <a:moveTo>
                      <a:pt x="23" y="6"/>
                    </a:moveTo>
                    <a:cubicBezTo>
                      <a:pt x="19" y="7"/>
                      <a:pt x="16" y="10"/>
                      <a:pt x="10" y="9"/>
                    </a:cubicBezTo>
                    <a:cubicBezTo>
                      <a:pt x="10" y="10"/>
                      <a:pt x="10" y="12"/>
                      <a:pt x="10" y="13"/>
                    </a:cubicBezTo>
                    <a:cubicBezTo>
                      <a:pt x="10" y="18"/>
                      <a:pt x="13" y="22"/>
                      <a:pt x="17" y="22"/>
                    </a:cubicBezTo>
                    <a:cubicBezTo>
                      <a:pt x="21" y="22"/>
                      <a:pt x="24" y="18"/>
                      <a:pt x="24" y="13"/>
                    </a:cubicBezTo>
                    <a:cubicBezTo>
                      <a:pt x="24" y="8"/>
                      <a:pt x="23" y="7"/>
                      <a:pt x="23" y="6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19" name="Freeform 1717"/>
              <p:cNvSpPr>
                <a:spLocks noEditPoints="1"/>
              </p:cNvSpPr>
              <p:nvPr/>
            </p:nvSpPr>
            <p:spPr bwMode="auto">
              <a:xfrm>
                <a:off x="1317" y="1297"/>
                <a:ext cx="60" cy="77"/>
              </a:xfrm>
              <a:custGeom>
                <a:avLst/>
                <a:gdLst>
                  <a:gd name="T0" fmla="*/ 35 w 51"/>
                  <a:gd name="T1" fmla="*/ 32 h 65"/>
                  <a:gd name="T2" fmla="*/ 25 w 51"/>
                  <a:gd name="T3" fmla="*/ 38 h 65"/>
                  <a:gd name="T4" fmla="*/ 16 w 51"/>
                  <a:gd name="T5" fmla="*/ 32 h 65"/>
                  <a:gd name="T6" fmla="*/ 9 w 51"/>
                  <a:gd name="T7" fmla="*/ 32 h 65"/>
                  <a:gd name="T8" fmla="*/ 9 w 51"/>
                  <a:gd name="T9" fmla="*/ 21 h 65"/>
                  <a:gd name="T10" fmla="*/ 25 w 51"/>
                  <a:gd name="T11" fmla="*/ 0 h 65"/>
                  <a:gd name="T12" fmla="*/ 42 w 51"/>
                  <a:gd name="T13" fmla="*/ 21 h 65"/>
                  <a:gd name="T14" fmla="*/ 42 w 51"/>
                  <a:gd name="T15" fmla="*/ 32 h 65"/>
                  <a:gd name="T16" fmla="*/ 35 w 51"/>
                  <a:gd name="T17" fmla="*/ 32 h 65"/>
                  <a:gd name="T18" fmla="*/ 34 w 51"/>
                  <a:gd name="T19" fmla="*/ 11 h 65"/>
                  <a:gd name="T20" fmla="*/ 14 w 51"/>
                  <a:gd name="T21" fmla="*/ 19 h 65"/>
                  <a:gd name="T22" fmla="*/ 14 w 51"/>
                  <a:gd name="T23" fmla="*/ 21 h 65"/>
                  <a:gd name="T24" fmla="*/ 25 w 51"/>
                  <a:gd name="T25" fmla="*/ 35 h 65"/>
                  <a:gd name="T26" fmla="*/ 37 w 51"/>
                  <a:gd name="T27" fmla="*/ 21 h 65"/>
                  <a:gd name="T28" fmla="*/ 34 w 51"/>
                  <a:gd name="T29" fmla="*/ 11 h 65"/>
                  <a:gd name="T30" fmla="*/ 38 w 51"/>
                  <a:gd name="T31" fmla="*/ 35 h 65"/>
                  <a:gd name="T32" fmla="*/ 25 w 51"/>
                  <a:gd name="T33" fmla="*/ 42 h 65"/>
                  <a:gd name="T34" fmla="*/ 13 w 51"/>
                  <a:gd name="T35" fmla="*/ 35 h 65"/>
                  <a:gd name="T36" fmla="*/ 0 w 51"/>
                  <a:gd name="T37" fmla="*/ 63 h 65"/>
                  <a:gd name="T38" fmla="*/ 0 w 51"/>
                  <a:gd name="T39" fmla="*/ 65 h 65"/>
                  <a:gd name="T40" fmla="*/ 51 w 51"/>
                  <a:gd name="T41" fmla="*/ 65 h 65"/>
                  <a:gd name="T42" fmla="*/ 51 w 51"/>
                  <a:gd name="T43" fmla="*/ 63 h 65"/>
                  <a:gd name="T44" fmla="*/ 38 w 51"/>
                  <a:gd name="T45" fmla="*/ 3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" h="65">
                    <a:moveTo>
                      <a:pt x="35" y="32"/>
                    </a:moveTo>
                    <a:cubicBezTo>
                      <a:pt x="33" y="35"/>
                      <a:pt x="29" y="38"/>
                      <a:pt x="25" y="38"/>
                    </a:cubicBezTo>
                    <a:cubicBezTo>
                      <a:pt x="22" y="38"/>
                      <a:pt x="18" y="36"/>
                      <a:pt x="16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9"/>
                      <a:pt x="17" y="0"/>
                      <a:pt x="25" y="0"/>
                    </a:cubicBezTo>
                    <a:cubicBezTo>
                      <a:pt x="34" y="0"/>
                      <a:pt x="42" y="9"/>
                      <a:pt x="42" y="21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35" y="32"/>
                      <a:pt x="35" y="32"/>
                      <a:pt x="35" y="32"/>
                    </a:cubicBezTo>
                    <a:close/>
                    <a:moveTo>
                      <a:pt x="34" y="11"/>
                    </a:moveTo>
                    <a:cubicBezTo>
                      <a:pt x="27" y="13"/>
                      <a:pt x="27" y="20"/>
                      <a:pt x="14" y="19"/>
                    </a:cubicBezTo>
                    <a:cubicBezTo>
                      <a:pt x="14" y="20"/>
                      <a:pt x="14" y="20"/>
                      <a:pt x="14" y="21"/>
                    </a:cubicBezTo>
                    <a:cubicBezTo>
                      <a:pt x="14" y="29"/>
                      <a:pt x="19" y="35"/>
                      <a:pt x="25" y="35"/>
                    </a:cubicBezTo>
                    <a:cubicBezTo>
                      <a:pt x="32" y="35"/>
                      <a:pt x="37" y="29"/>
                      <a:pt x="37" y="21"/>
                    </a:cubicBezTo>
                    <a:cubicBezTo>
                      <a:pt x="37" y="17"/>
                      <a:pt x="36" y="14"/>
                      <a:pt x="34" y="11"/>
                    </a:cubicBezTo>
                    <a:close/>
                    <a:moveTo>
                      <a:pt x="38" y="35"/>
                    </a:moveTo>
                    <a:cubicBezTo>
                      <a:pt x="35" y="39"/>
                      <a:pt x="31" y="42"/>
                      <a:pt x="25" y="42"/>
                    </a:cubicBezTo>
                    <a:cubicBezTo>
                      <a:pt x="20" y="42"/>
                      <a:pt x="16" y="39"/>
                      <a:pt x="13" y="35"/>
                    </a:cubicBezTo>
                    <a:cubicBezTo>
                      <a:pt x="5" y="40"/>
                      <a:pt x="0" y="51"/>
                      <a:pt x="0" y="63"/>
                    </a:cubicBezTo>
                    <a:cubicBezTo>
                      <a:pt x="0" y="64"/>
                      <a:pt x="0" y="64"/>
                      <a:pt x="0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4"/>
                      <a:pt x="51" y="64"/>
                      <a:pt x="51" y="63"/>
                    </a:cubicBezTo>
                    <a:cubicBezTo>
                      <a:pt x="51" y="51"/>
                      <a:pt x="46" y="40"/>
                      <a:pt x="38" y="35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0" name="Freeform 1718"/>
              <p:cNvSpPr>
                <a:spLocks noEditPoints="1"/>
              </p:cNvSpPr>
              <p:nvPr/>
            </p:nvSpPr>
            <p:spPr bwMode="auto">
              <a:xfrm>
                <a:off x="1637" y="890"/>
                <a:ext cx="42" cy="37"/>
              </a:xfrm>
              <a:custGeom>
                <a:avLst/>
                <a:gdLst>
                  <a:gd name="T0" fmla="*/ 5 w 42"/>
                  <a:gd name="T1" fmla="*/ 16 h 37"/>
                  <a:gd name="T2" fmla="*/ 5 w 42"/>
                  <a:gd name="T3" fmla="*/ 31 h 37"/>
                  <a:gd name="T4" fmla="*/ 37 w 42"/>
                  <a:gd name="T5" fmla="*/ 31 h 37"/>
                  <a:gd name="T6" fmla="*/ 37 w 42"/>
                  <a:gd name="T7" fmla="*/ 16 h 37"/>
                  <a:gd name="T8" fmla="*/ 42 w 42"/>
                  <a:gd name="T9" fmla="*/ 16 h 37"/>
                  <a:gd name="T10" fmla="*/ 42 w 42"/>
                  <a:gd name="T11" fmla="*/ 37 h 37"/>
                  <a:gd name="T12" fmla="*/ 0 w 42"/>
                  <a:gd name="T13" fmla="*/ 37 h 37"/>
                  <a:gd name="T14" fmla="*/ 0 w 42"/>
                  <a:gd name="T15" fmla="*/ 16 h 37"/>
                  <a:gd name="T16" fmla="*/ 5 w 42"/>
                  <a:gd name="T17" fmla="*/ 16 h 37"/>
                  <a:gd name="T18" fmla="*/ 5 w 42"/>
                  <a:gd name="T19" fmla="*/ 16 h 37"/>
                  <a:gd name="T20" fmla="*/ 14 w 42"/>
                  <a:gd name="T21" fmla="*/ 24 h 37"/>
                  <a:gd name="T22" fmla="*/ 27 w 42"/>
                  <a:gd name="T23" fmla="*/ 24 h 37"/>
                  <a:gd name="T24" fmla="*/ 27 w 42"/>
                  <a:gd name="T25" fmla="*/ 12 h 37"/>
                  <a:gd name="T26" fmla="*/ 33 w 42"/>
                  <a:gd name="T27" fmla="*/ 12 h 37"/>
                  <a:gd name="T28" fmla="*/ 20 w 42"/>
                  <a:gd name="T29" fmla="*/ 0 h 37"/>
                  <a:gd name="T30" fmla="*/ 9 w 42"/>
                  <a:gd name="T31" fmla="*/ 12 h 37"/>
                  <a:gd name="T32" fmla="*/ 14 w 42"/>
                  <a:gd name="T33" fmla="*/ 12 h 37"/>
                  <a:gd name="T34" fmla="*/ 14 w 42"/>
                  <a:gd name="T35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" h="37">
                    <a:moveTo>
                      <a:pt x="5" y="16"/>
                    </a:moveTo>
                    <a:lnTo>
                      <a:pt x="5" y="31"/>
                    </a:lnTo>
                    <a:lnTo>
                      <a:pt x="37" y="31"/>
                    </a:lnTo>
                    <a:lnTo>
                      <a:pt x="37" y="16"/>
                    </a:lnTo>
                    <a:lnTo>
                      <a:pt x="42" y="16"/>
                    </a:lnTo>
                    <a:lnTo>
                      <a:pt x="42" y="37"/>
                    </a:lnTo>
                    <a:lnTo>
                      <a:pt x="0" y="37"/>
                    </a:lnTo>
                    <a:lnTo>
                      <a:pt x="0" y="16"/>
                    </a:lnTo>
                    <a:lnTo>
                      <a:pt x="5" y="16"/>
                    </a:lnTo>
                    <a:lnTo>
                      <a:pt x="5" y="16"/>
                    </a:lnTo>
                    <a:close/>
                    <a:moveTo>
                      <a:pt x="14" y="24"/>
                    </a:moveTo>
                    <a:lnTo>
                      <a:pt x="27" y="24"/>
                    </a:lnTo>
                    <a:lnTo>
                      <a:pt x="27" y="12"/>
                    </a:lnTo>
                    <a:lnTo>
                      <a:pt x="33" y="12"/>
                    </a:lnTo>
                    <a:lnTo>
                      <a:pt x="20" y="0"/>
                    </a:lnTo>
                    <a:lnTo>
                      <a:pt x="9" y="12"/>
                    </a:lnTo>
                    <a:lnTo>
                      <a:pt x="14" y="12"/>
                    </a:lnTo>
                    <a:lnTo>
                      <a:pt x="14" y="24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1" name="Freeform 1719"/>
              <p:cNvSpPr>
                <a:spLocks noEditPoints="1"/>
              </p:cNvSpPr>
              <p:nvPr/>
            </p:nvSpPr>
            <p:spPr bwMode="auto">
              <a:xfrm>
                <a:off x="976" y="857"/>
                <a:ext cx="46" cy="42"/>
              </a:xfrm>
              <a:custGeom>
                <a:avLst/>
                <a:gdLst>
                  <a:gd name="T0" fmla="*/ 36 w 39"/>
                  <a:gd name="T1" fmla="*/ 0 h 35"/>
                  <a:gd name="T2" fmla="*/ 39 w 39"/>
                  <a:gd name="T3" fmla="*/ 32 h 35"/>
                  <a:gd name="T4" fmla="*/ 3 w 39"/>
                  <a:gd name="T5" fmla="*/ 35 h 35"/>
                  <a:gd name="T6" fmla="*/ 0 w 39"/>
                  <a:gd name="T7" fmla="*/ 3 h 35"/>
                  <a:gd name="T8" fmla="*/ 20 w 39"/>
                  <a:gd name="T9" fmla="*/ 6 h 35"/>
                  <a:gd name="T10" fmla="*/ 20 w 39"/>
                  <a:gd name="T11" fmla="*/ 12 h 35"/>
                  <a:gd name="T12" fmla="*/ 20 w 39"/>
                  <a:gd name="T13" fmla="*/ 6 h 35"/>
                  <a:gd name="T14" fmla="*/ 6 w 39"/>
                  <a:gd name="T15" fmla="*/ 33 h 35"/>
                  <a:gd name="T16" fmla="*/ 33 w 39"/>
                  <a:gd name="T17" fmla="*/ 2 h 35"/>
                  <a:gd name="T18" fmla="*/ 22 w 39"/>
                  <a:gd name="T19" fmla="*/ 32 h 35"/>
                  <a:gd name="T20" fmla="*/ 24 w 39"/>
                  <a:gd name="T21" fmla="*/ 26 h 35"/>
                  <a:gd name="T22" fmla="*/ 25 w 39"/>
                  <a:gd name="T23" fmla="*/ 17 h 35"/>
                  <a:gd name="T24" fmla="*/ 19 w 39"/>
                  <a:gd name="T25" fmla="*/ 13 h 35"/>
                  <a:gd name="T26" fmla="*/ 15 w 39"/>
                  <a:gd name="T27" fmla="*/ 24 h 35"/>
                  <a:gd name="T28" fmla="*/ 17 w 39"/>
                  <a:gd name="T29" fmla="*/ 26 h 35"/>
                  <a:gd name="T30" fmla="*/ 22 w 39"/>
                  <a:gd name="T31" fmla="*/ 32 h 35"/>
                  <a:gd name="T32" fmla="*/ 35 w 39"/>
                  <a:gd name="T33" fmla="*/ 23 h 35"/>
                  <a:gd name="T34" fmla="*/ 35 w 39"/>
                  <a:gd name="T35" fmla="*/ 24 h 35"/>
                  <a:gd name="T36" fmla="*/ 38 w 39"/>
                  <a:gd name="T37" fmla="*/ 24 h 35"/>
                  <a:gd name="T38" fmla="*/ 38 w 39"/>
                  <a:gd name="T39" fmla="*/ 22 h 35"/>
                  <a:gd name="T40" fmla="*/ 2 w 39"/>
                  <a:gd name="T41" fmla="*/ 4 h 35"/>
                  <a:gd name="T42" fmla="*/ 1 w 39"/>
                  <a:gd name="T43" fmla="*/ 6 h 35"/>
                  <a:gd name="T44" fmla="*/ 5 w 39"/>
                  <a:gd name="T45" fmla="*/ 6 h 35"/>
                  <a:gd name="T46" fmla="*/ 5 w 39"/>
                  <a:gd name="T47" fmla="*/ 4 h 35"/>
                  <a:gd name="T48" fmla="*/ 2 w 39"/>
                  <a:gd name="T49" fmla="*/ 4 h 35"/>
                  <a:gd name="T50" fmla="*/ 1 w 39"/>
                  <a:gd name="T51" fmla="*/ 11 h 35"/>
                  <a:gd name="T52" fmla="*/ 2 w 39"/>
                  <a:gd name="T53" fmla="*/ 12 h 35"/>
                  <a:gd name="T54" fmla="*/ 5 w 39"/>
                  <a:gd name="T55" fmla="*/ 12 h 35"/>
                  <a:gd name="T56" fmla="*/ 5 w 39"/>
                  <a:gd name="T57" fmla="*/ 10 h 35"/>
                  <a:gd name="T58" fmla="*/ 2 w 39"/>
                  <a:gd name="T59" fmla="*/ 16 h 35"/>
                  <a:gd name="T60" fmla="*/ 1 w 39"/>
                  <a:gd name="T61" fmla="*/ 18 h 35"/>
                  <a:gd name="T62" fmla="*/ 5 w 39"/>
                  <a:gd name="T63" fmla="*/ 18 h 35"/>
                  <a:gd name="T64" fmla="*/ 5 w 39"/>
                  <a:gd name="T65" fmla="*/ 17 h 35"/>
                  <a:gd name="T66" fmla="*/ 2 w 39"/>
                  <a:gd name="T67" fmla="*/ 16 h 35"/>
                  <a:gd name="T68" fmla="*/ 1 w 39"/>
                  <a:gd name="T69" fmla="*/ 23 h 35"/>
                  <a:gd name="T70" fmla="*/ 2 w 39"/>
                  <a:gd name="T71" fmla="*/ 24 h 35"/>
                  <a:gd name="T72" fmla="*/ 5 w 39"/>
                  <a:gd name="T73" fmla="*/ 24 h 35"/>
                  <a:gd name="T74" fmla="*/ 5 w 39"/>
                  <a:gd name="T75" fmla="*/ 22 h 35"/>
                  <a:gd name="T76" fmla="*/ 2 w 39"/>
                  <a:gd name="T77" fmla="*/ 28 h 35"/>
                  <a:gd name="T78" fmla="*/ 1 w 39"/>
                  <a:gd name="T79" fmla="*/ 30 h 35"/>
                  <a:gd name="T80" fmla="*/ 5 w 39"/>
                  <a:gd name="T81" fmla="*/ 31 h 35"/>
                  <a:gd name="T82" fmla="*/ 5 w 39"/>
                  <a:gd name="T83" fmla="*/ 29 h 35"/>
                  <a:gd name="T84" fmla="*/ 2 w 39"/>
                  <a:gd name="T85" fmla="*/ 28 h 35"/>
                  <a:gd name="T86" fmla="*/ 34 w 39"/>
                  <a:gd name="T87" fmla="*/ 4 h 35"/>
                  <a:gd name="T88" fmla="*/ 35 w 39"/>
                  <a:gd name="T89" fmla="*/ 6 h 35"/>
                  <a:gd name="T90" fmla="*/ 38 w 39"/>
                  <a:gd name="T91" fmla="*/ 6 h 35"/>
                  <a:gd name="T92" fmla="*/ 38 w 39"/>
                  <a:gd name="T93" fmla="*/ 4 h 35"/>
                  <a:gd name="T94" fmla="*/ 35 w 39"/>
                  <a:gd name="T95" fmla="*/ 10 h 35"/>
                  <a:gd name="T96" fmla="*/ 34 w 39"/>
                  <a:gd name="T97" fmla="*/ 12 h 35"/>
                  <a:gd name="T98" fmla="*/ 38 w 39"/>
                  <a:gd name="T99" fmla="*/ 12 h 35"/>
                  <a:gd name="T100" fmla="*/ 38 w 39"/>
                  <a:gd name="T101" fmla="*/ 11 h 35"/>
                  <a:gd name="T102" fmla="*/ 35 w 39"/>
                  <a:gd name="T103" fmla="*/ 10 h 35"/>
                  <a:gd name="T104" fmla="*/ 34 w 39"/>
                  <a:gd name="T105" fmla="*/ 17 h 35"/>
                  <a:gd name="T106" fmla="*/ 35 w 39"/>
                  <a:gd name="T107" fmla="*/ 18 h 35"/>
                  <a:gd name="T108" fmla="*/ 38 w 39"/>
                  <a:gd name="T109" fmla="*/ 18 h 35"/>
                  <a:gd name="T110" fmla="*/ 38 w 39"/>
                  <a:gd name="T111" fmla="*/ 16 h 35"/>
                  <a:gd name="T112" fmla="*/ 35 w 39"/>
                  <a:gd name="T113" fmla="*/ 28 h 35"/>
                  <a:gd name="T114" fmla="*/ 34 w 39"/>
                  <a:gd name="T115" fmla="*/ 30 h 35"/>
                  <a:gd name="T116" fmla="*/ 38 w 39"/>
                  <a:gd name="T117" fmla="*/ 31 h 35"/>
                  <a:gd name="T118" fmla="*/ 38 w 39"/>
                  <a:gd name="T119" fmla="*/ 29 h 35"/>
                  <a:gd name="T120" fmla="*/ 35 w 39"/>
                  <a:gd name="T121" fmla="*/ 2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" h="35">
                    <a:moveTo>
                      <a:pt x="3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9" y="1"/>
                      <a:pt x="39" y="3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3"/>
                      <a:pt x="38" y="35"/>
                      <a:pt x="36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5"/>
                      <a:pt x="0" y="33"/>
                      <a:pt x="0" y="3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  <a:moveTo>
                      <a:pt x="20" y="6"/>
                    </a:moveTo>
                    <a:cubicBezTo>
                      <a:pt x="18" y="6"/>
                      <a:pt x="17" y="7"/>
                      <a:pt x="17" y="9"/>
                    </a:cubicBezTo>
                    <a:cubicBezTo>
                      <a:pt x="17" y="10"/>
                      <a:pt x="18" y="12"/>
                      <a:pt x="20" y="12"/>
                    </a:cubicBezTo>
                    <a:cubicBezTo>
                      <a:pt x="22" y="12"/>
                      <a:pt x="23" y="10"/>
                      <a:pt x="23" y="9"/>
                    </a:cubicBezTo>
                    <a:cubicBezTo>
                      <a:pt x="23" y="7"/>
                      <a:pt x="22" y="6"/>
                      <a:pt x="20" y="6"/>
                    </a:cubicBezTo>
                    <a:close/>
                    <a:moveTo>
                      <a:pt x="6" y="2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  <a:moveTo>
                      <a:pt x="22" y="32"/>
                    </a:move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5" y="25"/>
                      <a:pt x="25" y="24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4"/>
                      <a:pt x="23" y="13"/>
                      <a:pt x="21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6" y="13"/>
                      <a:pt x="15" y="14"/>
                      <a:pt x="15" y="17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5" y="26"/>
                      <a:pt x="16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22" y="32"/>
                      <a:pt x="22" y="32"/>
                      <a:pt x="22" y="32"/>
                    </a:cubicBezTo>
                    <a:close/>
                    <a:moveTo>
                      <a:pt x="35" y="22"/>
                    </a:moveTo>
                    <a:cubicBezTo>
                      <a:pt x="35" y="22"/>
                      <a:pt x="35" y="22"/>
                      <a:pt x="35" y="23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5" y="22"/>
                      <a:pt x="35" y="22"/>
                      <a:pt x="35" y="22"/>
                    </a:cubicBezTo>
                    <a:close/>
                    <a:moveTo>
                      <a:pt x="2" y="4"/>
                    </a:moveTo>
                    <a:cubicBezTo>
                      <a:pt x="2" y="4"/>
                      <a:pt x="1" y="4"/>
                      <a:pt x="1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  <a:moveTo>
                      <a:pt x="2" y="10"/>
                    </a:moveTo>
                    <a:cubicBezTo>
                      <a:pt x="2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lose/>
                    <a:moveTo>
                      <a:pt x="2" y="16"/>
                    </a:moveTo>
                    <a:cubicBezTo>
                      <a:pt x="2" y="16"/>
                      <a:pt x="1" y="16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2" y="16"/>
                      <a:pt x="2" y="16"/>
                      <a:pt x="2" y="16"/>
                    </a:cubicBezTo>
                    <a:close/>
                    <a:moveTo>
                      <a:pt x="2" y="22"/>
                    </a:moveTo>
                    <a:cubicBezTo>
                      <a:pt x="2" y="22"/>
                      <a:pt x="1" y="22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2" y="22"/>
                      <a:pt x="2" y="22"/>
                      <a:pt x="2" y="22"/>
                    </a:cubicBezTo>
                    <a:close/>
                    <a:moveTo>
                      <a:pt x="2" y="28"/>
                    </a:moveTo>
                    <a:cubicBezTo>
                      <a:pt x="2" y="28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2" y="31"/>
                      <a:pt x="2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0"/>
                      <a:pt x="5" y="3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8"/>
                      <a:pt x="5" y="28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35" y="4"/>
                    </a:moveTo>
                    <a:cubicBezTo>
                      <a:pt x="35" y="4"/>
                      <a:pt x="34" y="4"/>
                      <a:pt x="34" y="4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5" y="4"/>
                      <a:pt x="35" y="4"/>
                      <a:pt x="35" y="4"/>
                    </a:cubicBezTo>
                    <a:close/>
                    <a:moveTo>
                      <a:pt x="35" y="10"/>
                    </a:moveTo>
                    <a:cubicBezTo>
                      <a:pt x="35" y="10"/>
                      <a:pt x="34" y="10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2"/>
                      <a:pt x="35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5" y="10"/>
                      <a:pt x="35" y="10"/>
                      <a:pt x="35" y="10"/>
                    </a:cubicBezTo>
                    <a:close/>
                    <a:moveTo>
                      <a:pt x="35" y="16"/>
                    </a:moveTo>
                    <a:cubicBezTo>
                      <a:pt x="35" y="16"/>
                      <a:pt x="34" y="16"/>
                      <a:pt x="34" y="17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5" y="16"/>
                      <a:pt x="35" y="16"/>
                      <a:pt x="35" y="16"/>
                    </a:cubicBezTo>
                    <a:close/>
                    <a:moveTo>
                      <a:pt x="35" y="28"/>
                    </a:moveTo>
                    <a:cubicBezTo>
                      <a:pt x="35" y="28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5" y="31"/>
                      <a:pt x="35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0"/>
                      <a:pt x="38" y="3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9"/>
                      <a:pt x="38" y="28"/>
                      <a:pt x="38" y="28"/>
                    </a:cubicBezTo>
                    <a:lnTo>
                      <a:pt x="35" y="28"/>
                    </a:ln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2" name="Freeform 1720"/>
              <p:cNvSpPr>
                <a:spLocks noEditPoints="1"/>
              </p:cNvSpPr>
              <p:nvPr/>
            </p:nvSpPr>
            <p:spPr bwMode="auto">
              <a:xfrm>
                <a:off x="1104" y="1875"/>
                <a:ext cx="59" cy="38"/>
              </a:xfrm>
              <a:custGeom>
                <a:avLst/>
                <a:gdLst>
                  <a:gd name="T0" fmla="*/ 18 w 50"/>
                  <a:gd name="T1" fmla="*/ 0 h 32"/>
                  <a:gd name="T2" fmla="*/ 35 w 50"/>
                  <a:gd name="T3" fmla="*/ 12 h 32"/>
                  <a:gd name="T4" fmla="*/ 18 w 50"/>
                  <a:gd name="T5" fmla="*/ 25 h 32"/>
                  <a:gd name="T6" fmla="*/ 14 w 50"/>
                  <a:gd name="T7" fmla="*/ 25 h 32"/>
                  <a:gd name="T8" fmla="*/ 8 w 50"/>
                  <a:gd name="T9" fmla="*/ 32 h 32"/>
                  <a:gd name="T10" fmla="*/ 8 w 50"/>
                  <a:gd name="T11" fmla="*/ 23 h 32"/>
                  <a:gd name="T12" fmla="*/ 0 w 50"/>
                  <a:gd name="T13" fmla="*/ 12 h 32"/>
                  <a:gd name="T14" fmla="*/ 18 w 50"/>
                  <a:gd name="T15" fmla="*/ 0 h 32"/>
                  <a:gd name="T16" fmla="*/ 27 w 50"/>
                  <a:gd name="T17" fmla="*/ 23 h 32"/>
                  <a:gd name="T18" fmla="*/ 27 w 50"/>
                  <a:gd name="T19" fmla="*/ 23 h 32"/>
                  <a:gd name="T20" fmla="*/ 27 w 50"/>
                  <a:gd name="T21" fmla="*/ 23 h 32"/>
                  <a:gd name="T22" fmla="*/ 27 w 50"/>
                  <a:gd name="T23" fmla="*/ 23 h 32"/>
                  <a:gd name="T24" fmla="*/ 29 w 50"/>
                  <a:gd name="T25" fmla="*/ 24 h 32"/>
                  <a:gd name="T26" fmla="*/ 37 w 50"/>
                  <a:gd name="T27" fmla="*/ 26 h 32"/>
                  <a:gd name="T28" fmla="*/ 39 w 50"/>
                  <a:gd name="T29" fmla="*/ 26 h 32"/>
                  <a:gd name="T30" fmla="*/ 44 w 50"/>
                  <a:gd name="T31" fmla="*/ 31 h 32"/>
                  <a:gd name="T32" fmla="*/ 44 w 50"/>
                  <a:gd name="T33" fmla="*/ 24 h 32"/>
                  <a:gd name="T34" fmla="*/ 50 w 50"/>
                  <a:gd name="T35" fmla="*/ 16 h 32"/>
                  <a:gd name="T36" fmla="*/ 36 w 50"/>
                  <a:gd name="T37" fmla="*/ 7 h 32"/>
                  <a:gd name="T38" fmla="*/ 29 w 50"/>
                  <a:gd name="T39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" h="32">
                    <a:moveTo>
                      <a:pt x="18" y="0"/>
                    </a:moveTo>
                    <a:cubicBezTo>
                      <a:pt x="27" y="0"/>
                      <a:pt x="35" y="5"/>
                      <a:pt x="35" y="12"/>
                    </a:cubicBezTo>
                    <a:cubicBezTo>
                      <a:pt x="35" y="19"/>
                      <a:pt x="27" y="25"/>
                      <a:pt x="18" y="25"/>
                    </a:cubicBezTo>
                    <a:cubicBezTo>
                      <a:pt x="16" y="25"/>
                      <a:pt x="15" y="25"/>
                      <a:pt x="14" y="2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4" y="21"/>
                      <a:pt x="0" y="17"/>
                      <a:pt x="0" y="12"/>
                    </a:cubicBezTo>
                    <a:cubicBezTo>
                      <a:pt x="0" y="5"/>
                      <a:pt x="8" y="0"/>
                      <a:pt x="18" y="0"/>
                    </a:cubicBezTo>
                    <a:close/>
                    <a:moveTo>
                      <a:pt x="27" y="23"/>
                    </a:move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3"/>
                      <a:pt x="27" y="23"/>
                      <a:pt x="27" y="23"/>
                    </a:cubicBezTo>
                    <a:close/>
                    <a:moveTo>
                      <a:pt x="29" y="24"/>
                    </a:moveTo>
                    <a:cubicBezTo>
                      <a:pt x="31" y="25"/>
                      <a:pt x="35" y="26"/>
                      <a:pt x="37" y="26"/>
                    </a:cubicBezTo>
                    <a:cubicBezTo>
                      <a:pt x="39" y="26"/>
                      <a:pt x="38" y="26"/>
                      <a:pt x="39" y="26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8" y="23"/>
                      <a:pt x="50" y="20"/>
                      <a:pt x="50" y="16"/>
                    </a:cubicBezTo>
                    <a:cubicBezTo>
                      <a:pt x="50" y="11"/>
                      <a:pt x="42" y="7"/>
                      <a:pt x="36" y="7"/>
                    </a:cubicBezTo>
                    <a:cubicBezTo>
                      <a:pt x="41" y="13"/>
                      <a:pt x="38" y="19"/>
                      <a:pt x="29" y="24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3" name="Freeform 1721"/>
              <p:cNvSpPr>
                <a:spLocks noEditPoints="1"/>
              </p:cNvSpPr>
              <p:nvPr/>
            </p:nvSpPr>
            <p:spPr bwMode="auto">
              <a:xfrm>
                <a:off x="1526" y="1115"/>
                <a:ext cx="45" cy="43"/>
              </a:xfrm>
              <a:custGeom>
                <a:avLst/>
                <a:gdLst>
                  <a:gd name="T0" fmla="*/ 22 w 38"/>
                  <a:gd name="T1" fmla="*/ 0 h 36"/>
                  <a:gd name="T2" fmla="*/ 31 w 38"/>
                  <a:gd name="T3" fmla="*/ 9 h 36"/>
                  <a:gd name="T4" fmla="*/ 22 w 38"/>
                  <a:gd name="T5" fmla="*/ 18 h 36"/>
                  <a:gd name="T6" fmla="*/ 13 w 38"/>
                  <a:gd name="T7" fmla="*/ 9 h 36"/>
                  <a:gd name="T8" fmla="*/ 22 w 38"/>
                  <a:gd name="T9" fmla="*/ 0 h 36"/>
                  <a:gd name="T10" fmla="*/ 1 w 38"/>
                  <a:gd name="T11" fmla="*/ 24 h 36"/>
                  <a:gd name="T12" fmla="*/ 0 w 38"/>
                  <a:gd name="T13" fmla="*/ 25 h 36"/>
                  <a:gd name="T14" fmla="*/ 0 w 38"/>
                  <a:gd name="T15" fmla="*/ 28 h 36"/>
                  <a:gd name="T16" fmla="*/ 1 w 38"/>
                  <a:gd name="T17" fmla="*/ 29 h 36"/>
                  <a:gd name="T18" fmla="*/ 6 w 38"/>
                  <a:gd name="T19" fmla="*/ 29 h 36"/>
                  <a:gd name="T20" fmla="*/ 6 w 38"/>
                  <a:gd name="T21" fmla="*/ 35 h 36"/>
                  <a:gd name="T22" fmla="*/ 7 w 38"/>
                  <a:gd name="T23" fmla="*/ 36 h 36"/>
                  <a:gd name="T24" fmla="*/ 10 w 38"/>
                  <a:gd name="T25" fmla="*/ 36 h 36"/>
                  <a:gd name="T26" fmla="*/ 11 w 38"/>
                  <a:gd name="T27" fmla="*/ 35 h 36"/>
                  <a:gd name="T28" fmla="*/ 11 w 38"/>
                  <a:gd name="T29" fmla="*/ 29 h 36"/>
                  <a:gd name="T30" fmla="*/ 16 w 38"/>
                  <a:gd name="T31" fmla="*/ 29 h 36"/>
                  <a:gd name="T32" fmla="*/ 17 w 38"/>
                  <a:gd name="T33" fmla="*/ 28 h 36"/>
                  <a:gd name="T34" fmla="*/ 17 w 38"/>
                  <a:gd name="T35" fmla="*/ 25 h 36"/>
                  <a:gd name="T36" fmla="*/ 16 w 38"/>
                  <a:gd name="T37" fmla="*/ 24 h 36"/>
                  <a:gd name="T38" fmla="*/ 11 w 38"/>
                  <a:gd name="T39" fmla="*/ 24 h 36"/>
                  <a:gd name="T40" fmla="*/ 11 w 38"/>
                  <a:gd name="T41" fmla="*/ 19 h 36"/>
                  <a:gd name="T42" fmla="*/ 10 w 38"/>
                  <a:gd name="T43" fmla="*/ 18 h 36"/>
                  <a:gd name="T44" fmla="*/ 7 w 38"/>
                  <a:gd name="T45" fmla="*/ 18 h 36"/>
                  <a:gd name="T46" fmla="*/ 6 w 38"/>
                  <a:gd name="T47" fmla="*/ 19 h 36"/>
                  <a:gd name="T48" fmla="*/ 6 w 38"/>
                  <a:gd name="T49" fmla="*/ 24 h 36"/>
                  <a:gd name="T50" fmla="*/ 1 w 38"/>
                  <a:gd name="T51" fmla="*/ 24 h 36"/>
                  <a:gd name="T52" fmla="*/ 18 w 38"/>
                  <a:gd name="T53" fmla="*/ 21 h 36"/>
                  <a:gd name="T54" fmla="*/ 26 w 38"/>
                  <a:gd name="T55" fmla="*/ 21 h 36"/>
                  <a:gd name="T56" fmla="*/ 38 w 38"/>
                  <a:gd name="T57" fmla="*/ 33 h 36"/>
                  <a:gd name="T58" fmla="*/ 38 w 38"/>
                  <a:gd name="T59" fmla="*/ 36 h 36"/>
                  <a:gd name="T60" fmla="*/ 13 w 38"/>
                  <a:gd name="T61" fmla="*/ 36 h 36"/>
                  <a:gd name="T62" fmla="*/ 13 w 38"/>
                  <a:gd name="T63" fmla="*/ 35 h 36"/>
                  <a:gd name="T64" fmla="*/ 13 w 38"/>
                  <a:gd name="T65" fmla="*/ 31 h 36"/>
                  <a:gd name="T66" fmla="*/ 16 w 38"/>
                  <a:gd name="T67" fmla="*/ 31 h 36"/>
                  <a:gd name="T68" fmla="*/ 19 w 38"/>
                  <a:gd name="T69" fmla="*/ 28 h 36"/>
                  <a:gd name="T70" fmla="*/ 19 w 38"/>
                  <a:gd name="T71" fmla="*/ 25 h 36"/>
                  <a:gd name="T72" fmla="*/ 16 w 38"/>
                  <a:gd name="T73" fmla="*/ 22 h 36"/>
                  <a:gd name="T74" fmla="*/ 13 w 38"/>
                  <a:gd name="T75" fmla="*/ 22 h 36"/>
                  <a:gd name="T76" fmla="*/ 18 w 38"/>
                  <a:gd name="T7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" h="36">
                    <a:moveTo>
                      <a:pt x="22" y="0"/>
                    </a:moveTo>
                    <a:cubicBezTo>
                      <a:pt x="27" y="0"/>
                      <a:pt x="31" y="5"/>
                      <a:pt x="31" y="9"/>
                    </a:cubicBezTo>
                    <a:cubicBezTo>
                      <a:pt x="31" y="14"/>
                      <a:pt x="27" y="18"/>
                      <a:pt x="22" y="18"/>
                    </a:cubicBezTo>
                    <a:cubicBezTo>
                      <a:pt x="17" y="18"/>
                      <a:pt x="13" y="14"/>
                      <a:pt x="13" y="9"/>
                    </a:cubicBezTo>
                    <a:cubicBezTo>
                      <a:pt x="13" y="5"/>
                      <a:pt x="17" y="0"/>
                      <a:pt x="22" y="0"/>
                    </a:cubicBezTo>
                    <a:close/>
                    <a:moveTo>
                      <a:pt x="1" y="24"/>
                    </a:moveTo>
                    <a:cubicBezTo>
                      <a:pt x="0" y="24"/>
                      <a:pt x="0" y="25"/>
                      <a:pt x="0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5"/>
                      <a:pt x="6" y="36"/>
                      <a:pt x="7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1" y="35"/>
                      <a:pt x="11" y="35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7" y="29"/>
                      <a:pt x="17" y="29"/>
                      <a:pt x="17" y="28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4"/>
                      <a:pt x="16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8"/>
                      <a:pt x="11" y="18"/>
                      <a:pt x="1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4"/>
                      <a:pt x="1" y="24"/>
                      <a:pt x="1" y="24"/>
                    </a:cubicBezTo>
                    <a:close/>
                    <a:moveTo>
                      <a:pt x="18" y="21"/>
                    </a:moveTo>
                    <a:cubicBezTo>
                      <a:pt x="26" y="21"/>
                      <a:pt x="26" y="21"/>
                      <a:pt x="26" y="21"/>
                    </a:cubicBezTo>
                    <a:cubicBezTo>
                      <a:pt x="33" y="21"/>
                      <a:pt x="38" y="26"/>
                      <a:pt x="38" y="33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31"/>
                      <a:pt x="19" y="30"/>
                      <a:pt x="19" y="28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5" y="22"/>
                      <a:pt x="17" y="21"/>
                      <a:pt x="18" y="21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4" name="Freeform 1722"/>
              <p:cNvSpPr>
                <a:spLocks noEditPoints="1"/>
              </p:cNvSpPr>
              <p:nvPr/>
            </p:nvSpPr>
            <p:spPr bwMode="auto">
              <a:xfrm>
                <a:off x="764" y="1093"/>
                <a:ext cx="54" cy="35"/>
              </a:xfrm>
              <a:custGeom>
                <a:avLst/>
                <a:gdLst>
                  <a:gd name="T0" fmla="*/ 39 w 45"/>
                  <a:gd name="T1" fmla="*/ 15 h 30"/>
                  <a:gd name="T2" fmla="*/ 45 w 45"/>
                  <a:gd name="T3" fmla="*/ 22 h 30"/>
                  <a:gd name="T4" fmla="*/ 45 w 45"/>
                  <a:gd name="T5" fmla="*/ 22 h 30"/>
                  <a:gd name="T6" fmla="*/ 38 w 45"/>
                  <a:gd name="T7" fmla="*/ 30 h 30"/>
                  <a:gd name="T8" fmla="*/ 7 w 45"/>
                  <a:gd name="T9" fmla="*/ 30 h 30"/>
                  <a:gd name="T10" fmla="*/ 0 w 45"/>
                  <a:gd name="T11" fmla="*/ 22 h 30"/>
                  <a:gd name="T12" fmla="*/ 0 w 45"/>
                  <a:gd name="T13" fmla="*/ 22 h 30"/>
                  <a:gd name="T14" fmla="*/ 2 w 45"/>
                  <a:gd name="T15" fmla="*/ 17 h 30"/>
                  <a:gd name="T16" fmla="*/ 2 w 45"/>
                  <a:gd name="T17" fmla="*/ 14 h 30"/>
                  <a:gd name="T18" fmla="*/ 9 w 45"/>
                  <a:gd name="T19" fmla="*/ 7 h 30"/>
                  <a:gd name="T20" fmla="*/ 10 w 45"/>
                  <a:gd name="T21" fmla="*/ 7 h 30"/>
                  <a:gd name="T22" fmla="*/ 20 w 45"/>
                  <a:gd name="T23" fmla="*/ 0 h 30"/>
                  <a:gd name="T24" fmla="*/ 30 w 45"/>
                  <a:gd name="T25" fmla="*/ 6 h 30"/>
                  <a:gd name="T26" fmla="*/ 32 w 45"/>
                  <a:gd name="T27" fmla="*/ 6 h 30"/>
                  <a:gd name="T28" fmla="*/ 39 w 45"/>
                  <a:gd name="T29" fmla="*/ 13 h 30"/>
                  <a:gd name="T30" fmla="*/ 39 w 45"/>
                  <a:gd name="T31" fmla="*/ 15 h 30"/>
                  <a:gd name="T32" fmla="*/ 16 w 45"/>
                  <a:gd name="T33" fmla="*/ 17 h 30"/>
                  <a:gd name="T34" fmla="*/ 16 w 45"/>
                  <a:gd name="T35" fmla="*/ 17 h 30"/>
                  <a:gd name="T36" fmla="*/ 14 w 45"/>
                  <a:gd name="T37" fmla="*/ 16 h 30"/>
                  <a:gd name="T38" fmla="*/ 11 w 45"/>
                  <a:gd name="T39" fmla="*/ 20 h 30"/>
                  <a:gd name="T40" fmla="*/ 15 w 45"/>
                  <a:gd name="T41" fmla="*/ 22 h 30"/>
                  <a:gd name="T42" fmla="*/ 17 w 45"/>
                  <a:gd name="T43" fmla="*/ 21 h 30"/>
                  <a:gd name="T44" fmla="*/ 24 w 45"/>
                  <a:gd name="T45" fmla="*/ 24 h 30"/>
                  <a:gd name="T46" fmla="*/ 24 w 45"/>
                  <a:gd name="T47" fmla="*/ 26 h 30"/>
                  <a:gd name="T48" fmla="*/ 28 w 45"/>
                  <a:gd name="T49" fmla="*/ 26 h 30"/>
                  <a:gd name="T50" fmla="*/ 29 w 45"/>
                  <a:gd name="T51" fmla="*/ 22 h 30"/>
                  <a:gd name="T52" fmla="*/ 25 w 45"/>
                  <a:gd name="T53" fmla="*/ 22 h 30"/>
                  <a:gd name="T54" fmla="*/ 25 w 45"/>
                  <a:gd name="T55" fmla="*/ 22 h 30"/>
                  <a:gd name="T56" fmla="*/ 17 w 45"/>
                  <a:gd name="T57" fmla="*/ 19 h 30"/>
                  <a:gd name="T58" fmla="*/ 17 w 45"/>
                  <a:gd name="T59" fmla="*/ 19 h 30"/>
                  <a:gd name="T60" fmla="*/ 17 w 45"/>
                  <a:gd name="T61" fmla="*/ 19 h 30"/>
                  <a:gd name="T62" fmla="*/ 17 w 45"/>
                  <a:gd name="T63" fmla="*/ 18 h 30"/>
                  <a:gd name="T64" fmla="*/ 23 w 45"/>
                  <a:gd name="T65" fmla="*/ 13 h 30"/>
                  <a:gd name="T66" fmla="*/ 25 w 45"/>
                  <a:gd name="T67" fmla="*/ 13 h 30"/>
                  <a:gd name="T68" fmla="*/ 27 w 45"/>
                  <a:gd name="T69" fmla="*/ 10 h 30"/>
                  <a:gd name="T70" fmla="*/ 24 w 45"/>
                  <a:gd name="T71" fmla="*/ 8 h 30"/>
                  <a:gd name="T72" fmla="*/ 22 w 45"/>
                  <a:gd name="T73" fmla="*/ 11 h 30"/>
                  <a:gd name="T74" fmla="*/ 22 w 45"/>
                  <a:gd name="T75" fmla="*/ 11 h 30"/>
                  <a:gd name="T76" fmla="*/ 16 w 45"/>
                  <a:gd name="T77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5" h="30">
                    <a:moveTo>
                      <a:pt x="39" y="15"/>
                    </a:moveTo>
                    <a:cubicBezTo>
                      <a:pt x="42" y="16"/>
                      <a:pt x="45" y="19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6"/>
                      <a:pt x="42" y="30"/>
                      <a:pt x="38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3" y="30"/>
                      <a:pt x="0" y="26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0"/>
                      <a:pt x="1" y="18"/>
                      <a:pt x="2" y="17"/>
                    </a:cubicBezTo>
                    <a:cubicBezTo>
                      <a:pt x="2" y="16"/>
                      <a:pt x="2" y="15"/>
                      <a:pt x="2" y="14"/>
                    </a:cubicBezTo>
                    <a:cubicBezTo>
                      <a:pt x="2" y="10"/>
                      <a:pt x="5" y="7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12" y="3"/>
                      <a:pt x="16" y="0"/>
                      <a:pt x="20" y="0"/>
                    </a:cubicBezTo>
                    <a:cubicBezTo>
                      <a:pt x="25" y="0"/>
                      <a:pt x="28" y="3"/>
                      <a:pt x="30" y="6"/>
                    </a:cubicBezTo>
                    <a:cubicBezTo>
                      <a:pt x="30" y="6"/>
                      <a:pt x="31" y="6"/>
                      <a:pt x="32" y="6"/>
                    </a:cubicBezTo>
                    <a:cubicBezTo>
                      <a:pt x="36" y="6"/>
                      <a:pt x="39" y="9"/>
                      <a:pt x="39" y="13"/>
                    </a:cubicBezTo>
                    <a:cubicBezTo>
                      <a:pt x="39" y="14"/>
                      <a:pt x="39" y="15"/>
                      <a:pt x="39" y="15"/>
                    </a:cubicBezTo>
                    <a:close/>
                    <a:moveTo>
                      <a:pt x="16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5" y="16"/>
                      <a:pt x="15" y="16"/>
                      <a:pt x="14" y="16"/>
                    </a:cubicBezTo>
                    <a:cubicBezTo>
                      <a:pt x="12" y="16"/>
                      <a:pt x="11" y="18"/>
                      <a:pt x="11" y="20"/>
                    </a:cubicBezTo>
                    <a:cubicBezTo>
                      <a:pt x="12" y="21"/>
                      <a:pt x="13" y="22"/>
                      <a:pt x="15" y="22"/>
                    </a:cubicBezTo>
                    <a:cubicBezTo>
                      <a:pt x="16" y="22"/>
                      <a:pt x="16" y="22"/>
                      <a:pt x="17" y="21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5" y="27"/>
                      <a:pt x="27" y="27"/>
                      <a:pt x="28" y="26"/>
                    </a:cubicBezTo>
                    <a:cubicBezTo>
                      <a:pt x="29" y="25"/>
                      <a:pt x="30" y="24"/>
                      <a:pt x="29" y="22"/>
                    </a:cubicBezTo>
                    <a:cubicBezTo>
                      <a:pt x="28" y="21"/>
                      <a:pt x="26" y="21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8"/>
                      <a:pt x="17" y="18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4" y="14"/>
                      <a:pt x="25" y="13"/>
                    </a:cubicBezTo>
                    <a:cubicBezTo>
                      <a:pt x="26" y="13"/>
                      <a:pt x="28" y="12"/>
                      <a:pt x="27" y="10"/>
                    </a:cubicBezTo>
                    <a:cubicBezTo>
                      <a:pt x="27" y="9"/>
                      <a:pt x="26" y="8"/>
                      <a:pt x="24" y="8"/>
                    </a:cubicBezTo>
                    <a:cubicBezTo>
                      <a:pt x="23" y="8"/>
                      <a:pt x="22" y="10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5" name="Freeform 1723"/>
              <p:cNvSpPr>
                <a:spLocks noEditPoints="1"/>
              </p:cNvSpPr>
              <p:nvPr/>
            </p:nvSpPr>
            <p:spPr bwMode="auto">
              <a:xfrm>
                <a:off x="1454" y="966"/>
                <a:ext cx="48" cy="47"/>
              </a:xfrm>
              <a:custGeom>
                <a:avLst/>
                <a:gdLst>
                  <a:gd name="T0" fmla="*/ 32 w 48"/>
                  <a:gd name="T1" fmla="*/ 16 h 47"/>
                  <a:gd name="T2" fmla="*/ 48 w 48"/>
                  <a:gd name="T3" fmla="*/ 18 h 47"/>
                  <a:gd name="T4" fmla="*/ 38 w 48"/>
                  <a:gd name="T5" fmla="*/ 31 h 47"/>
                  <a:gd name="T6" fmla="*/ 39 w 48"/>
                  <a:gd name="T7" fmla="*/ 47 h 47"/>
                  <a:gd name="T8" fmla="*/ 25 w 48"/>
                  <a:gd name="T9" fmla="*/ 40 h 47"/>
                  <a:gd name="T10" fmla="*/ 9 w 48"/>
                  <a:gd name="T11" fmla="*/ 47 h 47"/>
                  <a:gd name="T12" fmla="*/ 11 w 48"/>
                  <a:gd name="T13" fmla="*/ 31 h 47"/>
                  <a:gd name="T14" fmla="*/ 0 w 48"/>
                  <a:gd name="T15" fmla="*/ 18 h 47"/>
                  <a:gd name="T16" fmla="*/ 17 w 48"/>
                  <a:gd name="T17" fmla="*/ 16 h 47"/>
                  <a:gd name="T18" fmla="*/ 25 w 48"/>
                  <a:gd name="T19" fmla="*/ 0 h 47"/>
                  <a:gd name="T20" fmla="*/ 32 w 48"/>
                  <a:gd name="T21" fmla="*/ 16 h 47"/>
                  <a:gd name="T22" fmla="*/ 32 w 48"/>
                  <a:gd name="T23" fmla="*/ 16 h 47"/>
                  <a:gd name="T24" fmla="*/ 31 w 48"/>
                  <a:gd name="T25" fmla="*/ 17 h 47"/>
                  <a:gd name="T26" fmla="*/ 25 w 48"/>
                  <a:gd name="T27" fmla="*/ 4 h 47"/>
                  <a:gd name="T28" fmla="*/ 18 w 48"/>
                  <a:gd name="T29" fmla="*/ 17 h 47"/>
                  <a:gd name="T30" fmla="*/ 3 w 48"/>
                  <a:gd name="T31" fmla="*/ 19 h 47"/>
                  <a:gd name="T32" fmla="*/ 13 w 48"/>
                  <a:gd name="T33" fmla="*/ 30 h 47"/>
                  <a:gd name="T34" fmla="*/ 12 w 48"/>
                  <a:gd name="T35" fmla="*/ 44 h 47"/>
                  <a:gd name="T36" fmla="*/ 25 w 48"/>
                  <a:gd name="T37" fmla="*/ 38 h 47"/>
                  <a:gd name="T38" fmla="*/ 37 w 48"/>
                  <a:gd name="T39" fmla="*/ 44 h 47"/>
                  <a:gd name="T40" fmla="*/ 35 w 48"/>
                  <a:gd name="T41" fmla="*/ 30 h 47"/>
                  <a:gd name="T42" fmla="*/ 45 w 48"/>
                  <a:gd name="T43" fmla="*/ 19 h 47"/>
                  <a:gd name="T44" fmla="*/ 31 w 48"/>
                  <a:gd name="T45" fmla="*/ 17 h 47"/>
                  <a:gd name="T46" fmla="*/ 31 w 48"/>
                  <a:gd name="T47" fmla="*/ 17 h 47"/>
                  <a:gd name="T48" fmla="*/ 25 w 48"/>
                  <a:gd name="T49" fmla="*/ 7 h 47"/>
                  <a:gd name="T50" fmla="*/ 19 w 48"/>
                  <a:gd name="T51" fmla="*/ 18 h 47"/>
                  <a:gd name="T52" fmla="*/ 7 w 48"/>
                  <a:gd name="T53" fmla="*/ 20 h 47"/>
                  <a:gd name="T54" fmla="*/ 15 w 48"/>
                  <a:gd name="T55" fmla="*/ 29 h 47"/>
                  <a:gd name="T56" fmla="*/ 13 w 48"/>
                  <a:gd name="T57" fmla="*/ 40 h 47"/>
                  <a:gd name="T58" fmla="*/ 25 w 48"/>
                  <a:gd name="T59" fmla="*/ 36 h 47"/>
                  <a:gd name="T60" fmla="*/ 35 w 48"/>
                  <a:gd name="T61" fmla="*/ 40 h 47"/>
                  <a:gd name="T62" fmla="*/ 33 w 48"/>
                  <a:gd name="T63" fmla="*/ 29 h 47"/>
                  <a:gd name="T64" fmla="*/ 41 w 48"/>
                  <a:gd name="T65" fmla="*/ 20 h 47"/>
                  <a:gd name="T66" fmla="*/ 30 w 48"/>
                  <a:gd name="T67" fmla="*/ 18 h 47"/>
                  <a:gd name="T68" fmla="*/ 25 w 48"/>
                  <a:gd name="T69" fmla="*/ 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47">
                    <a:moveTo>
                      <a:pt x="32" y="16"/>
                    </a:moveTo>
                    <a:lnTo>
                      <a:pt x="48" y="18"/>
                    </a:lnTo>
                    <a:lnTo>
                      <a:pt x="38" y="31"/>
                    </a:lnTo>
                    <a:lnTo>
                      <a:pt x="39" y="47"/>
                    </a:lnTo>
                    <a:lnTo>
                      <a:pt x="25" y="40"/>
                    </a:lnTo>
                    <a:lnTo>
                      <a:pt x="9" y="47"/>
                    </a:lnTo>
                    <a:lnTo>
                      <a:pt x="11" y="31"/>
                    </a:lnTo>
                    <a:lnTo>
                      <a:pt x="0" y="18"/>
                    </a:lnTo>
                    <a:lnTo>
                      <a:pt x="17" y="16"/>
                    </a:lnTo>
                    <a:lnTo>
                      <a:pt x="25" y="0"/>
                    </a:lnTo>
                    <a:lnTo>
                      <a:pt x="32" y="16"/>
                    </a:lnTo>
                    <a:lnTo>
                      <a:pt x="32" y="16"/>
                    </a:lnTo>
                    <a:close/>
                    <a:moveTo>
                      <a:pt x="31" y="17"/>
                    </a:moveTo>
                    <a:lnTo>
                      <a:pt x="25" y="4"/>
                    </a:lnTo>
                    <a:lnTo>
                      <a:pt x="18" y="17"/>
                    </a:lnTo>
                    <a:lnTo>
                      <a:pt x="3" y="19"/>
                    </a:lnTo>
                    <a:lnTo>
                      <a:pt x="13" y="30"/>
                    </a:lnTo>
                    <a:lnTo>
                      <a:pt x="12" y="44"/>
                    </a:lnTo>
                    <a:lnTo>
                      <a:pt x="25" y="38"/>
                    </a:lnTo>
                    <a:lnTo>
                      <a:pt x="37" y="44"/>
                    </a:lnTo>
                    <a:lnTo>
                      <a:pt x="35" y="30"/>
                    </a:lnTo>
                    <a:lnTo>
                      <a:pt x="45" y="19"/>
                    </a:lnTo>
                    <a:lnTo>
                      <a:pt x="31" y="17"/>
                    </a:lnTo>
                    <a:lnTo>
                      <a:pt x="31" y="17"/>
                    </a:lnTo>
                    <a:close/>
                    <a:moveTo>
                      <a:pt x="25" y="7"/>
                    </a:moveTo>
                    <a:lnTo>
                      <a:pt x="19" y="18"/>
                    </a:lnTo>
                    <a:lnTo>
                      <a:pt x="7" y="20"/>
                    </a:lnTo>
                    <a:lnTo>
                      <a:pt x="15" y="29"/>
                    </a:lnTo>
                    <a:lnTo>
                      <a:pt x="13" y="40"/>
                    </a:lnTo>
                    <a:lnTo>
                      <a:pt x="25" y="36"/>
                    </a:lnTo>
                    <a:lnTo>
                      <a:pt x="35" y="40"/>
                    </a:lnTo>
                    <a:lnTo>
                      <a:pt x="33" y="29"/>
                    </a:lnTo>
                    <a:lnTo>
                      <a:pt x="41" y="20"/>
                    </a:lnTo>
                    <a:lnTo>
                      <a:pt x="30" y="18"/>
                    </a:lnTo>
                    <a:lnTo>
                      <a:pt x="25" y="7"/>
                    </a:ln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6" name="Freeform 1724"/>
              <p:cNvSpPr>
                <a:spLocks noEditPoints="1"/>
              </p:cNvSpPr>
              <p:nvPr/>
            </p:nvSpPr>
            <p:spPr bwMode="auto">
              <a:xfrm>
                <a:off x="1345" y="1777"/>
                <a:ext cx="42" cy="41"/>
              </a:xfrm>
              <a:custGeom>
                <a:avLst/>
                <a:gdLst>
                  <a:gd name="T0" fmla="*/ 0 w 42"/>
                  <a:gd name="T1" fmla="*/ 0 h 41"/>
                  <a:gd name="T2" fmla="*/ 27 w 42"/>
                  <a:gd name="T3" fmla="*/ 0 h 41"/>
                  <a:gd name="T4" fmla="*/ 27 w 42"/>
                  <a:gd name="T5" fmla="*/ 10 h 41"/>
                  <a:gd name="T6" fmla="*/ 42 w 42"/>
                  <a:gd name="T7" fmla="*/ 10 h 41"/>
                  <a:gd name="T8" fmla="*/ 42 w 42"/>
                  <a:gd name="T9" fmla="*/ 41 h 41"/>
                  <a:gd name="T10" fmla="*/ 14 w 42"/>
                  <a:gd name="T11" fmla="*/ 41 h 41"/>
                  <a:gd name="T12" fmla="*/ 14 w 42"/>
                  <a:gd name="T13" fmla="*/ 29 h 41"/>
                  <a:gd name="T14" fmla="*/ 0 w 42"/>
                  <a:gd name="T15" fmla="*/ 29 h 41"/>
                  <a:gd name="T16" fmla="*/ 0 w 42"/>
                  <a:gd name="T17" fmla="*/ 0 h 41"/>
                  <a:gd name="T18" fmla="*/ 0 w 42"/>
                  <a:gd name="T19" fmla="*/ 0 h 41"/>
                  <a:gd name="T20" fmla="*/ 27 w 42"/>
                  <a:gd name="T21" fmla="*/ 13 h 41"/>
                  <a:gd name="T22" fmla="*/ 26 w 42"/>
                  <a:gd name="T23" fmla="*/ 13 h 41"/>
                  <a:gd name="T24" fmla="*/ 16 w 42"/>
                  <a:gd name="T25" fmla="*/ 13 h 41"/>
                  <a:gd name="T26" fmla="*/ 16 w 42"/>
                  <a:gd name="T27" fmla="*/ 13 h 41"/>
                  <a:gd name="T28" fmla="*/ 16 w 42"/>
                  <a:gd name="T29" fmla="*/ 22 h 41"/>
                  <a:gd name="T30" fmla="*/ 16 w 42"/>
                  <a:gd name="T31" fmla="*/ 29 h 41"/>
                  <a:gd name="T32" fmla="*/ 16 w 42"/>
                  <a:gd name="T33" fmla="*/ 34 h 41"/>
                  <a:gd name="T34" fmla="*/ 16 w 42"/>
                  <a:gd name="T35" fmla="*/ 34 h 41"/>
                  <a:gd name="T36" fmla="*/ 39 w 42"/>
                  <a:gd name="T37" fmla="*/ 34 h 41"/>
                  <a:gd name="T38" fmla="*/ 39 w 42"/>
                  <a:gd name="T39" fmla="*/ 34 h 41"/>
                  <a:gd name="T40" fmla="*/ 39 w 42"/>
                  <a:gd name="T41" fmla="*/ 13 h 41"/>
                  <a:gd name="T42" fmla="*/ 39 w 42"/>
                  <a:gd name="T43" fmla="*/ 13 h 41"/>
                  <a:gd name="T44" fmla="*/ 27 w 42"/>
                  <a:gd name="T45" fmla="*/ 13 h 41"/>
                  <a:gd name="T46" fmla="*/ 27 w 42"/>
                  <a:gd name="T47" fmla="*/ 13 h 41"/>
                  <a:gd name="T48" fmla="*/ 26 w 42"/>
                  <a:gd name="T49" fmla="*/ 10 h 41"/>
                  <a:gd name="T50" fmla="*/ 26 w 42"/>
                  <a:gd name="T51" fmla="*/ 2 h 41"/>
                  <a:gd name="T52" fmla="*/ 26 w 42"/>
                  <a:gd name="T53" fmla="*/ 2 h 41"/>
                  <a:gd name="T54" fmla="*/ 3 w 42"/>
                  <a:gd name="T55" fmla="*/ 2 h 41"/>
                  <a:gd name="T56" fmla="*/ 3 w 42"/>
                  <a:gd name="T57" fmla="*/ 22 h 41"/>
                  <a:gd name="T58" fmla="*/ 14 w 42"/>
                  <a:gd name="T59" fmla="*/ 22 h 41"/>
                  <a:gd name="T60" fmla="*/ 14 w 42"/>
                  <a:gd name="T61" fmla="*/ 10 h 41"/>
                  <a:gd name="T62" fmla="*/ 26 w 42"/>
                  <a:gd name="T63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1">
                    <a:moveTo>
                      <a:pt x="0" y="0"/>
                    </a:moveTo>
                    <a:lnTo>
                      <a:pt x="27" y="0"/>
                    </a:lnTo>
                    <a:lnTo>
                      <a:pt x="27" y="10"/>
                    </a:lnTo>
                    <a:lnTo>
                      <a:pt x="42" y="10"/>
                    </a:lnTo>
                    <a:lnTo>
                      <a:pt x="42" y="41"/>
                    </a:lnTo>
                    <a:lnTo>
                      <a:pt x="14" y="41"/>
                    </a:lnTo>
                    <a:lnTo>
                      <a:pt x="14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7" y="13"/>
                    </a:moveTo>
                    <a:lnTo>
                      <a:pt x="26" y="13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22"/>
                    </a:lnTo>
                    <a:lnTo>
                      <a:pt x="16" y="29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39" y="34"/>
                    </a:lnTo>
                    <a:lnTo>
                      <a:pt x="39" y="34"/>
                    </a:lnTo>
                    <a:lnTo>
                      <a:pt x="39" y="13"/>
                    </a:lnTo>
                    <a:lnTo>
                      <a:pt x="39" y="13"/>
                    </a:lnTo>
                    <a:lnTo>
                      <a:pt x="27" y="13"/>
                    </a:lnTo>
                    <a:lnTo>
                      <a:pt x="27" y="13"/>
                    </a:lnTo>
                    <a:close/>
                    <a:moveTo>
                      <a:pt x="26" y="10"/>
                    </a:moveTo>
                    <a:lnTo>
                      <a:pt x="26" y="2"/>
                    </a:lnTo>
                    <a:lnTo>
                      <a:pt x="26" y="2"/>
                    </a:lnTo>
                    <a:lnTo>
                      <a:pt x="3" y="2"/>
                    </a:lnTo>
                    <a:lnTo>
                      <a:pt x="3" y="22"/>
                    </a:lnTo>
                    <a:lnTo>
                      <a:pt x="14" y="22"/>
                    </a:lnTo>
                    <a:lnTo>
                      <a:pt x="14" y="1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7" name="Freeform 1725"/>
              <p:cNvSpPr>
                <a:spLocks noEditPoints="1"/>
              </p:cNvSpPr>
              <p:nvPr/>
            </p:nvSpPr>
            <p:spPr bwMode="auto">
              <a:xfrm>
                <a:off x="1363" y="1792"/>
                <a:ext cx="20" cy="16"/>
              </a:xfrm>
              <a:custGeom>
                <a:avLst/>
                <a:gdLst>
                  <a:gd name="T0" fmla="*/ 4 w 17"/>
                  <a:gd name="T1" fmla="*/ 0 h 14"/>
                  <a:gd name="T2" fmla="*/ 6 w 17"/>
                  <a:gd name="T3" fmla="*/ 2 h 14"/>
                  <a:gd name="T4" fmla="*/ 4 w 17"/>
                  <a:gd name="T5" fmla="*/ 4 h 14"/>
                  <a:gd name="T6" fmla="*/ 2 w 17"/>
                  <a:gd name="T7" fmla="*/ 2 h 14"/>
                  <a:gd name="T8" fmla="*/ 4 w 17"/>
                  <a:gd name="T9" fmla="*/ 0 h 14"/>
                  <a:gd name="T10" fmla="*/ 5 w 17"/>
                  <a:gd name="T11" fmla="*/ 8 h 14"/>
                  <a:gd name="T12" fmla="*/ 9 w 17"/>
                  <a:gd name="T13" fmla="*/ 11 h 14"/>
                  <a:gd name="T14" fmla="*/ 13 w 17"/>
                  <a:gd name="T15" fmla="*/ 5 h 14"/>
                  <a:gd name="T16" fmla="*/ 17 w 17"/>
                  <a:gd name="T17" fmla="*/ 10 h 14"/>
                  <a:gd name="T18" fmla="*/ 17 w 17"/>
                  <a:gd name="T19" fmla="*/ 14 h 14"/>
                  <a:gd name="T20" fmla="*/ 0 w 17"/>
                  <a:gd name="T21" fmla="*/ 14 h 14"/>
                  <a:gd name="T22" fmla="*/ 5 w 17"/>
                  <a:gd name="T2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14">
                    <a:moveTo>
                      <a:pt x="4" y="0"/>
                    </a:moveTo>
                    <a:cubicBezTo>
                      <a:pt x="5" y="0"/>
                      <a:pt x="6" y="1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3" y="4"/>
                      <a:pt x="2" y="3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lose/>
                    <a:moveTo>
                      <a:pt x="5" y="8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0" y="14"/>
                      <a:pt x="0" y="14"/>
                      <a:pt x="0" y="14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8" name="Freeform 1726"/>
              <p:cNvSpPr>
                <a:spLocks/>
              </p:cNvSpPr>
              <p:nvPr/>
            </p:nvSpPr>
            <p:spPr bwMode="auto">
              <a:xfrm>
                <a:off x="1055" y="1189"/>
                <a:ext cx="41" cy="42"/>
              </a:xfrm>
              <a:custGeom>
                <a:avLst/>
                <a:gdLst>
                  <a:gd name="T0" fmla="*/ 24 w 34"/>
                  <a:gd name="T1" fmla="*/ 11 h 36"/>
                  <a:gd name="T2" fmla="*/ 23 w 34"/>
                  <a:gd name="T3" fmla="*/ 26 h 36"/>
                  <a:gd name="T4" fmla="*/ 34 w 34"/>
                  <a:gd name="T5" fmla="*/ 32 h 36"/>
                  <a:gd name="T6" fmla="*/ 34 w 34"/>
                  <a:gd name="T7" fmla="*/ 36 h 36"/>
                  <a:gd name="T8" fmla="*/ 17 w 34"/>
                  <a:gd name="T9" fmla="*/ 36 h 36"/>
                  <a:gd name="T10" fmla="*/ 17 w 34"/>
                  <a:gd name="T11" fmla="*/ 36 h 36"/>
                  <a:gd name="T12" fmla="*/ 0 w 34"/>
                  <a:gd name="T13" fmla="*/ 36 h 36"/>
                  <a:gd name="T14" fmla="*/ 0 w 34"/>
                  <a:gd name="T15" fmla="*/ 32 h 36"/>
                  <a:gd name="T16" fmla="*/ 11 w 34"/>
                  <a:gd name="T17" fmla="*/ 26 h 36"/>
                  <a:gd name="T18" fmla="*/ 10 w 34"/>
                  <a:gd name="T19" fmla="*/ 11 h 36"/>
                  <a:gd name="T20" fmla="*/ 24 w 34"/>
                  <a:gd name="T21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6">
                    <a:moveTo>
                      <a:pt x="24" y="11"/>
                    </a:moveTo>
                    <a:cubicBezTo>
                      <a:pt x="24" y="16"/>
                      <a:pt x="18" y="21"/>
                      <a:pt x="23" y="26"/>
                    </a:cubicBezTo>
                    <a:cubicBezTo>
                      <a:pt x="24" y="28"/>
                      <a:pt x="34" y="29"/>
                      <a:pt x="34" y="32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29"/>
                      <a:pt x="10" y="28"/>
                      <a:pt x="11" y="26"/>
                    </a:cubicBezTo>
                    <a:cubicBezTo>
                      <a:pt x="16" y="21"/>
                      <a:pt x="10" y="16"/>
                      <a:pt x="10" y="11"/>
                    </a:cubicBezTo>
                    <a:cubicBezTo>
                      <a:pt x="10" y="0"/>
                      <a:pt x="24" y="0"/>
                      <a:pt x="24" y="11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29" name="Freeform 1727"/>
              <p:cNvSpPr>
                <a:spLocks noEditPoints="1"/>
              </p:cNvSpPr>
              <p:nvPr/>
            </p:nvSpPr>
            <p:spPr bwMode="auto">
              <a:xfrm>
                <a:off x="743" y="1008"/>
                <a:ext cx="39" cy="45"/>
              </a:xfrm>
              <a:custGeom>
                <a:avLst/>
                <a:gdLst>
                  <a:gd name="T0" fmla="*/ 25 w 33"/>
                  <a:gd name="T1" fmla="*/ 0 h 38"/>
                  <a:gd name="T2" fmla="*/ 33 w 33"/>
                  <a:gd name="T3" fmla="*/ 2 h 38"/>
                  <a:gd name="T4" fmla="*/ 31 w 33"/>
                  <a:gd name="T5" fmla="*/ 38 h 38"/>
                  <a:gd name="T6" fmla="*/ 25 w 33"/>
                  <a:gd name="T7" fmla="*/ 38 h 38"/>
                  <a:gd name="T8" fmla="*/ 1 w 33"/>
                  <a:gd name="T9" fmla="*/ 38 h 38"/>
                  <a:gd name="T10" fmla="*/ 0 w 33"/>
                  <a:gd name="T11" fmla="*/ 36 h 38"/>
                  <a:gd name="T12" fmla="*/ 0 w 33"/>
                  <a:gd name="T13" fmla="*/ 2 h 38"/>
                  <a:gd name="T14" fmla="*/ 2 w 33"/>
                  <a:gd name="T15" fmla="*/ 0 h 38"/>
                  <a:gd name="T16" fmla="*/ 2 w 33"/>
                  <a:gd name="T17" fmla="*/ 0 h 38"/>
                  <a:gd name="T18" fmla="*/ 30 w 33"/>
                  <a:gd name="T19" fmla="*/ 28 h 38"/>
                  <a:gd name="T20" fmla="*/ 31 w 33"/>
                  <a:gd name="T21" fmla="*/ 19 h 38"/>
                  <a:gd name="T22" fmla="*/ 30 w 33"/>
                  <a:gd name="T23" fmla="*/ 28 h 38"/>
                  <a:gd name="T24" fmla="*/ 31 w 33"/>
                  <a:gd name="T25" fmla="*/ 28 h 38"/>
                  <a:gd name="T26" fmla="*/ 31 w 33"/>
                  <a:gd name="T27" fmla="*/ 33 h 38"/>
                  <a:gd name="T28" fmla="*/ 31 w 33"/>
                  <a:gd name="T29" fmla="*/ 33 h 38"/>
                  <a:gd name="T30" fmla="*/ 31 w 33"/>
                  <a:gd name="T31" fmla="*/ 36 h 38"/>
                  <a:gd name="T32" fmla="*/ 32 w 33"/>
                  <a:gd name="T33" fmla="*/ 2 h 38"/>
                  <a:gd name="T34" fmla="*/ 31 w 33"/>
                  <a:gd name="T35" fmla="*/ 2 h 38"/>
                  <a:gd name="T36" fmla="*/ 31 w 33"/>
                  <a:gd name="T37" fmla="*/ 14 h 38"/>
                  <a:gd name="T38" fmla="*/ 31 w 33"/>
                  <a:gd name="T39" fmla="*/ 19 h 38"/>
                  <a:gd name="T40" fmla="*/ 31 w 33"/>
                  <a:gd name="T41" fmla="*/ 33 h 38"/>
                  <a:gd name="T42" fmla="*/ 30 w 33"/>
                  <a:gd name="T43" fmla="*/ 36 h 38"/>
                  <a:gd name="T44" fmla="*/ 31 w 33"/>
                  <a:gd name="T45" fmla="*/ 33 h 38"/>
                  <a:gd name="T46" fmla="*/ 31 w 33"/>
                  <a:gd name="T47" fmla="*/ 2 h 38"/>
                  <a:gd name="T48" fmla="*/ 30 w 33"/>
                  <a:gd name="T49" fmla="*/ 3 h 38"/>
                  <a:gd name="T50" fmla="*/ 30 w 33"/>
                  <a:gd name="T51" fmla="*/ 3 h 38"/>
                  <a:gd name="T52" fmla="*/ 30 w 33"/>
                  <a:gd name="T53" fmla="*/ 8 h 38"/>
                  <a:gd name="T54" fmla="*/ 30 w 33"/>
                  <a:gd name="T55" fmla="*/ 14 h 38"/>
                  <a:gd name="T56" fmla="*/ 29 w 33"/>
                  <a:gd name="T57" fmla="*/ 36 h 38"/>
                  <a:gd name="T58" fmla="*/ 29 w 33"/>
                  <a:gd name="T59" fmla="*/ 19 h 38"/>
                  <a:gd name="T60" fmla="*/ 29 w 33"/>
                  <a:gd name="T61" fmla="*/ 14 h 38"/>
                  <a:gd name="T62" fmla="*/ 29 w 33"/>
                  <a:gd name="T63" fmla="*/ 8 h 38"/>
                  <a:gd name="T64" fmla="*/ 29 w 33"/>
                  <a:gd name="T65" fmla="*/ 36 h 38"/>
                  <a:gd name="T66" fmla="*/ 29 w 33"/>
                  <a:gd name="T67" fmla="*/ 2 h 38"/>
                  <a:gd name="T68" fmla="*/ 29 w 33"/>
                  <a:gd name="T69" fmla="*/ 3 h 38"/>
                  <a:gd name="T70" fmla="*/ 28 w 33"/>
                  <a:gd name="T71" fmla="*/ 3 h 38"/>
                  <a:gd name="T72" fmla="*/ 28 w 33"/>
                  <a:gd name="T73" fmla="*/ 2 h 38"/>
                  <a:gd name="T74" fmla="*/ 28 w 33"/>
                  <a:gd name="T75" fmla="*/ 36 h 38"/>
                  <a:gd name="T76" fmla="*/ 28 w 33"/>
                  <a:gd name="T77" fmla="*/ 8 h 38"/>
                  <a:gd name="T78" fmla="*/ 28 w 33"/>
                  <a:gd name="T79" fmla="*/ 3 h 38"/>
                  <a:gd name="T80" fmla="*/ 12 w 33"/>
                  <a:gd name="T81" fmla="*/ 15 h 38"/>
                  <a:gd name="T82" fmla="*/ 7 w 33"/>
                  <a:gd name="T83" fmla="*/ 26 h 38"/>
                  <a:gd name="T84" fmla="*/ 16 w 33"/>
                  <a:gd name="T85" fmla="*/ 28 h 38"/>
                  <a:gd name="T86" fmla="*/ 24 w 33"/>
                  <a:gd name="T87" fmla="*/ 28 h 38"/>
                  <a:gd name="T88" fmla="*/ 19 w 33"/>
                  <a:gd name="T89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3" h="38">
                    <a:moveTo>
                      <a:pt x="2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1"/>
                      <a:pt x="33" y="2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7"/>
                      <a:pt x="32" y="38"/>
                      <a:pt x="31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6" y="38"/>
                      <a:pt x="26" y="38"/>
                      <a:pt x="25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8"/>
                      <a:pt x="0" y="37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  <a:moveTo>
                      <a:pt x="30" y="28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28"/>
                      <a:pt x="30" y="28"/>
                      <a:pt x="30" y="28"/>
                    </a:cubicBezTo>
                    <a:close/>
                    <a:moveTo>
                      <a:pt x="31" y="28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6"/>
                      <a:pt x="32" y="36"/>
                      <a:pt x="32" y="36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31" y="33"/>
                    </a:move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3"/>
                      <a:pt x="31" y="33"/>
                      <a:pt x="31" y="33"/>
                    </a:cubicBezTo>
                    <a:close/>
                    <a:moveTo>
                      <a:pt x="31" y="14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4"/>
                      <a:pt x="31" y="14"/>
                      <a:pt x="31" y="14"/>
                    </a:cubicBezTo>
                    <a:close/>
                    <a:moveTo>
                      <a:pt x="29" y="36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lose/>
                    <a:moveTo>
                      <a:pt x="29" y="3"/>
                    </a:move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lose/>
                    <a:moveTo>
                      <a:pt x="28" y="3"/>
                    </a:move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3"/>
                      <a:pt x="28" y="3"/>
                      <a:pt x="28" y="3"/>
                    </a:cubicBezTo>
                    <a:close/>
                    <a:moveTo>
                      <a:pt x="19" y="15"/>
                    </a:moveTo>
                    <a:cubicBezTo>
                      <a:pt x="19" y="10"/>
                      <a:pt x="12" y="10"/>
                      <a:pt x="12" y="15"/>
                    </a:cubicBezTo>
                    <a:cubicBezTo>
                      <a:pt x="12" y="18"/>
                      <a:pt x="15" y="20"/>
                      <a:pt x="12" y="23"/>
                    </a:cubicBezTo>
                    <a:cubicBezTo>
                      <a:pt x="12" y="24"/>
                      <a:pt x="7" y="25"/>
                      <a:pt x="7" y="26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5"/>
                      <a:pt x="19" y="24"/>
                      <a:pt x="19" y="23"/>
                    </a:cubicBezTo>
                    <a:cubicBezTo>
                      <a:pt x="16" y="20"/>
                      <a:pt x="19" y="18"/>
                      <a:pt x="19" y="15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0" name="Freeform 1728"/>
              <p:cNvSpPr>
                <a:spLocks noEditPoints="1"/>
              </p:cNvSpPr>
              <p:nvPr/>
            </p:nvSpPr>
            <p:spPr bwMode="auto">
              <a:xfrm>
                <a:off x="1000" y="1318"/>
                <a:ext cx="32" cy="50"/>
              </a:xfrm>
              <a:custGeom>
                <a:avLst/>
                <a:gdLst>
                  <a:gd name="T0" fmla="*/ 2 w 27"/>
                  <a:gd name="T1" fmla="*/ 0 h 43"/>
                  <a:gd name="T2" fmla="*/ 25 w 27"/>
                  <a:gd name="T3" fmla="*/ 0 h 43"/>
                  <a:gd name="T4" fmla="*/ 27 w 27"/>
                  <a:gd name="T5" fmla="*/ 2 h 43"/>
                  <a:gd name="T6" fmla="*/ 27 w 27"/>
                  <a:gd name="T7" fmla="*/ 41 h 43"/>
                  <a:gd name="T8" fmla="*/ 25 w 27"/>
                  <a:gd name="T9" fmla="*/ 43 h 43"/>
                  <a:gd name="T10" fmla="*/ 2 w 27"/>
                  <a:gd name="T11" fmla="*/ 43 h 43"/>
                  <a:gd name="T12" fmla="*/ 0 w 27"/>
                  <a:gd name="T13" fmla="*/ 41 h 43"/>
                  <a:gd name="T14" fmla="*/ 0 w 27"/>
                  <a:gd name="T15" fmla="*/ 2 h 43"/>
                  <a:gd name="T16" fmla="*/ 2 w 27"/>
                  <a:gd name="T17" fmla="*/ 0 h 43"/>
                  <a:gd name="T18" fmla="*/ 11 w 27"/>
                  <a:gd name="T19" fmla="*/ 40 h 43"/>
                  <a:gd name="T20" fmla="*/ 11 w 27"/>
                  <a:gd name="T21" fmla="*/ 40 h 43"/>
                  <a:gd name="T22" fmla="*/ 11 w 27"/>
                  <a:gd name="T23" fmla="*/ 41 h 43"/>
                  <a:gd name="T24" fmla="*/ 11 w 27"/>
                  <a:gd name="T25" fmla="*/ 41 h 43"/>
                  <a:gd name="T26" fmla="*/ 11 w 27"/>
                  <a:gd name="T27" fmla="*/ 42 h 43"/>
                  <a:gd name="T28" fmla="*/ 15 w 27"/>
                  <a:gd name="T29" fmla="*/ 42 h 43"/>
                  <a:gd name="T30" fmla="*/ 16 w 27"/>
                  <a:gd name="T31" fmla="*/ 41 h 43"/>
                  <a:gd name="T32" fmla="*/ 16 w 27"/>
                  <a:gd name="T33" fmla="*/ 41 h 43"/>
                  <a:gd name="T34" fmla="*/ 16 w 27"/>
                  <a:gd name="T35" fmla="*/ 40 h 43"/>
                  <a:gd name="T36" fmla="*/ 15 w 27"/>
                  <a:gd name="T37" fmla="*/ 40 h 43"/>
                  <a:gd name="T38" fmla="*/ 11 w 27"/>
                  <a:gd name="T39" fmla="*/ 40 h 43"/>
                  <a:gd name="T40" fmla="*/ 3 w 27"/>
                  <a:gd name="T41" fmla="*/ 3 h 43"/>
                  <a:gd name="T42" fmla="*/ 3 w 27"/>
                  <a:gd name="T43" fmla="*/ 39 h 43"/>
                  <a:gd name="T44" fmla="*/ 24 w 27"/>
                  <a:gd name="T45" fmla="*/ 39 h 43"/>
                  <a:gd name="T46" fmla="*/ 24 w 27"/>
                  <a:gd name="T47" fmla="*/ 3 h 43"/>
                  <a:gd name="T48" fmla="*/ 3 w 27"/>
                  <a:gd name="T49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43">
                    <a:moveTo>
                      <a:pt x="2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2"/>
                      <a:pt x="26" y="43"/>
                      <a:pt x="25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3"/>
                      <a:pt x="0" y="42"/>
                      <a:pt x="0" y="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  <a:moveTo>
                      <a:pt x="11" y="40"/>
                    </a:move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2"/>
                      <a:pt x="11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42"/>
                      <a:pt x="16" y="41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5" y="40"/>
                      <a:pt x="15" y="40"/>
                    </a:cubicBezTo>
                    <a:cubicBezTo>
                      <a:pt x="11" y="40"/>
                      <a:pt x="11" y="40"/>
                      <a:pt x="11" y="40"/>
                    </a:cubicBezTo>
                    <a:close/>
                    <a:moveTo>
                      <a:pt x="3" y="3"/>
                    </a:moveTo>
                    <a:cubicBezTo>
                      <a:pt x="3" y="39"/>
                      <a:pt x="3" y="39"/>
                      <a:pt x="3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1" name="Freeform 1729"/>
              <p:cNvSpPr>
                <a:spLocks/>
              </p:cNvSpPr>
              <p:nvPr/>
            </p:nvSpPr>
            <p:spPr bwMode="auto">
              <a:xfrm>
                <a:off x="1006" y="1323"/>
                <a:ext cx="6" cy="6"/>
              </a:xfrm>
              <a:custGeom>
                <a:avLst/>
                <a:gdLst>
                  <a:gd name="T0" fmla="*/ 1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2" name="Freeform 1730"/>
              <p:cNvSpPr>
                <a:spLocks/>
              </p:cNvSpPr>
              <p:nvPr/>
            </p:nvSpPr>
            <p:spPr bwMode="auto">
              <a:xfrm>
                <a:off x="1013" y="1323"/>
                <a:ext cx="6" cy="6"/>
              </a:xfrm>
              <a:custGeom>
                <a:avLst/>
                <a:gdLst>
                  <a:gd name="T0" fmla="*/ 1 w 5"/>
                  <a:gd name="T1" fmla="*/ 0 h 5"/>
                  <a:gd name="T2" fmla="*/ 4 w 5"/>
                  <a:gd name="T3" fmla="*/ 0 h 5"/>
                  <a:gd name="T4" fmla="*/ 5 w 5"/>
                  <a:gd name="T5" fmla="*/ 1 h 5"/>
                  <a:gd name="T6" fmla="*/ 5 w 5"/>
                  <a:gd name="T7" fmla="*/ 4 h 5"/>
                  <a:gd name="T8" fmla="*/ 4 w 5"/>
                  <a:gd name="T9" fmla="*/ 5 h 5"/>
                  <a:gd name="T10" fmla="*/ 1 w 5"/>
                  <a:gd name="T11" fmla="*/ 5 h 5"/>
                  <a:gd name="T12" fmla="*/ 0 w 5"/>
                  <a:gd name="T13" fmla="*/ 4 h 5"/>
                  <a:gd name="T14" fmla="*/ 0 w 5"/>
                  <a:gd name="T15" fmla="*/ 1 h 5"/>
                  <a:gd name="T16" fmla="*/ 1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3" name="Freeform 1731"/>
              <p:cNvSpPr>
                <a:spLocks/>
              </p:cNvSpPr>
              <p:nvPr/>
            </p:nvSpPr>
            <p:spPr bwMode="auto">
              <a:xfrm>
                <a:off x="1021" y="1323"/>
                <a:ext cx="5" cy="6"/>
              </a:xfrm>
              <a:custGeom>
                <a:avLst/>
                <a:gdLst>
                  <a:gd name="T0" fmla="*/ 0 w 4"/>
                  <a:gd name="T1" fmla="*/ 0 h 5"/>
                  <a:gd name="T2" fmla="*/ 3 w 4"/>
                  <a:gd name="T3" fmla="*/ 0 h 5"/>
                  <a:gd name="T4" fmla="*/ 4 w 4"/>
                  <a:gd name="T5" fmla="*/ 1 h 5"/>
                  <a:gd name="T6" fmla="*/ 4 w 4"/>
                  <a:gd name="T7" fmla="*/ 4 h 5"/>
                  <a:gd name="T8" fmla="*/ 3 w 4"/>
                  <a:gd name="T9" fmla="*/ 5 h 5"/>
                  <a:gd name="T10" fmla="*/ 0 w 4"/>
                  <a:gd name="T11" fmla="*/ 5 h 5"/>
                  <a:gd name="T12" fmla="*/ 0 w 4"/>
                  <a:gd name="T13" fmla="*/ 4 h 5"/>
                  <a:gd name="T14" fmla="*/ 0 w 4"/>
                  <a:gd name="T15" fmla="*/ 1 h 5"/>
                  <a:gd name="T16" fmla="*/ 0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3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4" name="Freeform 1732"/>
              <p:cNvSpPr>
                <a:spLocks/>
              </p:cNvSpPr>
              <p:nvPr/>
            </p:nvSpPr>
            <p:spPr bwMode="auto">
              <a:xfrm>
                <a:off x="1006" y="1332"/>
                <a:ext cx="6" cy="4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5 w 5"/>
                  <a:gd name="T5" fmla="*/ 0 h 4"/>
                  <a:gd name="T6" fmla="*/ 5 w 5"/>
                  <a:gd name="T7" fmla="*/ 3 h 4"/>
                  <a:gd name="T8" fmla="*/ 4 w 5"/>
                  <a:gd name="T9" fmla="*/ 4 h 4"/>
                  <a:gd name="T10" fmla="*/ 1 w 5"/>
                  <a:gd name="T11" fmla="*/ 4 h 4"/>
                  <a:gd name="T12" fmla="*/ 0 w 5"/>
                  <a:gd name="T13" fmla="*/ 3 h 4"/>
                  <a:gd name="T14" fmla="*/ 0 w 5"/>
                  <a:gd name="T15" fmla="*/ 0 h 4"/>
                  <a:gd name="T16" fmla="*/ 1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A6B3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5" name="Freeform 1733"/>
              <p:cNvSpPr>
                <a:spLocks/>
              </p:cNvSpPr>
              <p:nvPr/>
            </p:nvSpPr>
            <p:spPr bwMode="auto">
              <a:xfrm>
                <a:off x="1013" y="1332"/>
                <a:ext cx="6" cy="4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5 w 5"/>
                  <a:gd name="T5" fmla="*/ 0 h 4"/>
                  <a:gd name="T6" fmla="*/ 5 w 5"/>
                  <a:gd name="T7" fmla="*/ 3 h 4"/>
                  <a:gd name="T8" fmla="*/ 4 w 5"/>
                  <a:gd name="T9" fmla="*/ 4 h 4"/>
                  <a:gd name="T10" fmla="*/ 1 w 5"/>
                  <a:gd name="T11" fmla="*/ 4 h 4"/>
                  <a:gd name="T12" fmla="*/ 0 w 5"/>
                  <a:gd name="T13" fmla="*/ 3 h 4"/>
                  <a:gd name="T14" fmla="*/ 0 w 5"/>
                  <a:gd name="T15" fmla="*/ 0 h 4"/>
                  <a:gd name="T16" fmla="*/ 1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6" name="Freeform 1734"/>
              <p:cNvSpPr>
                <a:spLocks/>
              </p:cNvSpPr>
              <p:nvPr/>
            </p:nvSpPr>
            <p:spPr bwMode="auto">
              <a:xfrm>
                <a:off x="1021" y="1332"/>
                <a:ext cx="5" cy="4"/>
              </a:xfrm>
              <a:custGeom>
                <a:avLst/>
                <a:gdLst>
                  <a:gd name="T0" fmla="*/ 0 w 4"/>
                  <a:gd name="T1" fmla="*/ 0 h 4"/>
                  <a:gd name="T2" fmla="*/ 3 w 4"/>
                  <a:gd name="T3" fmla="*/ 0 h 4"/>
                  <a:gd name="T4" fmla="*/ 4 w 4"/>
                  <a:gd name="T5" fmla="*/ 0 h 4"/>
                  <a:gd name="T6" fmla="*/ 4 w 4"/>
                  <a:gd name="T7" fmla="*/ 3 h 4"/>
                  <a:gd name="T8" fmla="*/ 3 w 4"/>
                  <a:gd name="T9" fmla="*/ 4 h 4"/>
                  <a:gd name="T10" fmla="*/ 0 w 4"/>
                  <a:gd name="T11" fmla="*/ 4 h 4"/>
                  <a:gd name="T12" fmla="*/ 0 w 4"/>
                  <a:gd name="T13" fmla="*/ 3 h 4"/>
                  <a:gd name="T14" fmla="*/ 0 w 4"/>
                  <a:gd name="T15" fmla="*/ 0 h 4"/>
                  <a:gd name="T16" fmla="*/ 0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7" name="Freeform 1735"/>
              <p:cNvSpPr>
                <a:spLocks/>
              </p:cNvSpPr>
              <p:nvPr/>
            </p:nvSpPr>
            <p:spPr bwMode="auto">
              <a:xfrm>
                <a:off x="1006" y="1339"/>
                <a:ext cx="6" cy="5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5 w 5"/>
                  <a:gd name="T5" fmla="*/ 1 h 4"/>
                  <a:gd name="T6" fmla="*/ 5 w 5"/>
                  <a:gd name="T7" fmla="*/ 4 h 4"/>
                  <a:gd name="T8" fmla="*/ 4 w 5"/>
                  <a:gd name="T9" fmla="*/ 4 h 4"/>
                  <a:gd name="T10" fmla="*/ 1 w 5"/>
                  <a:gd name="T11" fmla="*/ 4 h 4"/>
                  <a:gd name="T12" fmla="*/ 0 w 5"/>
                  <a:gd name="T13" fmla="*/ 4 h 4"/>
                  <a:gd name="T14" fmla="*/ 0 w 5"/>
                  <a:gd name="T15" fmla="*/ 1 h 4"/>
                  <a:gd name="T16" fmla="*/ 1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25C0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8" name="Freeform 1736"/>
              <p:cNvSpPr>
                <a:spLocks/>
              </p:cNvSpPr>
              <p:nvPr/>
            </p:nvSpPr>
            <p:spPr bwMode="auto">
              <a:xfrm>
                <a:off x="1013" y="1339"/>
                <a:ext cx="6" cy="5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5 w 5"/>
                  <a:gd name="T5" fmla="*/ 1 h 4"/>
                  <a:gd name="T6" fmla="*/ 5 w 5"/>
                  <a:gd name="T7" fmla="*/ 4 h 4"/>
                  <a:gd name="T8" fmla="*/ 4 w 5"/>
                  <a:gd name="T9" fmla="*/ 4 h 4"/>
                  <a:gd name="T10" fmla="*/ 1 w 5"/>
                  <a:gd name="T11" fmla="*/ 4 h 4"/>
                  <a:gd name="T12" fmla="*/ 0 w 5"/>
                  <a:gd name="T13" fmla="*/ 4 h 4"/>
                  <a:gd name="T14" fmla="*/ 0 w 5"/>
                  <a:gd name="T15" fmla="*/ 1 h 4"/>
                  <a:gd name="T16" fmla="*/ 1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DE98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39" name="Freeform 1737"/>
              <p:cNvSpPr>
                <a:spLocks/>
              </p:cNvSpPr>
              <p:nvPr/>
            </p:nvSpPr>
            <p:spPr bwMode="auto">
              <a:xfrm>
                <a:off x="1021" y="1339"/>
                <a:ext cx="5" cy="5"/>
              </a:xfrm>
              <a:custGeom>
                <a:avLst/>
                <a:gdLst>
                  <a:gd name="T0" fmla="*/ 0 w 4"/>
                  <a:gd name="T1" fmla="*/ 0 h 4"/>
                  <a:gd name="T2" fmla="*/ 3 w 4"/>
                  <a:gd name="T3" fmla="*/ 0 h 4"/>
                  <a:gd name="T4" fmla="*/ 4 w 4"/>
                  <a:gd name="T5" fmla="*/ 1 h 4"/>
                  <a:gd name="T6" fmla="*/ 4 w 4"/>
                  <a:gd name="T7" fmla="*/ 4 h 4"/>
                  <a:gd name="T8" fmla="*/ 3 w 4"/>
                  <a:gd name="T9" fmla="*/ 4 h 4"/>
                  <a:gd name="T10" fmla="*/ 0 w 4"/>
                  <a:gd name="T11" fmla="*/ 4 h 4"/>
                  <a:gd name="T12" fmla="*/ 0 w 4"/>
                  <a:gd name="T13" fmla="*/ 4 h 4"/>
                  <a:gd name="T14" fmla="*/ 0 w 4"/>
                  <a:gd name="T15" fmla="*/ 1 h 4"/>
                  <a:gd name="T16" fmla="*/ 0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21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40" name="Freeform 1738"/>
              <p:cNvSpPr>
                <a:spLocks noEditPoints="1"/>
              </p:cNvSpPr>
              <p:nvPr/>
            </p:nvSpPr>
            <p:spPr bwMode="auto">
              <a:xfrm>
                <a:off x="1268" y="1720"/>
                <a:ext cx="44" cy="43"/>
              </a:xfrm>
              <a:custGeom>
                <a:avLst/>
                <a:gdLst>
                  <a:gd name="T0" fmla="*/ 35 w 37"/>
                  <a:gd name="T1" fmla="*/ 0 h 37"/>
                  <a:gd name="T2" fmla="*/ 2 w 37"/>
                  <a:gd name="T3" fmla="*/ 0 h 37"/>
                  <a:gd name="T4" fmla="*/ 0 w 37"/>
                  <a:gd name="T5" fmla="*/ 2 h 37"/>
                  <a:gd name="T6" fmla="*/ 0 w 37"/>
                  <a:gd name="T7" fmla="*/ 35 h 37"/>
                  <a:gd name="T8" fmla="*/ 2 w 37"/>
                  <a:gd name="T9" fmla="*/ 37 h 37"/>
                  <a:gd name="T10" fmla="*/ 35 w 37"/>
                  <a:gd name="T11" fmla="*/ 37 h 37"/>
                  <a:gd name="T12" fmla="*/ 37 w 37"/>
                  <a:gd name="T13" fmla="*/ 35 h 37"/>
                  <a:gd name="T14" fmla="*/ 37 w 37"/>
                  <a:gd name="T15" fmla="*/ 2 h 37"/>
                  <a:gd name="T16" fmla="*/ 35 w 37"/>
                  <a:gd name="T17" fmla="*/ 0 h 37"/>
                  <a:gd name="T18" fmla="*/ 15 w 37"/>
                  <a:gd name="T19" fmla="*/ 9 h 37"/>
                  <a:gd name="T20" fmla="*/ 15 w 37"/>
                  <a:gd name="T21" fmla="*/ 9 h 37"/>
                  <a:gd name="T22" fmla="*/ 15 w 37"/>
                  <a:gd name="T23" fmla="*/ 9 h 37"/>
                  <a:gd name="T24" fmla="*/ 16 w 37"/>
                  <a:gd name="T25" fmla="*/ 9 h 37"/>
                  <a:gd name="T26" fmla="*/ 27 w 37"/>
                  <a:gd name="T27" fmla="*/ 19 h 37"/>
                  <a:gd name="T28" fmla="*/ 36 w 37"/>
                  <a:gd name="T29" fmla="*/ 10 h 37"/>
                  <a:gd name="T30" fmla="*/ 36 w 37"/>
                  <a:gd name="T31" fmla="*/ 10 h 37"/>
                  <a:gd name="T32" fmla="*/ 36 w 37"/>
                  <a:gd name="T33" fmla="*/ 15 h 37"/>
                  <a:gd name="T34" fmla="*/ 36 w 37"/>
                  <a:gd name="T35" fmla="*/ 15 h 37"/>
                  <a:gd name="T36" fmla="*/ 30 w 37"/>
                  <a:gd name="T37" fmla="*/ 22 h 37"/>
                  <a:gd name="T38" fmla="*/ 36 w 37"/>
                  <a:gd name="T39" fmla="*/ 27 h 37"/>
                  <a:gd name="T40" fmla="*/ 36 w 37"/>
                  <a:gd name="T41" fmla="*/ 32 h 37"/>
                  <a:gd name="T42" fmla="*/ 28 w 37"/>
                  <a:gd name="T43" fmla="*/ 24 h 37"/>
                  <a:gd name="T44" fmla="*/ 25 w 37"/>
                  <a:gd name="T45" fmla="*/ 27 h 37"/>
                  <a:gd name="T46" fmla="*/ 20 w 37"/>
                  <a:gd name="T47" fmla="*/ 33 h 37"/>
                  <a:gd name="T48" fmla="*/ 24 w 37"/>
                  <a:gd name="T49" fmla="*/ 36 h 37"/>
                  <a:gd name="T50" fmla="*/ 18 w 37"/>
                  <a:gd name="T51" fmla="*/ 36 h 37"/>
                  <a:gd name="T52" fmla="*/ 1 w 37"/>
                  <a:gd name="T53" fmla="*/ 21 h 37"/>
                  <a:gd name="T54" fmla="*/ 1 w 37"/>
                  <a:gd name="T55" fmla="*/ 16 h 37"/>
                  <a:gd name="T56" fmla="*/ 3 w 37"/>
                  <a:gd name="T57" fmla="*/ 17 h 37"/>
                  <a:gd name="T58" fmla="*/ 17 w 37"/>
                  <a:gd name="T59" fmla="*/ 1 h 37"/>
                  <a:gd name="T60" fmla="*/ 22 w 37"/>
                  <a:gd name="T61" fmla="*/ 1 h 37"/>
                  <a:gd name="T62" fmla="*/ 16 w 37"/>
                  <a:gd name="T63" fmla="*/ 9 h 37"/>
                  <a:gd name="T64" fmla="*/ 16 w 37"/>
                  <a:gd name="T65" fmla="*/ 9 h 37"/>
                  <a:gd name="T66" fmla="*/ 19 w 37"/>
                  <a:gd name="T67" fmla="*/ 16 h 37"/>
                  <a:gd name="T68" fmla="*/ 25 w 37"/>
                  <a:gd name="T69" fmla="*/ 22 h 37"/>
                  <a:gd name="T70" fmla="*/ 25 w 37"/>
                  <a:gd name="T71" fmla="*/ 22 h 37"/>
                  <a:gd name="T72" fmla="*/ 25 w 37"/>
                  <a:gd name="T73" fmla="*/ 22 h 37"/>
                  <a:gd name="T74" fmla="*/ 17 w 37"/>
                  <a:gd name="T75" fmla="*/ 30 h 37"/>
                  <a:gd name="T76" fmla="*/ 12 w 37"/>
                  <a:gd name="T77" fmla="*/ 26 h 37"/>
                  <a:gd name="T78" fmla="*/ 12 w 37"/>
                  <a:gd name="T79" fmla="*/ 26 h 37"/>
                  <a:gd name="T80" fmla="*/ 6 w 37"/>
                  <a:gd name="T81" fmla="*/ 20 h 37"/>
                  <a:gd name="T82" fmla="*/ 10 w 37"/>
                  <a:gd name="T83" fmla="*/ 16 h 37"/>
                  <a:gd name="T84" fmla="*/ 10 w 37"/>
                  <a:gd name="T85" fmla="*/ 16 h 37"/>
                  <a:gd name="T86" fmla="*/ 10 w 37"/>
                  <a:gd name="T87" fmla="*/ 16 h 37"/>
                  <a:gd name="T88" fmla="*/ 10 w 37"/>
                  <a:gd name="T89" fmla="*/ 16 h 37"/>
                  <a:gd name="T90" fmla="*/ 10 w 37"/>
                  <a:gd name="T91" fmla="*/ 17 h 37"/>
                  <a:gd name="T92" fmla="*/ 14 w 37"/>
                  <a:gd name="T93" fmla="*/ 26 h 37"/>
                  <a:gd name="T94" fmla="*/ 18 w 37"/>
                  <a:gd name="T95" fmla="*/ 17 h 37"/>
                  <a:gd name="T96" fmla="*/ 18 w 37"/>
                  <a:gd name="T97" fmla="*/ 17 h 37"/>
                  <a:gd name="T98" fmla="*/ 19 w 37"/>
                  <a:gd name="T99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7" h="37">
                    <a:moveTo>
                      <a:pt x="3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2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6" y="37"/>
                      <a:pt x="37" y="36"/>
                      <a:pt x="37" y="35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6" y="0"/>
                      <a:pt x="35" y="0"/>
                    </a:cubicBezTo>
                    <a:close/>
                    <a:moveTo>
                      <a:pt x="15" y="9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lose/>
                    <a:moveTo>
                      <a:pt x="16" y="9"/>
                    </a:moveTo>
                    <a:cubicBezTo>
                      <a:pt x="17" y="10"/>
                      <a:pt x="25" y="17"/>
                      <a:pt x="27" y="19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9" y="16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7"/>
                    </a:cubicBezTo>
                    <a:cubicBezTo>
                      <a:pt x="12" y="20"/>
                      <a:pt x="13" y="22"/>
                      <a:pt x="14" y="26"/>
                    </a:cubicBezTo>
                    <a:cubicBezTo>
                      <a:pt x="15" y="22"/>
                      <a:pt x="16" y="20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9" y="16"/>
                    </a:cubicBezTo>
                    <a:close/>
                  </a:path>
                </a:pathLst>
              </a:custGeom>
              <a:solidFill>
                <a:srgbClr val="CF3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41" name="Freeform 1739"/>
              <p:cNvSpPr>
                <a:spLocks noEditPoints="1"/>
              </p:cNvSpPr>
              <p:nvPr/>
            </p:nvSpPr>
            <p:spPr bwMode="auto">
              <a:xfrm>
                <a:off x="1280" y="1732"/>
                <a:ext cx="10" cy="15"/>
              </a:xfrm>
              <a:custGeom>
                <a:avLst/>
                <a:gdLst>
                  <a:gd name="T0" fmla="*/ 4 w 8"/>
                  <a:gd name="T1" fmla="*/ 13 h 13"/>
                  <a:gd name="T2" fmla="*/ 7 w 8"/>
                  <a:gd name="T3" fmla="*/ 6 h 13"/>
                  <a:gd name="T4" fmla="*/ 8 w 8"/>
                  <a:gd name="T5" fmla="*/ 4 h 13"/>
                  <a:gd name="T6" fmla="*/ 4 w 8"/>
                  <a:gd name="T7" fmla="*/ 0 h 13"/>
                  <a:gd name="T8" fmla="*/ 0 w 8"/>
                  <a:gd name="T9" fmla="*/ 4 h 13"/>
                  <a:gd name="T10" fmla="*/ 0 w 8"/>
                  <a:gd name="T11" fmla="*/ 6 h 13"/>
                  <a:gd name="T12" fmla="*/ 0 w 8"/>
                  <a:gd name="T13" fmla="*/ 6 h 13"/>
                  <a:gd name="T14" fmla="*/ 1 w 8"/>
                  <a:gd name="T15" fmla="*/ 6 h 13"/>
                  <a:gd name="T16" fmla="*/ 4 w 8"/>
                  <a:gd name="T17" fmla="*/ 13 h 13"/>
                  <a:gd name="T18" fmla="*/ 4 w 8"/>
                  <a:gd name="T19" fmla="*/ 1 h 13"/>
                  <a:gd name="T20" fmla="*/ 6 w 8"/>
                  <a:gd name="T21" fmla="*/ 4 h 13"/>
                  <a:gd name="T22" fmla="*/ 4 w 8"/>
                  <a:gd name="T23" fmla="*/ 6 h 13"/>
                  <a:gd name="T24" fmla="*/ 2 w 8"/>
                  <a:gd name="T25" fmla="*/ 4 h 13"/>
                  <a:gd name="T26" fmla="*/ 4 w 8"/>
                  <a:gd name="T27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3">
                    <a:moveTo>
                      <a:pt x="4" y="13"/>
                    </a:moveTo>
                    <a:cubicBezTo>
                      <a:pt x="5" y="11"/>
                      <a:pt x="6" y="9"/>
                      <a:pt x="7" y="6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2" y="9"/>
                      <a:pt x="3" y="11"/>
                      <a:pt x="4" y="13"/>
                    </a:cubicBezTo>
                    <a:close/>
                    <a:moveTo>
                      <a:pt x="4" y="1"/>
                    </a:moveTo>
                    <a:cubicBezTo>
                      <a:pt x="5" y="1"/>
                      <a:pt x="6" y="2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3" y="6"/>
                      <a:pt x="2" y="5"/>
                      <a:pt x="2" y="4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75B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42" name="Freeform 1740"/>
              <p:cNvSpPr>
                <a:spLocks noEditPoints="1"/>
              </p:cNvSpPr>
              <p:nvPr/>
            </p:nvSpPr>
            <p:spPr bwMode="auto">
              <a:xfrm>
                <a:off x="667" y="1057"/>
                <a:ext cx="41" cy="40"/>
              </a:xfrm>
              <a:custGeom>
                <a:avLst/>
                <a:gdLst>
                  <a:gd name="T0" fmla="*/ 28 w 34"/>
                  <a:gd name="T1" fmla="*/ 19 h 34"/>
                  <a:gd name="T2" fmla="*/ 28 w 34"/>
                  <a:gd name="T3" fmla="*/ 19 h 34"/>
                  <a:gd name="T4" fmla="*/ 28 w 34"/>
                  <a:gd name="T5" fmla="*/ 16 h 34"/>
                  <a:gd name="T6" fmla="*/ 11 w 34"/>
                  <a:gd name="T7" fmla="*/ 0 h 34"/>
                  <a:gd name="T8" fmla="*/ 6 w 34"/>
                  <a:gd name="T9" fmla="*/ 1 h 34"/>
                  <a:gd name="T10" fmla="*/ 24 w 34"/>
                  <a:gd name="T11" fmla="*/ 19 h 34"/>
                  <a:gd name="T12" fmla="*/ 28 w 34"/>
                  <a:gd name="T13" fmla="*/ 19 h 34"/>
                  <a:gd name="T14" fmla="*/ 34 w 34"/>
                  <a:gd name="T15" fmla="*/ 34 h 34"/>
                  <a:gd name="T16" fmla="*/ 19 w 34"/>
                  <a:gd name="T17" fmla="*/ 28 h 34"/>
                  <a:gd name="T18" fmla="*/ 21 w 34"/>
                  <a:gd name="T19" fmla="*/ 27 h 34"/>
                  <a:gd name="T20" fmla="*/ 21 w 34"/>
                  <a:gd name="T21" fmla="*/ 27 h 34"/>
                  <a:gd name="T22" fmla="*/ 25 w 34"/>
                  <a:gd name="T23" fmla="*/ 29 h 34"/>
                  <a:gd name="T24" fmla="*/ 29 w 34"/>
                  <a:gd name="T25" fmla="*/ 25 h 34"/>
                  <a:gd name="T26" fmla="*/ 28 w 34"/>
                  <a:gd name="T27" fmla="*/ 20 h 34"/>
                  <a:gd name="T28" fmla="*/ 28 w 34"/>
                  <a:gd name="T29" fmla="*/ 20 h 34"/>
                  <a:gd name="T30" fmla="*/ 29 w 34"/>
                  <a:gd name="T31" fmla="*/ 19 h 34"/>
                  <a:gd name="T32" fmla="*/ 34 w 34"/>
                  <a:gd name="T33" fmla="*/ 34 h 34"/>
                  <a:gd name="T34" fmla="*/ 20 w 34"/>
                  <a:gd name="T35" fmla="*/ 27 h 34"/>
                  <a:gd name="T36" fmla="*/ 17 w 34"/>
                  <a:gd name="T37" fmla="*/ 27 h 34"/>
                  <a:gd name="T38" fmla="*/ 0 w 34"/>
                  <a:gd name="T39" fmla="*/ 10 h 34"/>
                  <a:gd name="T40" fmla="*/ 2 w 34"/>
                  <a:gd name="T41" fmla="*/ 6 h 34"/>
                  <a:gd name="T42" fmla="*/ 20 w 34"/>
                  <a:gd name="T43" fmla="*/ 24 h 34"/>
                  <a:gd name="T44" fmla="*/ 20 w 34"/>
                  <a:gd name="T45" fmla="*/ 27 h 34"/>
                  <a:gd name="T46" fmla="*/ 20 w 34"/>
                  <a:gd name="T47" fmla="*/ 27 h 34"/>
                  <a:gd name="T48" fmla="*/ 24 w 34"/>
                  <a:gd name="T49" fmla="*/ 23 h 34"/>
                  <a:gd name="T50" fmla="*/ 21 w 34"/>
                  <a:gd name="T51" fmla="*/ 23 h 34"/>
                  <a:gd name="T52" fmla="*/ 3 w 34"/>
                  <a:gd name="T53" fmla="*/ 5 h 34"/>
                  <a:gd name="T54" fmla="*/ 6 w 34"/>
                  <a:gd name="T55" fmla="*/ 2 h 34"/>
                  <a:gd name="T56" fmla="*/ 24 w 34"/>
                  <a:gd name="T57" fmla="*/ 20 h 34"/>
                  <a:gd name="T58" fmla="*/ 24 w 34"/>
                  <a:gd name="T5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34">
                    <a:moveTo>
                      <a:pt x="28" y="19"/>
                    </a:move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7"/>
                      <a:pt x="28" y="1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5" y="20"/>
                      <a:pt x="27" y="20"/>
                      <a:pt x="28" y="19"/>
                    </a:cubicBezTo>
                    <a:close/>
                    <a:moveTo>
                      <a:pt x="34" y="34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8"/>
                      <a:pt x="20" y="28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9" y="19"/>
                      <a:pt x="29" y="19"/>
                    </a:cubicBezTo>
                    <a:cubicBezTo>
                      <a:pt x="34" y="34"/>
                      <a:pt x="34" y="34"/>
                      <a:pt x="34" y="34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8" y="28"/>
                      <a:pt x="17" y="2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5"/>
                      <a:pt x="21" y="26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lose/>
                    <a:moveTo>
                      <a:pt x="24" y="23"/>
                    </a:moveTo>
                    <a:cubicBezTo>
                      <a:pt x="23" y="24"/>
                      <a:pt x="22" y="24"/>
                      <a:pt x="21" y="2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5" y="21"/>
                      <a:pt x="25" y="22"/>
                      <a:pt x="24" y="23"/>
                    </a:cubicBezTo>
                    <a:close/>
                  </a:path>
                </a:pathLst>
              </a:custGeom>
              <a:solidFill>
                <a:srgbClr val="26AB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43" name="Freeform 1741"/>
              <p:cNvSpPr>
                <a:spLocks noEditPoints="1"/>
              </p:cNvSpPr>
              <p:nvPr/>
            </p:nvSpPr>
            <p:spPr bwMode="auto">
              <a:xfrm>
                <a:off x="1148" y="1030"/>
                <a:ext cx="42" cy="44"/>
              </a:xfrm>
              <a:custGeom>
                <a:avLst/>
                <a:gdLst>
                  <a:gd name="T0" fmla="*/ 6 w 36"/>
                  <a:gd name="T1" fmla="*/ 7 h 37"/>
                  <a:gd name="T2" fmla="*/ 9 w 36"/>
                  <a:gd name="T3" fmla="*/ 12 h 37"/>
                  <a:gd name="T4" fmla="*/ 13 w 36"/>
                  <a:gd name="T5" fmla="*/ 9 h 37"/>
                  <a:gd name="T6" fmla="*/ 14 w 36"/>
                  <a:gd name="T7" fmla="*/ 7 h 37"/>
                  <a:gd name="T8" fmla="*/ 18 w 36"/>
                  <a:gd name="T9" fmla="*/ 12 h 37"/>
                  <a:gd name="T10" fmla="*/ 21 w 36"/>
                  <a:gd name="T11" fmla="*/ 9 h 37"/>
                  <a:gd name="T12" fmla="*/ 23 w 36"/>
                  <a:gd name="T13" fmla="*/ 7 h 37"/>
                  <a:gd name="T14" fmla="*/ 26 w 36"/>
                  <a:gd name="T15" fmla="*/ 12 h 37"/>
                  <a:gd name="T16" fmla="*/ 30 w 36"/>
                  <a:gd name="T17" fmla="*/ 9 h 37"/>
                  <a:gd name="T18" fmla="*/ 31 w 36"/>
                  <a:gd name="T19" fmla="*/ 7 h 37"/>
                  <a:gd name="T20" fmla="*/ 36 w 36"/>
                  <a:gd name="T21" fmla="*/ 32 h 37"/>
                  <a:gd name="T22" fmla="*/ 5 w 36"/>
                  <a:gd name="T23" fmla="*/ 37 h 37"/>
                  <a:gd name="T24" fmla="*/ 0 w 36"/>
                  <a:gd name="T25" fmla="*/ 12 h 37"/>
                  <a:gd name="T26" fmla="*/ 9 w 36"/>
                  <a:gd name="T27" fmla="*/ 29 h 37"/>
                  <a:gd name="T28" fmla="*/ 14 w 36"/>
                  <a:gd name="T29" fmla="*/ 33 h 37"/>
                  <a:gd name="T30" fmla="*/ 19 w 36"/>
                  <a:gd name="T31" fmla="*/ 28 h 37"/>
                  <a:gd name="T32" fmla="*/ 16 w 36"/>
                  <a:gd name="T33" fmla="*/ 25 h 37"/>
                  <a:gd name="T34" fmla="*/ 17 w 36"/>
                  <a:gd name="T35" fmla="*/ 20 h 37"/>
                  <a:gd name="T36" fmla="*/ 12 w 36"/>
                  <a:gd name="T37" fmla="*/ 19 h 37"/>
                  <a:gd name="T38" fmla="*/ 9 w 36"/>
                  <a:gd name="T39" fmla="*/ 22 h 37"/>
                  <a:gd name="T40" fmla="*/ 13 w 36"/>
                  <a:gd name="T41" fmla="*/ 21 h 37"/>
                  <a:gd name="T42" fmla="*/ 15 w 36"/>
                  <a:gd name="T43" fmla="*/ 21 h 37"/>
                  <a:gd name="T44" fmla="*/ 15 w 36"/>
                  <a:gd name="T45" fmla="*/ 23 h 37"/>
                  <a:gd name="T46" fmla="*/ 13 w 36"/>
                  <a:gd name="T47" fmla="*/ 26 h 37"/>
                  <a:gd name="T48" fmla="*/ 15 w 36"/>
                  <a:gd name="T49" fmla="*/ 26 h 37"/>
                  <a:gd name="T50" fmla="*/ 15 w 36"/>
                  <a:gd name="T51" fmla="*/ 30 h 37"/>
                  <a:gd name="T52" fmla="*/ 13 w 36"/>
                  <a:gd name="T53" fmla="*/ 30 h 37"/>
                  <a:gd name="T54" fmla="*/ 9 w 36"/>
                  <a:gd name="T55" fmla="*/ 29 h 37"/>
                  <a:gd name="T56" fmla="*/ 27 w 36"/>
                  <a:gd name="T57" fmla="*/ 18 h 37"/>
                  <a:gd name="T58" fmla="*/ 23 w 36"/>
                  <a:gd name="T59" fmla="*/ 20 h 37"/>
                  <a:gd name="T60" fmla="*/ 21 w 36"/>
                  <a:gd name="T61" fmla="*/ 24 h 37"/>
                  <a:gd name="T62" fmla="*/ 25 w 36"/>
                  <a:gd name="T63" fmla="*/ 32 h 37"/>
                  <a:gd name="T64" fmla="*/ 34 w 36"/>
                  <a:gd name="T65" fmla="*/ 16 h 37"/>
                  <a:gd name="T66" fmla="*/ 2 w 36"/>
                  <a:gd name="T67" fmla="*/ 32 h 37"/>
                  <a:gd name="T68" fmla="*/ 30 w 36"/>
                  <a:gd name="T69" fmla="*/ 35 h 37"/>
                  <a:gd name="T70" fmla="*/ 34 w 36"/>
                  <a:gd name="T71" fmla="*/ 16 h 37"/>
                  <a:gd name="T72" fmla="*/ 8 w 36"/>
                  <a:gd name="T73" fmla="*/ 1 h 37"/>
                  <a:gd name="T74" fmla="*/ 9 w 36"/>
                  <a:gd name="T75" fmla="*/ 10 h 37"/>
                  <a:gd name="T76" fmla="*/ 11 w 36"/>
                  <a:gd name="T77" fmla="*/ 9 h 37"/>
                  <a:gd name="T78" fmla="*/ 10 w 36"/>
                  <a:gd name="T79" fmla="*/ 0 h 37"/>
                  <a:gd name="T80" fmla="*/ 26 w 36"/>
                  <a:gd name="T81" fmla="*/ 0 h 37"/>
                  <a:gd name="T82" fmla="*/ 25 w 36"/>
                  <a:gd name="T83" fmla="*/ 9 h 37"/>
                  <a:gd name="T84" fmla="*/ 27 w 36"/>
                  <a:gd name="T85" fmla="*/ 10 h 37"/>
                  <a:gd name="T86" fmla="*/ 28 w 36"/>
                  <a:gd name="T87" fmla="*/ 1 h 37"/>
                  <a:gd name="T88" fmla="*/ 26 w 36"/>
                  <a:gd name="T89" fmla="*/ 0 h 37"/>
                  <a:gd name="T90" fmla="*/ 16 w 36"/>
                  <a:gd name="T91" fmla="*/ 1 h 37"/>
                  <a:gd name="T92" fmla="*/ 17 w 36"/>
                  <a:gd name="T93" fmla="*/ 10 h 37"/>
                  <a:gd name="T94" fmla="*/ 19 w 36"/>
                  <a:gd name="T95" fmla="*/ 9 h 37"/>
                  <a:gd name="T96" fmla="*/ 18 w 36"/>
                  <a:gd name="T9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" h="37">
                    <a:moveTo>
                      <a:pt x="5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7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3" y="10"/>
                      <a:pt x="13" y="9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0"/>
                      <a:pt x="16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1" y="10"/>
                      <a:pt x="21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10"/>
                      <a:pt x="24" y="12"/>
                      <a:pt x="26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2"/>
                      <a:pt x="30" y="10"/>
                      <a:pt x="30" y="9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4" y="7"/>
                      <a:pt x="36" y="9"/>
                      <a:pt x="36" y="1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5"/>
                      <a:pt x="34" y="37"/>
                      <a:pt x="31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2" y="37"/>
                      <a:pt x="0" y="35"/>
                      <a:pt x="0" y="3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7"/>
                      <a:pt x="5" y="7"/>
                    </a:cubicBezTo>
                    <a:close/>
                    <a:moveTo>
                      <a:pt x="9" y="29"/>
                    </a:moveTo>
                    <a:cubicBezTo>
                      <a:pt x="9" y="30"/>
                      <a:pt x="10" y="31"/>
                      <a:pt x="11" y="32"/>
                    </a:cubicBezTo>
                    <a:cubicBezTo>
                      <a:pt x="12" y="32"/>
                      <a:pt x="13" y="33"/>
                      <a:pt x="14" y="33"/>
                    </a:cubicBezTo>
                    <a:cubicBezTo>
                      <a:pt x="15" y="33"/>
                      <a:pt x="16" y="32"/>
                      <a:pt x="17" y="31"/>
                    </a:cubicBezTo>
                    <a:cubicBezTo>
                      <a:pt x="18" y="31"/>
                      <a:pt x="19" y="29"/>
                      <a:pt x="19" y="28"/>
                    </a:cubicBezTo>
                    <a:cubicBezTo>
                      <a:pt x="19" y="27"/>
                      <a:pt x="18" y="27"/>
                      <a:pt x="18" y="26"/>
                    </a:cubicBezTo>
                    <a:cubicBezTo>
                      <a:pt x="17" y="25"/>
                      <a:pt x="17" y="25"/>
                      <a:pt x="16" y="25"/>
                    </a:cubicBezTo>
                    <a:cubicBezTo>
                      <a:pt x="17" y="24"/>
                      <a:pt x="18" y="23"/>
                      <a:pt x="18" y="22"/>
                    </a:cubicBezTo>
                    <a:cubicBezTo>
                      <a:pt x="18" y="21"/>
                      <a:pt x="18" y="20"/>
                      <a:pt x="17" y="20"/>
                    </a:cubicBezTo>
                    <a:cubicBezTo>
                      <a:pt x="16" y="19"/>
                      <a:pt x="15" y="18"/>
                      <a:pt x="14" y="18"/>
                    </a:cubicBezTo>
                    <a:cubicBezTo>
                      <a:pt x="13" y="18"/>
                      <a:pt x="12" y="18"/>
                      <a:pt x="12" y="19"/>
                    </a:cubicBezTo>
                    <a:cubicBezTo>
                      <a:pt x="11" y="19"/>
                      <a:pt x="11" y="19"/>
                      <a:pt x="10" y="20"/>
                    </a:cubicBezTo>
                    <a:cubicBezTo>
                      <a:pt x="10" y="20"/>
                      <a:pt x="10" y="21"/>
                      <a:pt x="9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1"/>
                      <a:pt x="13" y="21"/>
                    </a:cubicBezTo>
                    <a:cubicBezTo>
                      <a:pt x="13" y="21"/>
                      <a:pt x="13" y="20"/>
                      <a:pt x="14" y="20"/>
                    </a:cubicBezTo>
                    <a:cubicBezTo>
                      <a:pt x="14" y="20"/>
                      <a:pt x="15" y="21"/>
                      <a:pt x="15" y="21"/>
                    </a:cubicBezTo>
                    <a:cubicBezTo>
                      <a:pt x="15" y="21"/>
                      <a:pt x="15" y="22"/>
                      <a:pt x="15" y="22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3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7"/>
                      <a:pt x="16" y="27"/>
                      <a:pt x="16" y="28"/>
                    </a:cubicBezTo>
                    <a:cubicBezTo>
                      <a:pt x="16" y="29"/>
                      <a:pt x="16" y="29"/>
                      <a:pt x="15" y="30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0"/>
                      <a:pt x="12" y="29"/>
                      <a:pt x="12" y="28"/>
                    </a:cubicBezTo>
                    <a:cubicBezTo>
                      <a:pt x="9" y="29"/>
                      <a:pt x="9" y="29"/>
                      <a:pt x="9" y="29"/>
                    </a:cubicBezTo>
                    <a:close/>
                    <a:moveTo>
                      <a:pt x="27" y="32"/>
                    </a:moveTo>
                    <a:cubicBezTo>
                      <a:pt x="27" y="18"/>
                      <a:pt x="27" y="18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9"/>
                      <a:pt x="24" y="20"/>
                      <a:pt x="23" y="20"/>
                    </a:cubicBezTo>
                    <a:cubicBezTo>
                      <a:pt x="23" y="21"/>
                      <a:pt x="22" y="22"/>
                      <a:pt x="21" y="22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4" y="23"/>
                      <a:pt x="25" y="2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7" y="32"/>
                      <a:pt x="27" y="32"/>
                      <a:pt x="27" y="32"/>
                    </a:cubicBezTo>
                    <a:close/>
                    <a:moveTo>
                      <a:pt x="34" y="16"/>
                    </a:moveTo>
                    <a:cubicBezTo>
                      <a:pt x="2" y="16"/>
                      <a:pt x="2" y="16"/>
                      <a:pt x="2" y="1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4"/>
                      <a:pt x="4" y="35"/>
                      <a:pt x="6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3" y="35"/>
                      <a:pt x="34" y="34"/>
                      <a:pt x="34" y="32"/>
                    </a:cubicBezTo>
                    <a:cubicBezTo>
                      <a:pt x="34" y="16"/>
                      <a:pt x="34" y="16"/>
                      <a:pt x="34" y="16"/>
                    </a:cubicBezTo>
                    <a:close/>
                    <a:moveTo>
                      <a:pt x="9" y="0"/>
                    </a:moveTo>
                    <a:cubicBezTo>
                      <a:pt x="8" y="0"/>
                      <a:pt x="8" y="1"/>
                      <a:pt x="8" y="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9"/>
                      <a:pt x="11" y="9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26" y="0"/>
                    </a:moveTo>
                    <a:cubicBezTo>
                      <a:pt x="25" y="0"/>
                      <a:pt x="25" y="1"/>
                      <a:pt x="25" y="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8" y="9"/>
                      <a:pt x="28" y="9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17" y="0"/>
                    </a:moveTo>
                    <a:cubicBezTo>
                      <a:pt x="17" y="0"/>
                      <a:pt x="16" y="1"/>
                      <a:pt x="16" y="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0"/>
                      <a:pt x="18" y="0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9D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1461" name="Freeform 1743"/>
            <p:cNvSpPr>
              <a:spLocks noEditPoints="1"/>
            </p:cNvSpPr>
            <p:nvPr/>
          </p:nvSpPr>
          <p:spPr bwMode="auto">
            <a:xfrm>
              <a:off x="906" y="1267"/>
              <a:ext cx="45" cy="45"/>
            </a:xfrm>
            <a:custGeom>
              <a:avLst/>
              <a:gdLst>
                <a:gd name="T0" fmla="*/ 19 w 38"/>
                <a:gd name="T1" fmla="*/ 0 h 38"/>
                <a:gd name="T2" fmla="*/ 38 w 38"/>
                <a:gd name="T3" fmla="*/ 19 h 38"/>
                <a:gd name="T4" fmla="*/ 19 w 38"/>
                <a:gd name="T5" fmla="*/ 38 h 38"/>
                <a:gd name="T6" fmla="*/ 0 w 38"/>
                <a:gd name="T7" fmla="*/ 19 h 38"/>
                <a:gd name="T8" fmla="*/ 19 w 38"/>
                <a:gd name="T9" fmla="*/ 0 h 38"/>
                <a:gd name="T10" fmla="*/ 19 w 38"/>
                <a:gd name="T11" fmla="*/ 22 h 38"/>
                <a:gd name="T12" fmla="*/ 20 w 38"/>
                <a:gd name="T13" fmla="*/ 20 h 38"/>
                <a:gd name="T14" fmla="*/ 28 w 38"/>
                <a:gd name="T15" fmla="*/ 11 h 38"/>
                <a:gd name="T16" fmla="*/ 27 w 38"/>
                <a:gd name="T17" fmla="*/ 10 h 38"/>
                <a:gd name="T18" fmla="*/ 27 w 38"/>
                <a:gd name="T19" fmla="*/ 10 h 38"/>
                <a:gd name="T20" fmla="*/ 26 w 38"/>
                <a:gd name="T21" fmla="*/ 10 h 38"/>
                <a:gd name="T22" fmla="*/ 18 w 38"/>
                <a:gd name="T23" fmla="*/ 18 h 38"/>
                <a:gd name="T24" fmla="*/ 14 w 38"/>
                <a:gd name="T25" fmla="*/ 14 h 38"/>
                <a:gd name="T26" fmla="*/ 12 w 38"/>
                <a:gd name="T27" fmla="*/ 15 h 38"/>
                <a:gd name="T28" fmla="*/ 12 w 38"/>
                <a:gd name="T29" fmla="*/ 15 h 38"/>
                <a:gd name="T30" fmla="*/ 13 w 38"/>
                <a:gd name="T31" fmla="*/ 16 h 38"/>
                <a:gd name="T32" fmla="*/ 17 w 38"/>
                <a:gd name="T33" fmla="*/ 20 h 38"/>
                <a:gd name="T34" fmla="*/ 19 w 38"/>
                <a:gd name="T35" fmla="*/ 22 h 38"/>
                <a:gd name="T36" fmla="*/ 5 w 38"/>
                <a:gd name="T37" fmla="*/ 20 h 38"/>
                <a:gd name="T38" fmla="*/ 9 w 38"/>
                <a:gd name="T39" fmla="*/ 20 h 38"/>
                <a:gd name="T40" fmla="*/ 9 w 38"/>
                <a:gd name="T41" fmla="*/ 18 h 38"/>
                <a:gd name="T42" fmla="*/ 5 w 38"/>
                <a:gd name="T43" fmla="*/ 18 h 38"/>
                <a:gd name="T44" fmla="*/ 5 w 38"/>
                <a:gd name="T45" fmla="*/ 20 h 38"/>
                <a:gd name="T46" fmla="*/ 29 w 38"/>
                <a:gd name="T47" fmla="*/ 20 h 38"/>
                <a:gd name="T48" fmla="*/ 32 w 38"/>
                <a:gd name="T49" fmla="*/ 20 h 38"/>
                <a:gd name="T50" fmla="*/ 32 w 38"/>
                <a:gd name="T51" fmla="*/ 18 h 38"/>
                <a:gd name="T52" fmla="*/ 29 w 38"/>
                <a:gd name="T53" fmla="*/ 18 h 38"/>
                <a:gd name="T54" fmla="*/ 29 w 38"/>
                <a:gd name="T55" fmla="*/ 20 h 38"/>
                <a:gd name="T56" fmla="*/ 18 w 38"/>
                <a:gd name="T57" fmla="*/ 5 h 38"/>
                <a:gd name="T58" fmla="*/ 18 w 38"/>
                <a:gd name="T59" fmla="*/ 9 h 38"/>
                <a:gd name="T60" fmla="*/ 20 w 38"/>
                <a:gd name="T61" fmla="*/ 9 h 38"/>
                <a:gd name="T62" fmla="*/ 20 w 38"/>
                <a:gd name="T63" fmla="*/ 5 h 38"/>
                <a:gd name="T64" fmla="*/ 18 w 38"/>
                <a:gd name="T65" fmla="*/ 5 h 38"/>
                <a:gd name="T66" fmla="*/ 18 w 38"/>
                <a:gd name="T67" fmla="*/ 29 h 38"/>
                <a:gd name="T68" fmla="*/ 18 w 38"/>
                <a:gd name="T69" fmla="*/ 33 h 38"/>
                <a:gd name="T70" fmla="*/ 20 w 38"/>
                <a:gd name="T71" fmla="*/ 33 h 38"/>
                <a:gd name="T72" fmla="*/ 20 w 38"/>
                <a:gd name="T73" fmla="*/ 29 h 38"/>
                <a:gd name="T74" fmla="*/ 18 w 38"/>
                <a:gd name="T75" fmla="*/ 29 h 38"/>
                <a:gd name="T76" fmla="*/ 19 w 38"/>
                <a:gd name="T77" fmla="*/ 3 h 38"/>
                <a:gd name="T78" fmla="*/ 3 w 38"/>
                <a:gd name="T79" fmla="*/ 19 h 38"/>
                <a:gd name="T80" fmla="*/ 19 w 38"/>
                <a:gd name="T81" fmla="*/ 34 h 38"/>
                <a:gd name="T82" fmla="*/ 34 w 38"/>
                <a:gd name="T83" fmla="*/ 19 h 38"/>
                <a:gd name="T84" fmla="*/ 19 w 38"/>
                <a:gd name="T8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29" y="0"/>
                    <a:pt x="38" y="8"/>
                    <a:pt x="38" y="19"/>
                  </a:cubicBezTo>
                  <a:cubicBezTo>
                    <a:pt x="38" y="30"/>
                    <a:pt x="2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lose/>
                  <a:moveTo>
                    <a:pt x="19" y="22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6" y="9"/>
                    <a:pt x="26" y="1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3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6"/>
                    <a:pt x="13" y="16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9" y="22"/>
                    <a:pt x="19" y="22"/>
                    <a:pt x="19" y="22"/>
                  </a:cubicBezTo>
                  <a:close/>
                  <a:moveTo>
                    <a:pt x="5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29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20"/>
                    <a:pt x="29" y="20"/>
                    <a:pt x="29" y="20"/>
                  </a:cubicBezTo>
                  <a:close/>
                  <a:moveTo>
                    <a:pt x="18" y="5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5"/>
                    <a:pt x="18" y="5"/>
                    <a:pt x="18" y="5"/>
                  </a:cubicBezTo>
                  <a:close/>
                  <a:moveTo>
                    <a:pt x="18" y="29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9" y="3"/>
                  </a:moveTo>
                  <a:cubicBezTo>
                    <a:pt x="10" y="3"/>
                    <a:pt x="3" y="10"/>
                    <a:pt x="3" y="19"/>
                  </a:cubicBezTo>
                  <a:cubicBezTo>
                    <a:pt x="3" y="28"/>
                    <a:pt x="10" y="34"/>
                    <a:pt x="19" y="34"/>
                  </a:cubicBezTo>
                  <a:cubicBezTo>
                    <a:pt x="27" y="34"/>
                    <a:pt x="34" y="28"/>
                    <a:pt x="34" y="19"/>
                  </a:cubicBezTo>
                  <a:cubicBezTo>
                    <a:pt x="34" y="10"/>
                    <a:pt x="27" y="3"/>
                    <a:pt x="19" y="3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62" name="Freeform 1744"/>
            <p:cNvSpPr>
              <a:spLocks noEditPoints="1"/>
            </p:cNvSpPr>
            <p:nvPr/>
          </p:nvSpPr>
          <p:spPr bwMode="auto">
            <a:xfrm>
              <a:off x="1497" y="1304"/>
              <a:ext cx="50" cy="50"/>
            </a:xfrm>
            <a:custGeom>
              <a:avLst/>
              <a:gdLst>
                <a:gd name="T0" fmla="*/ 16 w 43"/>
                <a:gd name="T1" fmla="*/ 0 h 42"/>
                <a:gd name="T2" fmla="*/ 31 w 43"/>
                <a:gd name="T3" fmla="*/ 15 h 42"/>
                <a:gd name="T4" fmla="*/ 16 w 43"/>
                <a:gd name="T5" fmla="*/ 31 h 42"/>
                <a:gd name="T6" fmla="*/ 0 w 43"/>
                <a:gd name="T7" fmla="*/ 15 h 42"/>
                <a:gd name="T8" fmla="*/ 16 w 43"/>
                <a:gd name="T9" fmla="*/ 0 h 42"/>
                <a:gd name="T10" fmla="*/ 32 w 43"/>
                <a:gd name="T11" fmla="*/ 24 h 42"/>
                <a:gd name="T12" fmla="*/ 24 w 43"/>
                <a:gd name="T13" fmla="*/ 31 h 42"/>
                <a:gd name="T14" fmla="*/ 35 w 43"/>
                <a:gd name="T15" fmla="*/ 41 h 42"/>
                <a:gd name="T16" fmla="*/ 37 w 43"/>
                <a:gd name="T17" fmla="*/ 41 h 42"/>
                <a:gd name="T18" fmla="*/ 42 w 43"/>
                <a:gd name="T19" fmla="*/ 36 h 42"/>
                <a:gd name="T20" fmla="*/ 42 w 43"/>
                <a:gd name="T21" fmla="*/ 33 h 42"/>
                <a:gd name="T22" fmla="*/ 32 w 43"/>
                <a:gd name="T23" fmla="*/ 24 h 42"/>
                <a:gd name="T24" fmla="*/ 22 w 43"/>
                <a:gd name="T25" fmla="*/ 9 h 42"/>
                <a:gd name="T26" fmla="*/ 16 w 43"/>
                <a:gd name="T27" fmla="*/ 7 h 42"/>
                <a:gd name="T28" fmla="*/ 10 w 43"/>
                <a:gd name="T29" fmla="*/ 9 h 42"/>
                <a:gd name="T30" fmla="*/ 8 w 43"/>
                <a:gd name="T31" fmla="*/ 15 h 42"/>
                <a:gd name="T32" fmla="*/ 10 w 43"/>
                <a:gd name="T33" fmla="*/ 21 h 42"/>
                <a:gd name="T34" fmla="*/ 16 w 43"/>
                <a:gd name="T35" fmla="*/ 24 h 42"/>
                <a:gd name="T36" fmla="*/ 22 w 43"/>
                <a:gd name="T37" fmla="*/ 21 h 42"/>
                <a:gd name="T38" fmla="*/ 24 w 43"/>
                <a:gd name="T39" fmla="*/ 15 h 42"/>
                <a:gd name="T40" fmla="*/ 22 w 43"/>
                <a:gd name="T41" fmla="*/ 9 h 42"/>
                <a:gd name="T42" fmla="*/ 9 w 43"/>
                <a:gd name="T43" fmla="*/ 16 h 42"/>
                <a:gd name="T44" fmla="*/ 11 w 43"/>
                <a:gd name="T45" fmla="*/ 16 h 42"/>
                <a:gd name="T46" fmla="*/ 15 w 43"/>
                <a:gd name="T47" fmla="*/ 11 h 42"/>
                <a:gd name="T48" fmla="*/ 15 w 43"/>
                <a:gd name="T49" fmla="*/ 9 h 42"/>
                <a:gd name="T50" fmla="*/ 9 w 43"/>
                <a:gd name="T51" fmla="*/ 16 h 42"/>
                <a:gd name="T52" fmla="*/ 16 w 43"/>
                <a:gd name="T53" fmla="*/ 3 h 42"/>
                <a:gd name="T54" fmla="*/ 8 w 43"/>
                <a:gd name="T55" fmla="*/ 7 h 42"/>
                <a:gd name="T56" fmla="*/ 4 w 43"/>
                <a:gd name="T57" fmla="*/ 15 h 42"/>
                <a:gd name="T58" fmla="*/ 8 w 43"/>
                <a:gd name="T59" fmla="*/ 24 h 42"/>
                <a:gd name="T60" fmla="*/ 16 w 43"/>
                <a:gd name="T61" fmla="*/ 27 h 42"/>
                <a:gd name="T62" fmla="*/ 24 w 43"/>
                <a:gd name="T63" fmla="*/ 24 h 42"/>
                <a:gd name="T64" fmla="*/ 28 w 43"/>
                <a:gd name="T65" fmla="*/ 15 h 42"/>
                <a:gd name="T66" fmla="*/ 24 w 43"/>
                <a:gd name="T67" fmla="*/ 7 h 42"/>
                <a:gd name="T68" fmla="*/ 16 w 43"/>
                <a:gd name="T6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" h="42">
                  <a:moveTo>
                    <a:pt x="16" y="0"/>
                  </a:move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32" y="24"/>
                  </a:moveTo>
                  <a:cubicBezTo>
                    <a:pt x="30" y="27"/>
                    <a:pt x="27" y="30"/>
                    <a:pt x="24" y="3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2"/>
                    <a:pt x="37" y="42"/>
                    <a:pt x="37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5"/>
                    <a:pt x="43" y="34"/>
                    <a:pt x="42" y="3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22" y="9"/>
                  </a:moveTo>
                  <a:cubicBezTo>
                    <a:pt x="20" y="8"/>
                    <a:pt x="18" y="7"/>
                    <a:pt x="16" y="7"/>
                  </a:cubicBezTo>
                  <a:cubicBezTo>
                    <a:pt x="14" y="7"/>
                    <a:pt x="12" y="8"/>
                    <a:pt x="10" y="9"/>
                  </a:cubicBezTo>
                  <a:cubicBezTo>
                    <a:pt x="8" y="11"/>
                    <a:pt x="8" y="13"/>
                    <a:pt x="8" y="15"/>
                  </a:cubicBezTo>
                  <a:cubicBezTo>
                    <a:pt x="8" y="18"/>
                    <a:pt x="8" y="20"/>
                    <a:pt x="10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18" y="24"/>
                    <a:pt x="20" y="23"/>
                    <a:pt x="22" y="21"/>
                  </a:cubicBezTo>
                  <a:cubicBezTo>
                    <a:pt x="23" y="20"/>
                    <a:pt x="24" y="18"/>
                    <a:pt x="24" y="15"/>
                  </a:cubicBezTo>
                  <a:cubicBezTo>
                    <a:pt x="24" y="13"/>
                    <a:pt x="23" y="11"/>
                    <a:pt x="22" y="9"/>
                  </a:cubicBezTo>
                  <a:close/>
                  <a:moveTo>
                    <a:pt x="9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1" y="9"/>
                    <a:pt x="9" y="12"/>
                    <a:pt x="9" y="16"/>
                  </a:cubicBezTo>
                  <a:close/>
                  <a:moveTo>
                    <a:pt x="16" y="3"/>
                  </a:moveTo>
                  <a:cubicBezTo>
                    <a:pt x="13" y="3"/>
                    <a:pt x="10" y="5"/>
                    <a:pt x="8" y="7"/>
                  </a:cubicBezTo>
                  <a:cubicBezTo>
                    <a:pt x="5" y="9"/>
                    <a:pt x="4" y="12"/>
                    <a:pt x="4" y="15"/>
                  </a:cubicBezTo>
                  <a:cubicBezTo>
                    <a:pt x="4" y="19"/>
                    <a:pt x="5" y="22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7" y="22"/>
                    <a:pt x="28" y="19"/>
                    <a:pt x="28" y="15"/>
                  </a:cubicBezTo>
                  <a:cubicBezTo>
                    <a:pt x="28" y="12"/>
                    <a:pt x="27" y="9"/>
                    <a:pt x="24" y="7"/>
                  </a:cubicBezTo>
                  <a:cubicBezTo>
                    <a:pt x="22" y="5"/>
                    <a:pt x="19" y="3"/>
                    <a:pt x="16" y="3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63" name="Freeform 1745"/>
            <p:cNvSpPr>
              <a:spLocks noEditPoints="1"/>
            </p:cNvSpPr>
            <p:nvPr/>
          </p:nvSpPr>
          <p:spPr bwMode="auto">
            <a:xfrm>
              <a:off x="1269" y="2017"/>
              <a:ext cx="45" cy="46"/>
            </a:xfrm>
            <a:custGeom>
              <a:avLst/>
              <a:gdLst>
                <a:gd name="T0" fmla="*/ 19 w 38"/>
                <a:gd name="T1" fmla="*/ 0 h 39"/>
                <a:gd name="T2" fmla="*/ 21 w 38"/>
                <a:gd name="T3" fmla="*/ 0 h 39"/>
                <a:gd name="T4" fmla="*/ 22 w 38"/>
                <a:gd name="T5" fmla="*/ 3 h 39"/>
                <a:gd name="T6" fmla="*/ 22 w 38"/>
                <a:gd name="T7" fmla="*/ 4 h 39"/>
                <a:gd name="T8" fmla="*/ 25 w 38"/>
                <a:gd name="T9" fmla="*/ 6 h 39"/>
                <a:gd name="T10" fmla="*/ 27 w 38"/>
                <a:gd name="T11" fmla="*/ 6 h 39"/>
                <a:gd name="T12" fmla="*/ 30 w 38"/>
                <a:gd name="T13" fmla="*/ 4 h 39"/>
                <a:gd name="T14" fmla="*/ 34 w 38"/>
                <a:gd name="T15" fmla="*/ 8 h 39"/>
                <a:gd name="T16" fmla="*/ 32 w 38"/>
                <a:gd name="T17" fmla="*/ 11 h 39"/>
                <a:gd name="T18" fmla="*/ 31 w 38"/>
                <a:gd name="T19" fmla="*/ 12 h 39"/>
                <a:gd name="T20" fmla="*/ 33 w 38"/>
                <a:gd name="T21" fmla="*/ 15 h 39"/>
                <a:gd name="T22" fmla="*/ 34 w 38"/>
                <a:gd name="T23" fmla="*/ 16 h 39"/>
                <a:gd name="T24" fmla="*/ 37 w 38"/>
                <a:gd name="T25" fmla="*/ 17 h 39"/>
                <a:gd name="T26" fmla="*/ 38 w 38"/>
                <a:gd name="T27" fmla="*/ 20 h 39"/>
                <a:gd name="T28" fmla="*/ 37 w 38"/>
                <a:gd name="T29" fmla="*/ 23 h 39"/>
                <a:gd name="T30" fmla="*/ 35 w 38"/>
                <a:gd name="T31" fmla="*/ 23 h 39"/>
                <a:gd name="T32" fmla="*/ 33 w 38"/>
                <a:gd name="T33" fmla="*/ 23 h 39"/>
                <a:gd name="T34" fmla="*/ 31 w 38"/>
                <a:gd name="T35" fmla="*/ 27 h 39"/>
                <a:gd name="T36" fmla="*/ 32 w 38"/>
                <a:gd name="T37" fmla="*/ 28 h 39"/>
                <a:gd name="T38" fmla="*/ 33 w 38"/>
                <a:gd name="T39" fmla="*/ 32 h 39"/>
                <a:gd name="T40" fmla="*/ 31 w 38"/>
                <a:gd name="T41" fmla="*/ 35 h 39"/>
                <a:gd name="T42" fmla="*/ 28 w 38"/>
                <a:gd name="T43" fmla="*/ 33 h 39"/>
                <a:gd name="T44" fmla="*/ 27 w 38"/>
                <a:gd name="T45" fmla="*/ 33 h 39"/>
                <a:gd name="T46" fmla="*/ 23 w 38"/>
                <a:gd name="T47" fmla="*/ 34 h 39"/>
                <a:gd name="T48" fmla="*/ 23 w 38"/>
                <a:gd name="T49" fmla="*/ 35 h 39"/>
                <a:gd name="T50" fmla="*/ 21 w 38"/>
                <a:gd name="T51" fmla="*/ 39 h 39"/>
                <a:gd name="T52" fmla="*/ 19 w 38"/>
                <a:gd name="T53" fmla="*/ 39 h 39"/>
                <a:gd name="T54" fmla="*/ 16 w 38"/>
                <a:gd name="T55" fmla="*/ 39 h 39"/>
                <a:gd name="T56" fmla="*/ 16 w 38"/>
                <a:gd name="T57" fmla="*/ 36 h 39"/>
                <a:gd name="T58" fmla="*/ 15 w 38"/>
                <a:gd name="T59" fmla="*/ 34 h 39"/>
                <a:gd name="T60" fmla="*/ 12 w 38"/>
                <a:gd name="T61" fmla="*/ 32 h 39"/>
                <a:gd name="T62" fmla="*/ 10 w 38"/>
                <a:gd name="T63" fmla="*/ 33 h 39"/>
                <a:gd name="T64" fmla="*/ 7 w 38"/>
                <a:gd name="T65" fmla="*/ 35 h 39"/>
                <a:gd name="T66" fmla="*/ 3 w 38"/>
                <a:gd name="T67" fmla="*/ 31 h 39"/>
                <a:gd name="T68" fmla="*/ 5 w 38"/>
                <a:gd name="T69" fmla="*/ 28 h 39"/>
                <a:gd name="T70" fmla="*/ 6 w 38"/>
                <a:gd name="T71" fmla="*/ 26 h 39"/>
                <a:gd name="T72" fmla="*/ 4 w 38"/>
                <a:gd name="T73" fmla="*/ 23 h 39"/>
                <a:gd name="T74" fmla="*/ 3 w 38"/>
                <a:gd name="T75" fmla="*/ 22 h 39"/>
                <a:gd name="T76" fmla="*/ 0 w 38"/>
                <a:gd name="T77" fmla="*/ 22 h 39"/>
                <a:gd name="T78" fmla="*/ 0 w 38"/>
                <a:gd name="T79" fmla="*/ 20 h 39"/>
                <a:gd name="T80" fmla="*/ 0 w 38"/>
                <a:gd name="T81" fmla="*/ 17 h 39"/>
                <a:gd name="T82" fmla="*/ 2 w 38"/>
                <a:gd name="T83" fmla="*/ 16 h 39"/>
                <a:gd name="T84" fmla="*/ 4 w 38"/>
                <a:gd name="T85" fmla="*/ 16 h 39"/>
                <a:gd name="T86" fmla="*/ 6 w 38"/>
                <a:gd name="T87" fmla="*/ 13 h 39"/>
                <a:gd name="T88" fmla="*/ 5 w 38"/>
                <a:gd name="T89" fmla="*/ 11 h 39"/>
                <a:gd name="T90" fmla="*/ 3 w 38"/>
                <a:gd name="T91" fmla="*/ 8 h 39"/>
                <a:gd name="T92" fmla="*/ 7 w 38"/>
                <a:gd name="T93" fmla="*/ 4 h 39"/>
                <a:gd name="T94" fmla="*/ 9 w 38"/>
                <a:gd name="T95" fmla="*/ 5 h 39"/>
                <a:gd name="T96" fmla="*/ 11 w 38"/>
                <a:gd name="T97" fmla="*/ 6 h 39"/>
                <a:gd name="T98" fmla="*/ 14 w 38"/>
                <a:gd name="T99" fmla="*/ 5 h 39"/>
                <a:gd name="T100" fmla="*/ 15 w 38"/>
                <a:gd name="T101" fmla="*/ 3 h 39"/>
                <a:gd name="T102" fmla="*/ 16 w 38"/>
                <a:gd name="T103" fmla="*/ 0 h 39"/>
                <a:gd name="T104" fmla="*/ 19 w 38"/>
                <a:gd name="T105" fmla="*/ 0 h 39"/>
                <a:gd name="T106" fmla="*/ 19 w 38"/>
                <a:gd name="T107" fmla="*/ 7 h 39"/>
                <a:gd name="T108" fmla="*/ 10 w 38"/>
                <a:gd name="T109" fmla="*/ 11 h 39"/>
                <a:gd name="T110" fmla="*/ 7 w 38"/>
                <a:gd name="T111" fmla="*/ 20 h 39"/>
                <a:gd name="T112" fmla="*/ 10 w 38"/>
                <a:gd name="T113" fmla="*/ 28 h 39"/>
                <a:gd name="T114" fmla="*/ 19 w 38"/>
                <a:gd name="T115" fmla="*/ 32 h 39"/>
                <a:gd name="T116" fmla="*/ 27 w 38"/>
                <a:gd name="T117" fmla="*/ 28 h 39"/>
                <a:gd name="T118" fmla="*/ 31 w 38"/>
                <a:gd name="T119" fmla="*/ 20 h 39"/>
                <a:gd name="T120" fmla="*/ 27 w 38"/>
                <a:gd name="T121" fmla="*/ 11 h 39"/>
                <a:gd name="T122" fmla="*/ 19 w 38"/>
                <a:gd name="T123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cubicBezTo>
                    <a:pt x="20" y="0"/>
                    <a:pt x="20" y="0"/>
                    <a:pt x="21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2" y="5"/>
                    <a:pt x="33" y="6"/>
                    <a:pt x="34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2"/>
                    <a:pt x="31" y="12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4" y="16"/>
                    <a:pt x="34" y="16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8"/>
                    <a:pt x="38" y="19"/>
                    <a:pt x="38" y="20"/>
                  </a:cubicBezTo>
                  <a:cubicBezTo>
                    <a:pt x="38" y="21"/>
                    <a:pt x="38" y="22"/>
                    <a:pt x="37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3" y="23"/>
                    <a:pt x="33" y="23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8"/>
                    <a:pt x="32" y="28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3"/>
                    <a:pt x="32" y="34"/>
                    <a:pt x="31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7" y="33"/>
                    <a:pt x="27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19" y="39"/>
                  </a:cubicBezTo>
                  <a:cubicBezTo>
                    <a:pt x="18" y="39"/>
                    <a:pt x="17" y="39"/>
                    <a:pt x="16" y="3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5"/>
                    <a:pt x="15" y="34"/>
                    <a:pt x="15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1" y="33"/>
                    <a:pt x="10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7"/>
                    <a:pt x="6" y="27"/>
                    <a:pt x="6" y="2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3" y="22"/>
                    <a:pt x="3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5" y="12"/>
                    <a:pt x="5" y="1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4"/>
                    <a:pt x="15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lose/>
                  <a:moveTo>
                    <a:pt x="19" y="7"/>
                  </a:moveTo>
                  <a:cubicBezTo>
                    <a:pt x="15" y="7"/>
                    <a:pt x="12" y="9"/>
                    <a:pt x="10" y="11"/>
                  </a:cubicBezTo>
                  <a:cubicBezTo>
                    <a:pt x="8" y="13"/>
                    <a:pt x="7" y="16"/>
                    <a:pt x="7" y="20"/>
                  </a:cubicBezTo>
                  <a:cubicBezTo>
                    <a:pt x="7" y="23"/>
                    <a:pt x="8" y="26"/>
                    <a:pt x="10" y="28"/>
                  </a:cubicBezTo>
                  <a:cubicBezTo>
                    <a:pt x="12" y="31"/>
                    <a:pt x="15" y="32"/>
                    <a:pt x="19" y="32"/>
                  </a:cubicBezTo>
                  <a:cubicBezTo>
                    <a:pt x="22" y="32"/>
                    <a:pt x="25" y="31"/>
                    <a:pt x="27" y="28"/>
                  </a:cubicBezTo>
                  <a:cubicBezTo>
                    <a:pt x="29" y="26"/>
                    <a:pt x="31" y="23"/>
                    <a:pt x="31" y="20"/>
                  </a:cubicBezTo>
                  <a:cubicBezTo>
                    <a:pt x="31" y="16"/>
                    <a:pt x="29" y="13"/>
                    <a:pt x="27" y="11"/>
                  </a:cubicBezTo>
                  <a:cubicBezTo>
                    <a:pt x="25" y="9"/>
                    <a:pt x="22" y="7"/>
                    <a:pt x="19" y="7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67" name="Freeform 1746"/>
            <p:cNvSpPr>
              <a:spLocks noEditPoints="1"/>
            </p:cNvSpPr>
            <p:nvPr/>
          </p:nvSpPr>
          <p:spPr bwMode="auto">
            <a:xfrm>
              <a:off x="1279" y="2026"/>
              <a:ext cx="26" cy="27"/>
            </a:xfrm>
            <a:custGeom>
              <a:avLst/>
              <a:gdLst>
                <a:gd name="T0" fmla="*/ 18 w 22"/>
                <a:gd name="T1" fmla="*/ 4 h 23"/>
                <a:gd name="T2" fmla="*/ 11 w 22"/>
                <a:gd name="T3" fmla="*/ 0 h 23"/>
                <a:gd name="T4" fmla="*/ 3 w 22"/>
                <a:gd name="T5" fmla="*/ 4 h 23"/>
                <a:gd name="T6" fmla="*/ 0 w 22"/>
                <a:gd name="T7" fmla="*/ 12 h 23"/>
                <a:gd name="T8" fmla="*/ 3 w 22"/>
                <a:gd name="T9" fmla="*/ 20 h 23"/>
                <a:gd name="T10" fmla="*/ 11 w 22"/>
                <a:gd name="T11" fmla="*/ 23 h 23"/>
                <a:gd name="T12" fmla="*/ 18 w 22"/>
                <a:gd name="T13" fmla="*/ 20 h 23"/>
                <a:gd name="T14" fmla="*/ 22 w 22"/>
                <a:gd name="T15" fmla="*/ 12 h 23"/>
                <a:gd name="T16" fmla="*/ 18 w 22"/>
                <a:gd name="T17" fmla="*/ 4 h 23"/>
                <a:gd name="T18" fmla="*/ 11 w 22"/>
                <a:gd name="T19" fmla="*/ 6 h 23"/>
                <a:gd name="T20" fmla="*/ 17 w 22"/>
                <a:gd name="T21" fmla="*/ 12 h 23"/>
                <a:gd name="T22" fmla="*/ 11 w 22"/>
                <a:gd name="T23" fmla="*/ 18 h 23"/>
                <a:gd name="T24" fmla="*/ 5 w 22"/>
                <a:gd name="T25" fmla="*/ 12 h 23"/>
                <a:gd name="T26" fmla="*/ 11 w 22"/>
                <a:gd name="T2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8" y="4"/>
                  </a:moveTo>
                  <a:cubicBezTo>
                    <a:pt x="16" y="1"/>
                    <a:pt x="14" y="0"/>
                    <a:pt x="11" y="0"/>
                  </a:cubicBezTo>
                  <a:cubicBezTo>
                    <a:pt x="8" y="0"/>
                    <a:pt x="5" y="1"/>
                    <a:pt x="3" y="4"/>
                  </a:cubicBezTo>
                  <a:cubicBezTo>
                    <a:pt x="1" y="6"/>
                    <a:pt x="0" y="8"/>
                    <a:pt x="0" y="12"/>
                  </a:cubicBezTo>
                  <a:cubicBezTo>
                    <a:pt x="0" y="15"/>
                    <a:pt x="1" y="18"/>
                    <a:pt x="3" y="20"/>
                  </a:cubicBezTo>
                  <a:cubicBezTo>
                    <a:pt x="5" y="22"/>
                    <a:pt x="8" y="23"/>
                    <a:pt x="11" y="23"/>
                  </a:cubicBezTo>
                  <a:cubicBezTo>
                    <a:pt x="14" y="23"/>
                    <a:pt x="16" y="22"/>
                    <a:pt x="18" y="20"/>
                  </a:cubicBezTo>
                  <a:cubicBezTo>
                    <a:pt x="21" y="18"/>
                    <a:pt x="22" y="15"/>
                    <a:pt x="22" y="12"/>
                  </a:cubicBezTo>
                  <a:cubicBezTo>
                    <a:pt x="22" y="8"/>
                    <a:pt x="21" y="6"/>
                    <a:pt x="18" y="4"/>
                  </a:cubicBezTo>
                  <a:close/>
                  <a:moveTo>
                    <a:pt x="11" y="6"/>
                  </a:moveTo>
                  <a:cubicBezTo>
                    <a:pt x="14" y="6"/>
                    <a:pt x="17" y="8"/>
                    <a:pt x="17" y="12"/>
                  </a:cubicBezTo>
                  <a:cubicBezTo>
                    <a:pt x="17" y="15"/>
                    <a:pt x="14" y="18"/>
                    <a:pt x="11" y="18"/>
                  </a:cubicBezTo>
                  <a:cubicBezTo>
                    <a:pt x="7" y="18"/>
                    <a:pt x="5" y="15"/>
                    <a:pt x="5" y="12"/>
                  </a:cubicBezTo>
                  <a:cubicBezTo>
                    <a:pt x="5" y="8"/>
                    <a:pt x="7" y="6"/>
                    <a:pt x="11" y="6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70" name="Freeform 1747"/>
            <p:cNvSpPr>
              <a:spLocks noEditPoints="1"/>
            </p:cNvSpPr>
            <p:nvPr/>
          </p:nvSpPr>
          <p:spPr bwMode="auto">
            <a:xfrm>
              <a:off x="740" y="2360"/>
              <a:ext cx="40" cy="43"/>
            </a:xfrm>
            <a:custGeom>
              <a:avLst/>
              <a:gdLst>
                <a:gd name="T0" fmla="*/ 11 w 34"/>
                <a:gd name="T1" fmla="*/ 29 h 37"/>
                <a:gd name="T2" fmla="*/ 15 w 34"/>
                <a:gd name="T3" fmla="*/ 32 h 37"/>
                <a:gd name="T4" fmla="*/ 11 w 34"/>
                <a:gd name="T5" fmla="*/ 36 h 37"/>
                <a:gd name="T6" fmla="*/ 8 w 34"/>
                <a:gd name="T7" fmla="*/ 32 h 37"/>
                <a:gd name="T8" fmla="*/ 11 w 34"/>
                <a:gd name="T9" fmla="*/ 29 h 37"/>
                <a:gd name="T10" fmla="*/ 28 w 34"/>
                <a:gd name="T11" fmla="*/ 29 h 37"/>
                <a:gd name="T12" fmla="*/ 32 w 34"/>
                <a:gd name="T13" fmla="*/ 33 h 37"/>
                <a:gd name="T14" fmla="*/ 28 w 34"/>
                <a:gd name="T15" fmla="*/ 37 h 37"/>
                <a:gd name="T16" fmla="*/ 24 w 34"/>
                <a:gd name="T17" fmla="*/ 33 h 37"/>
                <a:gd name="T18" fmla="*/ 28 w 34"/>
                <a:gd name="T19" fmla="*/ 29 h 37"/>
                <a:gd name="T20" fmla="*/ 0 w 34"/>
                <a:gd name="T21" fmla="*/ 0 h 37"/>
                <a:gd name="T22" fmla="*/ 6 w 34"/>
                <a:gd name="T23" fmla="*/ 0 h 37"/>
                <a:gd name="T24" fmla="*/ 8 w 34"/>
                <a:gd name="T25" fmla="*/ 5 h 37"/>
                <a:gd name="T26" fmla="*/ 34 w 34"/>
                <a:gd name="T27" fmla="*/ 5 h 37"/>
                <a:gd name="T28" fmla="*/ 33 w 34"/>
                <a:gd name="T29" fmla="*/ 16 h 37"/>
                <a:gd name="T30" fmla="*/ 11 w 34"/>
                <a:gd name="T31" fmla="*/ 20 h 37"/>
                <a:gd name="T32" fmla="*/ 10 w 34"/>
                <a:gd name="T33" fmla="*/ 24 h 37"/>
                <a:gd name="T34" fmla="*/ 33 w 34"/>
                <a:gd name="T35" fmla="*/ 23 h 37"/>
                <a:gd name="T36" fmla="*/ 33 w 34"/>
                <a:gd name="T37" fmla="*/ 27 h 37"/>
                <a:gd name="T38" fmla="*/ 9 w 34"/>
                <a:gd name="T39" fmla="*/ 27 h 37"/>
                <a:gd name="T40" fmla="*/ 7 w 34"/>
                <a:gd name="T41" fmla="*/ 18 h 37"/>
                <a:gd name="T42" fmla="*/ 3 w 34"/>
                <a:gd name="T43" fmla="*/ 3 h 37"/>
                <a:gd name="T44" fmla="*/ 2 w 34"/>
                <a:gd name="T45" fmla="*/ 3 h 37"/>
                <a:gd name="T46" fmla="*/ 0 w 34"/>
                <a:gd name="T4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37">
                  <a:moveTo>
                    <a:pt x="11" y="29"/>
                  </a:moveTo>
                  <a:cubicBezTo>
                    <a:pt x="13" y="29"/>
                    <a:pt x="15" y="30"/>
                    <a:pt x="15" y="32"/>
                  </a:cubicBezTo>
                  <a:cubicBezTo>
                    <a:pt x="15" y="34"/>
                    <a:pt x="13" y="36"/>
                    <a:pt x="11" y="36"/>
                  </a:cubicBezTo>
                  <a:cubicBezTo>
                    <a:pt x="9" y="36"/>
                    <a:pt x="8" y="34"/>
                    <a:pt x="8" y="32"/>
                  </a:cubicBezTo>
                  <a:cubicBezTo>
                    <a:pt x="8" y="30"/>
                    <a:pt x="9" y="29"/>
                    <a:pt x="11" y="29"/>
                  </a:cubicBezTo>
                  <a:close/>
                  <a:moveTo>
                    <a:pt x="28" y="29"/>
                  </a:moveTo>
                  <a:cubicBezTo>
                    <a:pt x="30" y="29"/>
                    <a:pt x="32" y="31"/>
                    <a:pt x="32" y="33"/>
                  </a:cubicBezTo>
                  <a:cubicBezTo>
                    <a:pt x="32" y="35"/>
                    <a:pt x="30" y="37"/>
                    <a:pt x="28" y="37"/>
                  </a:cubicBezTo>
                  <a:cubicBezTo>
                    <a:pt x="26" y="37"/>
                    <a:pt x="24" y="35"/>
                    <a:pt x="24" y="33"/>
                  </a:cubicBezTo>
                  <a:cubicBezTo>
                    <a:pt x="24" y="31"/>
                    <a:pt x="26" y="29"/>
                    <a:pt x="28" y="29"/>
                  </a:cubicBezTo>
                  <a:close/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9" y="20"/>
                    <a:pt x="9" y="23"/>
                    <a:pt x="1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5" y="27"/>
                    <a:pt x="5" y="20"/>
                    <a:pt x="7" y="1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78" name="Freeform 1748"/>
            <p:cNvSpPr>
              <a:spLocks noEditPoints="1"/>
            </p:cNvSpPr>
            <p:nvPr/>
          </p:nvSpPr>
          <p:spPr bwMode="auto">
            <a:xfrm>
              <a:off x="534" y="1622"/>
              <a:ext cx="52" cy="49"/>
            </a:xfrm>
            <a:custGeom>
              <a:avLst/>
              <a:gdLst>
                <a:gd name="T0" fmla="*/ 38 w 44"/>
                <a:gd name="T1" fmla="*/ 15 h 42"/>
                <a:gd name="T2" fmla="*/ 44 w 44"/>
                <a:gd name="T3" fmla="*/ 22 h 42"/>
                <a:gd name="T4" fmla="*/ 44 w 44"/>
                <a:gd name="T5" fmla="*/ 22 h 42"/>
                <a:gd name="T6" fmla="*/ 37 w 44"/>
                <a:gd name="T7" fmla="*/ 29 h 42"/>
                <a:gd name="T8" fmla="*/ 29 w 44"/>
                <a:gd name="T9" fmla="*/ 29 h 42"/>
                <a:gd name="T10" fmla="*/ 29 w 44"/>
                <a:gd name="T11" fmla="*/ 17 h 42"/>
                <a:gd name="T12" fmla="*/ 15 w 44"/>
                <a:gd name="T13" fmla="*/ 17 h 42"/>
                <a:gd name="T14" fmla="*/ 15 w 44"/>
                <a:gd name="T15" fmla="*/ 29 h 42"/>
                <a:gd name="T16" fmla="*/ 7 w 44"/>
                <a:gd name="T17" fmla="*/ 29 h 42"/>
                <a:gd name="T18" fmla="*/ 0 w 44"/>
                <a:gd name="T19" fmla="*/ 22 h 42"/>
                <a:gd name="T20" fmla="*/ 0 w 44"/>
                <a:gd name="T21" fmla="*/ 22 h 42"/>
                <a:gd name="T22" fmla="*/ 3 w 44"/>
                <a:gd name="T23" fmla="*/ 16 h 42"/>
                <a:gd name="T24" fmla="*/ 2 w 44"/>
                <a:gd name="T25" fmla="*/ 14 h 42"/>
                <a:gd name="T26" fmla="*/ 9 w 44"/>
                <a:gd name="T27" fmla="*/ 7 h 42"/>
                <a:gd name="T28" fmla="*/ 11 w 44"/>
                <a:gd name="T29" fmla="*/ 7 h 42"/>
                <a:gd name="T30" fmla="*/ 20 w 44"/>
                <a:gd name="T31" fmla="*/ 0 h 42"/>
                <a:gd name="T32" fmla="*/ 29 w 44"/>
                <a:gd name="T33" fmla="*/ 6 h 42"/>
                <a:gd name="T34" fmla="*/ 31 w 44"/>
                <a:gd name="T35" fmla="*/ 6 h 42"/>
                <a:gd name="T36" fmla="*/ 38 w 44"/>
                <a:gd name="T37" fmla="*/ 13 h 42"/>
                <a:gd name="T38" fmla="*/ 38 w 44"/>
                <a:gd name="T39" fmla="*/ 15 h 42"/>
                <a:gd name="T40" fmla="*/ 17 w 44"/>
                <a:gd name="T41" fmla="*/ 19 h 42"/>
                <a:gd name="T42" fmla="*/ 17 w 44"/>
                <a:gd name="T43" fmla="*/ 31 h 42"/>
                <a:gd name="T44" fmla="*/ 12 w 44"/>
                <a:gd name="T45" fmla="*/ 31 h 42"/>
                <a:gd name="T46" fmla="*/ 22 w 44"/>
                <a:gd name="T47" fmla="*/ 42 h 42"/>
                <a:gd name="T48" fmla="*/ 32 w 44"/>
                <a:gd name="T49" fmla="*/ 31 h 42"/>
                <a:gd name="T50" fmla="*/ 27 w 44"/>
                <a:gd name="T51" fmla="*/ 31 h 42"/>
                <a:gd name="T52" fmla="*/ 27 w 44"/>
                <a:gd name="T53" fmla="*/ 19 h 42"/>
                <a:gd name="T54" fmla="*/ 17 w 44"/>
                <a:gd name="T55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42">
                  <a:moveTo>
                    <a:pt x="38" y="15"/>
                  </a:moveTo>
                  <a:cubicBezTo>
                    <a:pt x="42" y="15"/>
                    <a:pt x="44" y="18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6"/>
                    <a:pt x="41" y="29"/>
                    <a:pt x="37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26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1" y="18"/>
                    <a:pt x="3" y="16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0"/>
                    <a:pt x="5" y="7"/>
                    <a:pt x="9" y="7"/>
                  </a:cubicBezTo>
                  <a:cubicBezTo>
                    <a:pt x="10" y="7"/>
                    <a:pt x="10" y="7"/>
                    <a:pt x="11" y="7"/>
                  </a:cubicBezTo>
                  <a:cubicBezTo>
                    <a:pt x="12" y="3"/>
                    <a:pt x="16" y="0"/>
                    <a:pt x="20" y="0"/>
                  </a:cubicBezTo>
                  <a:cubicBezTo>
                    <a:pt x="24" y="0"/>
                    <a:pt x="28" y="2"/>
                    <a:pt x="29" y="6"/>
                  </a:cubicBezTo>
                  <a:cubicBezTo>
                    <a:pt x="30" y="6"/>
                    <a:pt x="31" y="6"/>
                    <a:pt x="31" y="6"/>
                  </a:cubicBezTo>
                  <a:cubicBezTo>
                    <a:pt x="35" y="6"/>
                    <a:pt x="38" y="9"/>
                    <a:pt x="38" y="13"/>
                  </a:cubicBezTo>
                  <a:cubicBezTo>
                    <a:pt x="38" y="14"/>
                    <a:pt x="38" y="14"/>
                    <a:pt x="38" y="15"/>
                  </a:cubicBezTo>
                  <a:close/>
                  <a:moveTo>
                    <a:pt x="17" y="19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9"/>
                    <a:pt x="27" y="19"/>
                    <a:pt x="27" y="19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82" name="Freeform 1749"/>
            <p:cNvSpPr>
              <a:spLocks noEditPoints="1"/>
            </p:cNvSpPr>
            <p:nvPr/>
          </p:nvSpPr>
          <p:spPr bwMode="auto">
            <a:xfrm>
              <a:off x="1831" y="562"/>
              <a:ext cx="48" cy="35"/>
            </a:xfrm>
            <a:custGeom>
              <a:avLst/>
              <a:gdLst>
                <a:gd name="T0" fmla="*/ 7 w 40"/>
                <a:gd name="T1" fmla="*/ 18 h 30"/>
                <a:gd name="T2" fmla="*/ 33 w 40"/>
                <a:gd name="T3" fmla="*/ 18 h 30"/>
                <a:gd name="T4" fmla="*/ 33 w 40"/>
                <a:gd name="T5" fmla="*/ 18 h 30"/>
                <a:gd name="T6" fmla="*/ 30 w 40"/>
                <a:gd name="T7" fmla="*/ 22 h 30"/>
                <a:gd name="T8" fmla="*/ 29 w 40"/>
                <a:gd name="T9" fmla="*/ 22 h 30"/>
                <a:gd name="T10" fmla="*/ 10 w 40"/>
                <a:gd name="T11" fmla="*/ 22 h 30"/>
                <a:gd name="T12" fmla="*/ 7 w 40"/>
                <a:gd name="T13" fmla="*/ 18 h 30"/>
                <a:gd name="T14" fmla="*/ 18 w 40"/>
                <a:gd name="T15" fmla="*/ 23 h 30"/>
                <a:gd name="T16" fmla="*/ 23 w 40"/>
                <a:gd name="T17" fmla="*/ 23 h 30"/>
                <a:gd name="T18" fmla="*/ 23 w 40"/>
                <a:gd name="T19" fmla="*/ 29 h 30"/>
                <a:gd name="T20" fmla="*/ 18 w 40"/>
                <a:gd name="T21" fmla="*/ 29 h 30"/>
                <a:gd name="T22" fmla="*/ 18 w 40"/>
                <a:gd name="T23" fmla="*/ 23 h 30"/>
                <a:gd name="T24" fmla="*/ 0 w 40"/>
                <a:gd name="T25" fmla="*/ 11 h 30"/>
                <a:gd name="T26" fmla="*/ 3 w 40"/>
                <a:gd name="T27" fmla="*/ 14 h 30"/>
                <a:gd name="T28" fmla="*/ 37 w 40"/>
                <a:gd name="T29" fmla="*/ 14 h 30"/>
                <a:gd name="T30" fmla="*/ 37 w 40"/>
                <a:gd name="T31" fmla="*/ 15 h 30"/>
                <a:gd name="T32" fmla="*/ 40 w 40"/>
                <a:gd name="T33" fmla="*/ 11 h 30"/>
                <a:gd name="T34" fmla="*/ 40 w 40"/>
                <a:gd name="T35" fmla="*/ 11 h 30"/>
                <a:gd name="T36" fmla="*/ 0 w 40"/>
                <a:gd name="T37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0">
                  <a:moveTo>
                    <a:pt x="7" y="18"/>
                  </a:moveTo>
                  <a:cubicBezTo>
                    <a:pt x="14" y="11"/>
                    <a:pt x="26" y="11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4" y="16"/>
                    <a:pt x="16" y="16"/>
                    <a:pt x="10" y="22"/>
                  </a:cubicBezTo>
                  <a:cubicBezTo>
                    <a:pt x="7" y="18"/>
                    <a:pt x="7" y="18"/>
                    <a:pt x="7" y="18"/>
                  </a:cubicBezTo>
                  <a:close/>
                  <a:moveTo>
                    <a:pt x="18" y="23"/>
                  </a:moveTo>
                  <a:cubicBezTo>
                    <a:pt x="19" y="22"/>
                    <a:pt x="21" y="22"/>
                    <a:pt x="23" y="23"/>
                  </a:cubicBezTo>
                  <a:cubicBezTo>
                    <a:pt x="24" y="25"/>
                    <a:pt x="24" y="27"/>
                    <a:pt x="23" y="29"/>
                  </a:cubicBezTo>
                  <a:cubicBezTo>
                    <a:pt x="21" y="30"/>
                    <a:pt x="19" y="30"/>
                    <a:pt x="18" y="29"/>
                  </a:cubicBezTo>
                  <a:cubicBezTo>
                    <a:pt x="16" y="27"/>
                    <a:pt x="16" y="25"/>
                    <a:pt x="18" y="23"/>
                  </a:cubicBezTo>
                  <a:close/>
                  <a:moveTo>
                    <a:pt x="0" y="1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2" y="5"/>
                    <a:pt x="27" y="5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9" y="0"/>
                    <a:pt x="11" y="0"/>
                    <a:pt x="0" y="11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84" name="Freeform 1750"/>
            <p:cNvSpPr>
              <a:spLocks noEditPoints="1"/>
            </p:cNvSpPr>
            <p:nvPr/>
          </p:nvSpPr>
          <p:spPr bwMode="auto">
            <a:xfrm>
              <a:off x="892" y="2088"/>
              <a:ext cx="34" cy="49"/>
            </a:xfrm>
            <a:custGeom>
              <a:avLst/>
              <a:gdLst>
                <a:gd name="T0" fmla="*/ 15 w 29"/>
                <a:gd name="T1" fmla="*/ 0 h 42"/>
                <a:gd name="T2" fmla="*/ 29 w 29"/>
                <a:gd name="T3" fmla="*/ 15 h 42"/>
                <a:gd name="T4" fmla="*/ 15 w 29"/>
                <a:gd name="T5" fmla="*/ 42 h 42"/>
                <a:gd name="T6" fmla="*/ 0 w 29"/>
                <a:gd name="T7" fmla="*/ 15 h 42"/>
                <a:gd name="T8" fmla="*/ 15 w 29"/>
                <a:gd name="T9" fmla="*/ 0 h 42"/>
                <a:gd name="T10" fmla="*/ 15 w 29"/>
                <a:gd name="T11" fmla="*/ 9 h 42"/>
                <a:gd name="T12" fmla="*/ 9 w 29"/>
                <a:gd name="T13" fmla="*/ 15 h 42"/>
                <a:gd name="T14" fmla="*/ 15 w 29"/>
                <a:gd name="T15" fmla="*/ 21 h 42"/>
                <a:gd name="T16" fmla="*/ 21 w 29"/>
                <a:gd name="T17" fmla="*/ 15 h 42"/>
                <a:gd name="T18" fmla="*/ 15 w 29"/>
                <a:gd name="T19" fmla="*/ 9 h 42"/>
                <a:gd name="T20" fmla="*/ 15 w 29"/>
                <a:gd name="T21" fmla="*/ 4 h 42"/>
                <a:gd name="T22" fmla="*/ 4 w 29"/>
                <a:gd name="T23" fmla="*/ 15 h 42"/>
                <a:gd name="T24" fmla="*/ 15 w 29"/>
                <a:gd name="T25" fmla="*/ 25 h 42"/>
                <a:gd name="T26" fmla="*/ 25 w 29"/>
                <a:gd name="T27" fmla="*/ 15 h 42"/>
                <a:gd name="T28" fmla="*/ 15 w 29"/>
                <a:gd name="T29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15" y="0"/>
                  </a:moveTo>
                  <a:cubicBezTo>
                    <a:pt x="23" y="0"/>
                    <a:pt x="29" y="7"/>
                    <a:pt x="29" y="15"/>
                  </a:cubicBezTo>
                  <a:cubicBezTo>
                    <a:pt x="29" y="25"/>
                    <a:pt x="18" y="36"/>
                    <a:pt x="15" y="42"/>
                  </a:cubicBezTo>
                  <a:cubicBezTo>
                    <a:pt x="12" y="36"/>
                    <a:pt x="0" y="2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lose/>
                  <a:moveTo>
                    <a:pt x="15" y="9"/>
                  </a:moveTo>
                  <a:cubicBezTo>
                    <a:pt x="12" y="9"/>
                    <a:pt x="9" y="11"/>
                    <a:pt x="9" y="15"/>
                  </a:cubicBezTo>
                  <a:cubicBezTo>
                    <a:pt x="9" y="18"/>
                    <a:pt x="12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9"/>
                    <a:pt x="15" y="9"/>
                  </a:cubicBezTo>
                  <a:close/>
                  <a:moveTo>
                    <a:pt x="15" y="4"/>
                  </a:moveTo>
                  <a:cubicBezTo>
                    <a:pt x="9" y="4"/>
                    <a:pt x="4" y="9"/>
                    <a:pt x="4" y="15"/>
                  </a:cubicBezTo>
                  <a:cubicBezTo>
                    <a:pt x="4" y="21"/>
                    <a:pt x="9" y="25"/>
                    <a:pt x="15" y="25"/>
                  </a:cubicBezTo>
                  <a:cubicBezTo>
                    <a:pt x="21" y="25"/>
                    <a:pt x="25" y="21"/>
                    <a:pt x="25" y="15"/>
                  </a:cubicBezTo>
                  <a:cubicBezTo>
                    <a:pt x="25" y="9"/>
                    <a:pt x="21" y="4"/>
                    <a:pt x="15" y="4"/>
                  </a:cubicBez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86" name="Freeform 1751"/>
            <p:cNvSpPr>
              <a:spLocks/>
            </p:cNvSpPr>
            <p:nvPr/>
          </p:nvSpPr>
          <p:spPr bwMode="auto">
            <a:xfrm>
              <a:off x="646" y="1663"/>
              <a:ext cx="50" cy="41"/>
            </a:xfrm>
            <a:custGeom>
              <a:avLst/>
              <a:gdLst>
                <a:gd name="T0" fmla="*/ 21 w 42"/>
                <a:gd name="T1" fmla="*/ 0 h 35"/>
                <a:gd name="T2" fmla="*/ 31 w 42"/>
                <a:gd name="T3" fmla="*/ 8 h 35"/>
                <a:gd name="T4" fmla="*/ 42 w 42"/>
                <a:gd name="T5" fmla="*/ 17 h 35"/>
                <a:gd name="T6" fmla="*/ 36 w 42"/>
                <a:gd name="T7" fmla="*/ 17 h 35"/>
                <a:gd name="T8" fmla="*/ 36 w 42"/>
                <a:gd name="T9" fmla="*/ 35 h 35"/>
                <a:gd name="T10" fmla="*/ 26 w 42"/>
                <a:gd name="T11" fmla="*/ 35 h 35"/>
                <a:gd name="T12" fmla="*/ 26 w 42"/>
                <a:gd name="T13" fmla="*/ 25 h 35"/>
                <a:gd name="T14" fmla="*/ 21 w 42"/>
                <a:gd name="T15" fmla="*/ 19 h 35"/>
                <a:gd name="T16" fmla="*/ 21 w 42"/>
                <a:gd name="T17" fmla="*/ 19 h 35"/>
                <a:gd name="T18" fmla="*/ 16 w 42"/>
                <a:gd name="T19" fmla="*/ 25 h 35"/>
                <a:gd name="T20" fmla="*/ 16 w 42"/>
                <a:gd name="T21" fmla="*/ 35 h 35"/>
                <a:gd name="T22" fmla="*/ 5 w 42"/>
                <a:gd name="T23" fmla="*/ 35 h 35"/>
                <a:gd name="T24" fmla="*/ 5 w 42"/>
                <a:gd name="T25" fmla="*/ 17 h 35"/>
                <a:gd name="T26" fmla="*/ 0 w 42"/>
                <a:gd name="T27" fmla="*/ 17 h 35"/>
                <a:gd name="T28" fmla="*/ 8 w 42"/>
                <a:gd name="T29" fmla="*/ 10 h 35"/>
                <a:gd name="T30" fmla="*/ 8 w 42"/>
                <a:gd name="T31" fmla="*/ 3 h 35"/>
                <a:gd name="T32" fmla="*/ 12 w 42"/>
                <a:gd name="T33" fmla="*/ 3 h 35"/>
                <a:gd name="T34" fmla="*/ 12 w 42"/>
                <a:gd name="T35" fmla="*/ 7 h 35"/>
                <a:gd name="T36" fmla="*/ 21 w 42"/>
                <a:gd name="T3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35">
                  <a:moveTo>
                    <a:pt x="21" y="0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2"/>
                    <a:pt x="24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19"/>
                    <a:pt x="16" y="22"/>
                    <a:pt x="16" y="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7"/>
                    <a:pt x="12" y="7"/>
                    <a:pt x="12" y="7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A6B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87" name="Freeform 1752"/>
            <p:cNvSpPr>
              <a:spLocks noEditPoints="1"/>
            </p:cNvSpPr>
            <p:nvPr/>
          </p:nvSpPr>
          <p:spPr bwMode="auto">
            <a:xfrm>
              <a:off x="1385" y="1394"/>
              <a:ext cx="24" cy="43"/>
            </a:xfrm>
            <a:custGeom>
              <a:avLst/>
              <a:gdLst>
                <a:gd name="T0" fmla="*/ 2 w 20"/>
                <a:gd name="T1" fmla="*/ 0 h 36"/>
                <a:gd name="T2" fmla="*/ 19 w 20"/>
                <a:gd name="T3" fmla="*/ 0 h 36"/>
                <a:gd name="T4" fmla="*/ 20 w 20"/>
                <a:gd name="T5" fmla="*/ 2 h 36"/>
                <a:gd name="T6" fmla="*/ 20 w 20"/>
                <a:gd name="T7" fmla="*/ 34 h 36"/>
                <a:gd name="T8" fmla="*/ 19 w 20"/>
                <a:gd name="T9" fmla="*/ 36 h 36"/>
                <a:gd name="T10" fmla="*/ 2 w 20"/>
                <a:gd name="T11" fmla="*/ 36 h 36"/>
                <a:gd name="T12" fmla="*/ 0 w 20"/>
                <a:gd name="T13" fmla="*/ 34 h 36"/>
                <a:gd name="T14" fmla="*/ 0 w 20"/>
                <a:gd name="T15" fmla="*/ 2 h 36"/>
                <a:gd name="T16" fmla="*/ 2 w 20"/>
                <a:gd name="T17" fmla="*/ 0 h 36"/>
                <a:gd name="T18" fmla="*/ 2 w 20"/>
                <a:gd name="T19" fmla="*/ 2 h 36"/>
                <a:gd name="T20" fmla="*/ 2 w 20"/>
                <a:gd name="T21" fmla="*/ 27 h 36"/>
                <a:gd name="T22" fmla="*/ 18 w 20"/>
                <a:gd name="T23" fmla="*/ 27 h 36"/>
                <a:gd name="T24" fmla="*/ 18 w 20"/>
                <a:gd name="T25" fmla="*/ 2 h 36"/>
                <a:gd name="T26" fmla="*/ 2 w 20"/>
                <a:gd name="T27" fmla="*/ 2 h 36"/>
                <a:gd name="T28" fmla="*/ 3 w 20"/>
                <a:gd name="T29" fmla="*/ 31 h 36"/>
                <a:gd name="T30" fmla="*/ 3 w 20"/>
                <a:gd name="T31" fmla="*/ 33 h 36"/>
                <a:gd name="T32" fmla="*/ 7 w 20"/>
                <a:gd name="T33" fmla="*/ 33 h 36"/>
                <a:gd name="T34" fmla="*/ 7 w 20"/>
                <a:gd name="T35" fmla="*/ 31 h 36"/>
                <a:gd name="T36" fmla="*/ 3 w 20"/>
                <a:gd name="T37" fmla="*/ 31 h 36"/>
                <a:gd name="T38" fmla="*/ 14 w 20"/>
                <a:gd name="T39" fmla="*/ 31 h 36"/>
                <a:gd name="T40" fmla="*/ 14 w 20"/>
                <a:gd name="T41" fmla="*/ 33 h 36"/>
                <a:gd name="T42" fmla="*/ 17 w 20"/>
                <a:gd name="T43" fmla="*/ 33 h 36"/>
                <a:gd name="T44" fmla="*/ 17 w 20"/>
                <a:gd name="T45" fmla="*/ 31 h 36"/>
                <a:gd name="T46" fmla="*/ 14 w 20"/>
                <a:gd name="T47" fmla="*/ 31 h 36"/>
                <a:gd name="T48" fmla="*/ 10 w 20"/>
                <a:gd name="T49" fmla="*/ 31 h 36"/>
                <a:gd name="T50" fmla="*/ 9 w 20"/>
                <a:gd name="T51" fmla="*/ 32 h 36"/>
                <a:gd name="T52" fmla="*/ 10 w 20"/>
                <a:gd name="T53" fmla="*/ 33 h 36"/>
                <a:gd name="T54" fmla="*/ 12 w 20"/>
                <a:gd name="T55" fmla="*/ 32 h 36"/>
                <a:gd name="T56" fmla="*/ 10 w 20"/>
                <a:gd name="T5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" h="36">
                  <a:moveTo>
                    <a:pt x="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6"/>
                    <a:pt x="19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  <a:moveTo>
                    <a:pt x="2" y="2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3" y="31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3" y="31"/>
                    <a:pt x="3" y="31"/>
                  </a:cubicBezTo>
                  <a:close/>
                  <a:moveTo>
                    <a:pt x="14" y="31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4" y="31"/>
                    <a:pt x="14" y="31"/>
                    <a:pt x="14" y="31"/>
                  </a:cubicBezTo>
                  <a:close/>
                  <a:moveTo>
                    <a:pt x="10" y="31"/>
                  </a:moveTo>
                  <a:cubicBezTo>
                    <a:pt x="10" y="31"/>
                    <a:pt x="9" y="31"/>
                    <a:pt x="9" y="32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1" y="33"/>
                    <a:pt x="12" y="33"/>
                    <a:pt x="12" y="32"/>
                  </a:cubicBezTo>
                  <a:cubicBezTo>
                    <a:pt x="12" y="31"/>
                    <a:pt x="11" y="31"/>
                    <a:pt x="10" y="31"/>
                  </a:cubicBezTo>
                  <a:close/>
                </a:path>
              </a:pathLst>
            </a:custGeom>
            <a:solidFill>
              <a:srgbClr val="26A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93" name="Freeform 1753"/>
            <p:cNvSpPr>
              <a:spLocks noEditPoints="1"/>
            </p:cNvSpPr>
            <p:nvPr/>
          </p:nvSpPr>
          <p:spPr bwMode="auto">
            <a:xfrm>
              <a:off x="1156" y="1676"/>
              <a:ext cx="55" cy="33"/>
            </a:xfrm>
            <a:custGeom>
              <a:avLst/>
              <a:gdLst>
                <a:gd name="T0" fmla="*/ 14 w 47"/>
                <a:gd name="T1" fmla="*/ 28 h 28"/>
                <a:gd name="T2" fmla="*/ 14 w 47"/>
                <a:gd name="T3" fmla="*/ 28 h 28"/>
                <a:gd name="T4" fmla="*/ 0 w 47"/>
                <a:gd name="T5" fmla="*/ 28 h 28"/>
                <a:gd name="T6" fmla="*/ 0 w 47"/>
                <a:gd name="T7" fmla="*/ 24 h 28"/>
                <a:gd name="T8" fmla="*/ 9 w 47"/>
                <a:gd name="T9" fmla="*/ 20 h 28"/>
                <a:gd name="T10" fmla="*/ 9 w 47"/>
                <a:gd name="T11" fmla="*/ 8 h 28"/>
                <a:gd name="T12" fmla="*/ 9 w 47"/>
                <a:gd name="T13" fmla="*/ 8 h 28"/>
                <a:gd name="T14" fmla="*/ 9 w 47"/>
                <a:gd name="T15" fmla="*/ 7 h 28"/>
                <a:gd name="T16" fmla="*/ 14 w 47"/>
                <a:gd name="T17" fmla="*/ 0 h 28"/>
                <a:gd name="T18" fmla="*/ 14 w 47"/>
                <a:gd name="T19" fmla="*/ 0 h 28"/>
                <a:gd name="T20" fmla="*/ 14 w 47"/>
                <a:gd name="T21" fmla="*/ 0 h 28"/>
                <a:gd name="T22" fmla="*/ 14 w 47"/>
                <a:gd name="T23" fmla="*/ 0 h 28"/>
                <a:gd name="T24" fmla="*/ 14 w 47"/>
                <a:gd name="T25" fmla="*/ 0 h 28"/>
                <a:gd name="T26" fmla="*/ 19 w 47"/>
                <a:gd name="T27" fmla="*/ 7 h 28"/>
                <a:gd name="T28" fmla="*/ 19 w 47"/>
                <a:gd name="T29" fmla="*/ 8 h 28"/>
                <a:gd name="T30" fmla="*/ 19 w 47"/>
                <a:gd name="T31" fmla="*/ 8 h 28"/>
                <a:gd name="T32" fmla="*/ 19 w 47"/>
                <a:gd name="T33" fmla="*/ 20 h 28"/>
                <a:gd name="T34" fmla="*/ 20 w 47"/>
                <a:gd name="T35" fmla="*/ 21 h 28"/>
                <a:gd name="T36" fmla="*/ 17 w 47"/>
                <a:gd name="T37" fmla="*/ 24 h 28"/>
                <a:gd name="T38" fmla="*/ 17 w 47"/>
                <a:gd name="T39" fmla="*/ 28 h 28"/>
                <a:gd name="T40" fmla="*/ 14 w 47"/>
                <a:gd name="T41" fmla="*/ 28 h 28"/>
                <a:gd name="T42" fmla="*/ 33 w 47"/>
                <a:gd name="T43" fmla="*/ 28 h 28"/>
                <a:gd name="T44" fmla="*/ 47 w 47"/>
                <a:gd name="T45" fmla="*/ 28 h 28"/>
                <a:gd name="T46" fmla="*/ 47 w 47"/>
                <a:gd name="T47" fmla="*/ 24 h 28"/>
                <a:gd name="T48" fmla="*/ 38 w 47"/>
                <a:gd name="T49" fmla="*/ 20 h 28"/>
                <a:gd name="T50" fmla="*/ 38 w 47"/>
                <a:gd name="T51" fmla="*/ 8 h 28"/>
                <a:gd name="T52" fmla="*/ 38 w 47"/>
                <a:gd name="T53" fmla="*/ 8 h 28"/>
                <a:gd name="T54" fmla="*/ 38 w 47"/>
                <a:gd name="T55" fmla="*/ 7 h 28"/>
                <a:gd name="T56" fmla="*/ 33 w 47"/>
                <a:gd name="T57" fmla="*/ 0 h 28"/>
                <a:gd name="T58" fmla="*/ 33 w 47"/>
                <a:gd name="T59" fmla="*/ 0 h 28"/>
                <a:gd name="T60" fmla="*/ 33 w 47"/>
                <a:gd name="T61" fmla="*/ 0 h 28"/>
                <a:gd name="T62" fmla="*/ 33 w 47"/>
                <a:gd name="T63" fmla="*/ 0 h 28"/>
                <a:gd name="T64" fmla="*/ 33 w 47"/>
                <a:gd name="T65" fmla="*/ 0 h 28"/>
                <a:gd name="T66" fmla="*/ 28 w 47"/>
                <a:gd name="T67" fmla="*/ 7 h 28"/>
                <a:gd name="T68" fmla="*/ 28 w 47"/>
                <a:gd name="T69" fmla="*/ 8 h 28"/>
                <a:gd name="T70" fmla="*/ 28 w 47"/>
                <a:gd name="T71" fmla="*/ 8 h 28"/>
                <a:gd name="T72" fmla="*/ 28 w 47"/>
                <a:gd name="T73" fmla="*/ 20 h 28"/>
                <a:gd name="T74" fmla="*/ 19 w 47"/>
                <a:gd name="T75" fmla="*/ 24 h 28"/>
                <a:gd name="T76" fmla="*/ 19 w 47"/>
                <a:gd name="T77" fmla="*/ 28 h 28"/>
                <a:gd name="T78" fmla="*/ 33 w 47"/>
                <a:gd name="T7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7" h="28">
                  <a:moveTo>
                    <a:pt x="14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2"/>
                    <a:pt x="8" y="22"/>
                    <a:pt x="9" y="20"/>
                  </a:cubicBezTo>
                  <a:cubicBezTo>
                    <a:pt x="12" y="16"/>
                    <a:pt x="9" y="12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9" y="3"/>
                    <a:pt x="11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3"/>
                    <a:pt x="19" y="7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12"/>
                    <a:pt x="15" y="16"/>
                    <a:pt x="19" y="20"/>
                  </a:cubicBezTo>
                  <a:cubicBezTo>
                    <a:pt x="19" y="20"/>
                    <a:pt x="19" y="20"/>
                    <a:pt x="20" y="21"/>
                  </a:cubicBezTo>
                  <a:cubicBezTo>
                    <a:pt x="18" y="21"/>
                    <a:pt x="17" y="23"/>
                    <a:pt x="17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33" y="28"/>
                  </a:moveTo>
                  <a:cubicBezTo>
                    <a:pt x="47" y="28"/>
                    <a:pt x="47" y="28"/>
                    <a:pt x="47" y="28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6" y="22"/>
                    <a:pt x="39" y="22"/>
                    <a:pt x="38" y="20"/>
                  </a:cubicBezTo>
                  <a:cubicBezTo>
                    <a:pt x="34" y="16"/>
                    <a:pt x="37" y="12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8" y="3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3"/>
                    <a:pt x="28" y="7"/>
                  </a:cubicBezTo>
                  <a:cubicBezTo>
                    <a:pt x="28" y="7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2"/>
                    <a:pt x="31" y="16"/>
                    <a:pt x="28" y="20"/>
                  </a:cubicBezTo>
                  <a:cubicBezTo>
                    <a:pt x="27" y="22"/>
                    <a:pt x="19" y="22"/>
                    <a:pt x="19" y="2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94" name="Freeform 1754"/>
            <p:cNvSpPr>
              <a:spLocks noEditPoints="1"/>
            </p:cNvSpPr>
            <p:nvPr/>
          </p:nvSpPr>
          <p:spPr bwMode="auto">
            <a:xfrm>
              <a:off x="414" y="2218"/>
              <a:ext cx="49" cy="32"/>
            </a:xfrm>
            <a:custGeom>
              <a:avLst/>
              <a:gdLst>
                <a:gd name="T0" fmla="*/ 35 w 41"/>
                <a:gd name="T1" fmla="*/ 14 h 27"/>
                <a:gd name="T2" fmla="*/ 41 w 41"/>
                <a:gd name="T3" fmla="*/ 20 h 27"/>
                <a:gd name="T4" fmla="*/ 41 w 41"/>
                <a:gd name="T5" fmla="*/ 20 h 27"/>
                <a:gd name="T6" fmla="*/ 35 w 41"/>
                <a:gd name="T7" fmla="*/ 27 h 27"/>
                <a:gd name="T8" fmla="*/ 7 w 41"/>
                <a:gd name="T9" fmla="*/ 27 h 27"/>
                <a:gd name="T10" fmla="*/ 0 w 41"/>
                <a:gd name="T11" fmla="*/ 20 h 27"/>
                <a:gd name="T12" fmla="*/ 0 w 41"/>
                <a:gd name="T13" fmla="*/ 20 h 27"/>
                <a:gd name="T14" fmla="*/ 2 w 41"/>
                <a:gd name="T15" fmla="*/ 15 h 27"/>
                <a:gd name="T16" fmla="*/ 2 w 41"/>
                <a:gd name="T17" fmla="*/ 13 h 27"/>
                <a:gd name="T18" fmla="*/ 8 w 41"/>
                <a:gd name="T19" fmla="*/ 6 h 27"/>
                <a:gd name="T20" fmla="*/ 10 w 41"/>
                <a:gd name="T21" fmla="*/ 6 h 27"/>
                <a:gd name="T22" fmla="*/ 19 w 41"/>
                <a:gd name="T23" fmla="*/ 0 h 27"/>
                <a:gd name="T24" fmla="*/ 27 w 41"/>
                <a:gd name="T25" fmla="*/ 6 h 27"/>
                <a:gd name="T26" fmla="*/ 29 w 41"/>
                <a:gd name="T27" fmla="*/ 5 h 27"/>
                <a:gd name="T28" fmla="*/ 36 w 41"/>
                <a:gd name="T29" fmla="*/ 12 h 27"/>
                <a:gd name="T30" fmla="*/ 35 w 41"/>
                <a:gd name="T31" fmla="*/ 14 h 27"/>
                <a:gd name="T32" fmla="*/ 11 w 41"/>
                <a:gd name="T33" fmla="*/ 17 h 27"/>
                <a:gd name="T34" fmla="*/ 13 w 41"/>
                <a:gd name="T35" fmla="*/ 19 h 27"/>
                <a:gd name="T36" fmla="*/ 25 w 41"/>
                <a:gd name="T37" fmla="*/ 20 h 27"/>
                <a:gd name="T38" fmla="*/ 25 w 41"/>
                <a:gd name="T39" fmla="*/ 20 h 27"/>
                <a:gd name="T40" fmla="*/ 27 w 41"/>
                <a:gd name="T41" fmla="*/ 17 h 27"/>
                <a:gd name="T42" fmla="*/ 27 w 41"/>
                <a:gd name="T43" fmla="*/ 17 h 27"/>
                <a:gd name="T44" fmla="*/ 11 w 41"/>
                <a:gd name="T45" fmla="*/ 17 h 27"/>
                <a:gd name="T46" fmla="*/ 18 w 41"/>
                <a:gd name="T47" fmla="*/ 21 h 27"/>
                <a:gd name="T48" fmla="*/ 18 w 41"/>
                <a:gd name="T49" fmla="*/ 24 h 27"/>
                <a:gd name="T50" fmla="*/ 21 w 41"/>
                <a:gd name="T51" fmla="*/ 24 h 27"/>
                <a:gd name="T52" fmla="*/ 21 w 41"/>
                <a:gd name="T53" fmla="*/ 21 h 27"/>
                <a:gd name="T54" fmla="*/ 18 w 41"/>
                <a:gd name="T55" fmla="*/ 21 h 27"/>
                <a:gd name="T56" fmla="*/ 7 w 41"/>
                <a:gd name="T57" fmla="*/ 13 h 27"/>
                <a:gd name="T58" fmla="*/ 9 w 41"/>
                <a:gd name="T59" fmla="*/ 15 h 27"/>
                <a:gd name="T60" fmla="*/ 29 w 41"/>
                <a:gd name="T61" fmla="*/ 15 h 27"/>
                <a:gd name="T62" fmla="*/ 29 w 41"/>
                <a:gd name="T63" fmla="*/ 15 h 27"/>
                <a:gd name="T64" fmla="*/ 31 w 41"/>
                <a:gd name="T65" fmla="*/ 13 h 27"/>
                <a:gd name="T66" fmla="*/ 31 w 41"/>
                <a:gd name="T67" fmla="*/ 13 h 27"/>
                <a:gd name="T68" fmla="*/ 7 w 41"/>
                <a:gd name="T69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27">
                  <a:moveTo>
                    <a:pt x="35" y="14"/>
                  </a:moveTo>
                  <a:cubicBezTo>
                    <a:pt x="39" y="14"/>
                    <a:pt x="41" y="17"/>
                    <a:pt x="41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4"/>
                    <a:pt x="38" y="27"/>
                    <a:pt x="35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3" y="27"/>
                    <a:pt x="0" y="24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7"/>
                    <a:pt x="2" y="15"/>
                  </a:cubicBezTo>
                  <a:cubicBezTo>
                    <a:pt x="2" y="15"/>
                    <a:pt x="2" y="14"/>
                    <a:pt x="2" y="13"/>
                  </a:cubicBezTo>
                  <a:cubicBezTo>
                    <a:pt x="2" y="9"/>
                    <a:pt x="5" y="6"/>
                    <a:pt x="8" y="6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1" y="3"/>
                    <a:pt x="14" y="0"/>
                    <a:pt x="19" y="0"/>
                  </a:cubicBezTo>
                  <a:cubicBezTo>
                    <a:pt x="23" y="0"/>
                    <a:pt x="26" y="2"/>
                    <a:pt x="27" y="6"/>
                  </a:cubicBezTo>
                  <a:cubicBezTo>
                    <a:pt x="28" y="6"/>
                    <a:pt x="28" y="5"/>
                    <a:pt x="29" y="5"/>
                  </a:cubicBezTo>
                  <a:cubicBezTo>
                    <a:pt x="33" y="5"/>
                    <a:pt x="36" y="8"/>
                    <a:pt x="36" y="12"/>
                  </a:cubicBezTo>
                  <a:cubicBezTo>
                    <a:pt x="36" y="13"/>
                    <a:pt x="36" y="13"/>
                    <a:pt x="35" y="14"/>
                  </a:cubicBezTo>
                  <a:close/>
                  <a:moveTo>
                    <a:pt x="11" y="17"/>
                  </a:moveTo>
                  <a:cubicBezTo>
                    <a:pt x="13" y="19"/>
                    <a:pt x="13" y="19"/>
                    <a:pt x="13" y="19"/>
                  </a:cubicBezTo>
                  <a:cubicBezTo>
                    <a:pt x="16" y="16"/>
                    <a:pt x="22" y="16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3" y="13"/>
                    <a:pt x="15" y="13"/>
                    <a:pt x="11" y="17"/>
                  </a:cubicBezTo>
                  <a:close/>
                  <a:moveTo>
                    <a:pt x="18" y="21"/>
                  </a:moveTo>
                  <a:cubicBezTo>
                    <a:pt x="17" y="21"/>
                    <a:pt x="17" y="23"/>
                    <a:pt x="18" y="24"/>
                  </a:cubicBezTo>
                  <a:cubicBezTo>
                    <a:pt x="18" y="25"/>
                    <a:pt x="20" y="25"/>
                    <a:pt x="21" y="24"/>
                  </a:cubicBezTo>
                  <a:cubicBezTo>
                    <a:pt x="22" y="23"/>
                    <a:pt x="22" y="21"/>
                    <a:pt x="21" y="21"/>
                  </a:cubicBezTo>
                  <a:cubicBezTo>
                    <a:pt x="20" y="20"/>
                    <a:pt x="18" y="20"/>
                    <a:pt x="18" y="21"/>
                  </a:cubicBezTo>
                  <a:close/>
                  <a:moveTo>
                    <a:pt x="7" y="13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14" y="10"/>
                    <a:pt x="23" y="10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4" y="6"/>
                    <a:pt x="13" y="6"/>
                    <a:pt x="7" y="13"/>
                  </a:cubicBezTo>
                  <a:close/>
                </a:path>
              </a:pathLst>
            </a:custGeom>
            <a:solidFill>
              <a:srgbClr val="9D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98" name="Freeform 1755"/>
            <p:cNvSpPr>
              <a:spLocks/>
            </p:cNvSpPr>
            <p:nvPr/>
          </p:nvSpPr>
          <p:spPr bwMode="auto">
            <a:xfrm>
              <a:off x="768" y="2471"/>
              <a:ext cx="40" cy="39"/>
            </a:xfrm>
            <a:custGeom>
              <a:avLst/>
              <a:gdLst>
                <a:gd name="T0" fmla="*/ 28 w 34"/>
                <a:gd name="T1" fmla="*/ 21 h 33"/>
                <a:gd name="T2" fmla="*/ 31 w 34"/>
                <a:gd name="T3" fmla="*/ 22 h 33"/>
                <a:gd name="T4" fmla="*/ 31 w 34"/>
                <a:gd name="T5" fmla="*/ 7 h 33"/>
                <a:gd name="T6" fmla="*/ 13 w 34"/>
                <a:gd name="T7" fmla="*/ 10 h 33"/>
                <a:gd name="T8" fmla="*/ 13 w 34"/>
                <a:gd name="T9" fmla="*/ 27 h 33"/>
                <a:gd name="T10" fmla="*/ 13 w 34"/>
                <a:gd name="T11" fmla="*/ 28 h 33"/>
                <a:gd name="T12" fmla="*/ 6 w 34"/>
                <a:gd name="T13" fmla="*/ 33 h 33"/>
                <a:gd name="T14" fmla="*/ 0 w 34"/>
                <a:gd name="T15" fmla="*/ 28 h 33"/>
                <a:gd name="T16" fmla="*/ 6 w 34"/>
                <a:gd name="T17" fmla="*/ 23 h 33"/>
                <a:gd name="T18" fmla="*/ 9 w 34"/>
                <a:gd name="T19" fmla="*/ 23 h 33"/>
                <a:gd name="T20" fmla="*/ 9 w 34"/>
                <a:gd name="T21" fmla="*/ 3 h 33"/>
                <a:gd name="T22" fmla="*/ 34 w 34"/>
                <a:gd name="T23" fmla="*/ 0 h 33"/>
                <a:gd name="T24" fmla="*/ 34 w 34"/>
                <a:gd name="T25" fmla="*/ 8 h 33"/>
                <a:gd name="T26" fmla="*/ 34 w 34"/>
                <a:gd name="T27" fmla="*/ 26 h 33"/>
                <a:gd name="T28" fmla="*/ 34 w 34"/>
                <a:gd name="T29" fmla="*/ 26 h 33"/>
                <a:gd name="T30" fmla="*/ 28 w 34"/>
                <a:gd name="T31" fmla="*/ 31 h 33"/>
                <a:gd name="T32" fmla="*/ 21 w 34"/>
                <a:gd name="T33" fmla="*/ 26 h 33"/>
                <a:gd name="T34" fmla="*/ 28 w 34"/>
                <a:gd name="T3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3">
                  <a:moveTo>
                    <a:pt x="28" y="21"/>
                  </a:moveTo>
                  <a:cubicBezTo>
                    <a:pt x="29" y="21"/>
                    <a:pt x="30" y="21"/>
                    <a:pt x="31" y="22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31"/>
                    <a:pt x="10" y="33"/>
                    <a:pt x="6" y="33"/>
                  </a:cubicBezTo>
                  <a:cubicBezTo>
                    <a:pt x="3" y="33"/>
                    <a:pt x="0" y="31"/>
                    <a:pt x="0" y="28"/>
                  </a:cubicBezTo>
                  <a:cubicBezTo>
                    <a:pt x="0" y="25"/>
                    <a:pt x="4" y="23"/>
                    <a:pt x="6" y="23"/>
                  </a:cubicBezTo>
                  <a:cubicBezTo>
                    <a:pt x="9" y="23"/>
                    <a:pt x="8" y="23"/>
                    <a:pt x="9" y="2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9"/>
                    <a:pt x="31" y="31"/>
                    <a:pt x="28" y="31"/>
                  </a:cubicBezTo>
                  <a:cubicBezTo>
                    <a:pt x="24" y="31"/>
                    <a:pt x="21" y="29"/>
                    <a:pt x="21" y="26"/>
                  </a:cubicBezTo>
                  <a:cubicBezTo>
                    <a:pt x="21" y="23"/>
                    <a:pt x="24" y="21"/>
                    <a:pt x="28" y="21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00" name="Freeform 1756"/>
            <p:cNvSpPr>
              <a:spLocks noEditPoints="1"/>
            </p:cNvSpPr>
            <p:nvPr/>
          </p:nvSpPr>
          <p:spPr bwMode="auto">
            <a:xfrm>
              <a:off x="575" y="1527"/>
              <a:ext cx="45" cy="42"/>
            </a:xfrm>
            <a:custGeom>
              <a:avLst/>
              <a:gdLst>
                <a:gd name="T0" fmla="*/ 23 w 38"/>
                <a:gd name="T1" fmla="*/ 0 h 36"/>
                <a:gd name="T2" fmla="*/ 32 w 38"/>
                <a:gd name="T3" fmla="*/ 9 h 36"/>
                <a:gd name="T4" fmla="*/ 23 w 38"/>
                <a:gd name="T5" fmla="*/ 18 h 36"/>
                <a:gd name="T6" fmla="*/ 14 w 38"/>
                <a:gd name="T7" fmla="*/ 9 h 36"/>
                <a:gd name="T8" fmla="*/ 23 w 38"/>
                <a:gd name="T9" fmla="*/ 0 h 36"/>
                <a:gd name="T10" fmla="*/ 2 w 38"/>
                <a:gd name="T11" fmla="*/ 24 h 36"/>
                <a:gd name="T12" fmla="*/ 0 w 38"/>
                <a:gd name="T13" fmla="*/ 25 h 36"/>
                <a:gd name="T14" fmla="*/ 0 w 38"/>
                <a:gd name="T15" fmla="*/ 28 h 36"/>
                <a:gd name="T16" fmla="*/ 2 w 38"/>
                <a:gd name="T17" fmla="*/ 29 h 36"/>
                <a:gd name="T18" fmla="*/ 7 w 38"/>
                <a:gd name="T19" fmla="*/ 29 h 36"/>
                <a:gd name="T20" fmla="*/ 7 w 38"/>
                <a:gd name="T21" fmla="*/ 35 h 36"/>
                <a:gd name="T22" fmla="*/ 8 w 38"/>
                <a:gd name="T23" fmla="*/ 36 h 36"/>
                <a:gd name="T24" fmla="*/ 11 w 38"/>
                <a:gd name="T25" fmla="*/ 36 h 36"/>
                <a:gd name="T26" fmla="*/ 12 w 38"/>
                <a:gd name="T27" fmla="*/ 35 h 36"/>
                <a:gd name="T28" fmla="*/ 12 w 38"/>
                <a:gd name="T29" fmla="*/ 29 h 36"/>
                <a:gd name="T30" fmla="*/ 17 w 38"/>
                <a:gd name="T31" fmla="*/ 29 h 36"/>
                <a:gd name="T32" fmla="*/ 18 w 38"/>
                <a:gd name="T33" fmla="*/ 28 h 36"/>
                <a:gd name="T34" fmla="*/ 18 w 38"/>
                <a:gd name="T35" fmla="*/ 25 h 36"/>
                <a:gd name="T36" fmla="*/ 17 w 38"/>
                <a:gd name="T37" fmla="*/ 24 h 36"/>
                <a:gd name="T38" fmla="*/ 12 w 38"/>
                <a:gd name="T39" fmla="*/ 24 h 36"/>
                <a:gd name="T40" fmla="*/ 12 w 38"/>
                <a:gd name="T41" fmla="*/ 19 h 36"/>
                <a:gd name="T42" fmla="*/ 11 w 38"/>
                <a:gd name="T43" fmla="*/ 18 h 36"/>
                <a:gd name="T44" fmla="*/ 8 w 38"/>
                <a:gd name="T45" fmla="*/ 18 h 36"/>
                <a:gd name="T46" fmla="*/ 7 w 38"/>
                <a:gd name="T47" fmla="*/ 19 h 36"/>
                <a:gd name="T48" fmla="*/ 7 w 38"/>
                <a:gd name="T49" fmla="*/ 24 h 36"/>
                <a:gd name="T50" fmla="*/ 2 w 38"/>
                <a:gd name="T51" fmla="*/ 24 h 36"/>
                <a:gd name="T52" fmla="*/ 19 w 38"/>
                <a:gd name="T53" fmla="*/ 21 h 36"/>
                <a:gd name="T54" fmla="*/ 27 w 38"/>
                <a:gd name="T55" fmla="*/ 21 h 36"/>
                <a:gd name="T56" fmla="*/ 38 w 38"/>
                <a:gd name="T57" fmla="*/ 33 h 36"/>
                <a:gd name="T58" fmla="*/ 38 w 38"/>
                <a:gd name="T59" fmla="*/ 36 h 36"/>
                <a:gd name="T60" fmla="*/ 13 w 38"/>
                <a:gd name="T61" fmla="*/ 36 h 36"/>
                <a:gd name="T62" fmla="*/ 14 w 38"/>
                <a:gd name="T63" fmla="*/ 35 h 36"/>
                <a:gd name="T64" fmla="*/ 14 w 38"/>
                <a:gd name="T65" fmla="*/ 31 h 36"/>
                <a:gd name="T66" fmla="*/ 17 w 38"/>
                <a:gd name="T67" fmla="*/ 31 h 36"/>
                <a:gd name="T68" fmla="*/ 20 w 38"/>
                <a:gd name="T69" fmla="*/ 28 h 36"/>
                <a:gd name="T70" fmla="*/ 20 w 38"/>
                <a:gd name="T71" fmla="*/ 25 h 36"/>
                <a:gd name="T72" fmla="*/ 17 w 38"/>
                <a:gd name="T73" fmla="*/ 22 h 36"/>
                <a:gd name="T74" fmla="*/ 14 w 38"/>
                <a:gd name="T75" fmla="*/ 22 h 36"/>
                <a:gd name="T76" fmla="*/ 19 w 38"/>
                <a:gd name="T7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" h="36">
                  <a:moveTo>
                    <a:pt x="23" y="0"/>
                  </a:moveTo>
                  <a:cubicBezTo>
                    <a:pt x="28" y="0"/>
                    <a:pt x="32" y="5"/>
                    <a:pt x="32" y="9"/>
                  </a:cubicBezTo>
                  <a:cubicBezTo>
                    <a:pt x="32" y="14"/>
                    <a:pt x="28" y="18"/>
                    <a:pt x="23" y="18"/>
                  </a:cubicBezTo>
                  <a:cubicBezTo>
                    <a:pt x="18" y="18"/>
                    <a:pt x="14" y="14"/>
                    <a:pt x="14" y="9"/>
                  </a:cubicBezTo>
                  <a:cubicBezTo>
                    <a:pt x="14" y="5"/>
                    <a:pt x="18" y="0"/>
                    <a:pt x="23" y="0"/>
                  </a:cubicBezTo>
                  <a:close/>
                  <a:moveTo>
                    <a:pt x="2" y="24"/>
                  </a:moveTo>
                  <a:cubicBezTo>
                    <a:pt x="1" y="24"/>
                    <a:pt x="0" y="25"/>
                    <a:pt x="0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29"/>
                    <a:pt x="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6"/>
                    <a:pt x="8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2" y="35"/>
                    <a:pt x="12" y="3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8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4"/>
                    <a:pt x="17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1" y="18"/>
                    <a:pt x="1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2" y="24"/>
                    <a:pt x="2" y="24"/>
                    <a:pt x="2" y="24"/>
                  </a:cubicBezTo>
                  <a:close/>
                  <a:moveTo>
                    <a:pt x="19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33" y="21"/>
                    <a:pt x="38" y="26"/>
                    <a:pt x="38" y="33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4" y="35"/>
                    <a:pt x="14" y="35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20" y="30"/>
                    <a:pt x="20" y="28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18" y="22"/>
                    <a:pt x="17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6" y="22"/>
                    <a:pt x="17" y="21"/>
                    <a:pt x="19" y="21"/>
                  </a:cubicBezTo>
                  <a:close/>
                </a:path>
              </a:pathLst>
            </a:custGeom>
            <a:solidFill>
              <a:srgbClr val="9D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02" name="Freeform 1757"/>
            <p:cNvSpPr>
              <a:spLocks noEditPoints="1"/>
            </p:cNvSpPr>
            <p:nvPr/>
          </p:nvSpPr>
          <p:spPr bwMode="auto">
            <a:xfrm>
              <a:off x="768" y="1967"/>
              <a:ext cx="59" cy="38"/>
            </a:xfrm>
            <a:custGeom>
              <a:avLst/>
              <a:gdLst>
                <a:gd name="T0" fmla="*/ 17 w 50"/>
                <a:gd name="T1" fmla="*/ 0 h 32"/>
                <a:gd name="T2" fmla="*/ 35 w 50"/>
                <a:gd name="T3" fmla="*/ 12 h 32"/>
                <a:gd name="T4" fmla="*/ 17 w 50"/>
                <a:gd name="T5" fmla="*/ 25 h 32"/>
                <a:gd name="T6" fmla="*/ 14 w 50"/>
                <a:gd name="T7" fmla="*/ 25 h 32"/>
                <a:gd name="T8" fmla="*/ 8 w 50"/>
                <a:gd name="T9" fmla="*/ 32 h 32"/>
                <a:gd name="T10" fmla="*/ 8 w 50"/>
                <a:gd name="T11" fmla="*/ 23 h 32"/>
                <a:gd name="T12" fmla="*/ 0 w 50"/>
                <a:gd name="T13" fmla="*/ 12 h 32"/>
                <a:gd name="T14" fmla="*/ 17 w 50"/>
                <a:gd name="T15" fmla="*/ 0 h 32"/>
                <a:gd name="T16" fmla="*/ 27 w 50"/>
                <a:gd name="T17" fmla="*/ 23 h 32"/>
                <a:gd name="T18" fmla="*/ 27 w 50"/>
                <a:gd name="T19" fmla="*/ 23 h 32"/>
                <a:gd name="T20" fmla="*/ 27 w 50"/>
                <a:gd name="T21" fmla="*/ 23 h 32"/>
                <a:gd name="T22" fmla="*/ 27 w 50"/>
                <a:gd name="T23" fmla="*/ 23 h 32"/>
                <a:gd name="T24" fmla="*/ 29 w 50"/>
                <a:gd name="T25" fmla="*/ 24 h 32"/>
                <a:gd name="T26" fmla="*/ 36 w 50"/>
                <a:gd name="T27" fmla="*/ 26 h 32"/>
                <a:gd name="T28" fmla="*/ 39 w 50"/>
                <a:gd name="T29" fmla="*/ 26 h 32"/>
                <a:gd name="T30" fmla="*/ 44 w 50"/>
                <a:gd name="T31" fmla="*/ 32 h 32"/>
                <a:gd name="T32" fmla="*/ 44 w 50"/>
                <a:gd name="T33" fmla="*/ 25 h 32"/>
                <a:gd name="T34" fmla="*/ 50 w 50"/>
                <a:gd name="T35" fmla="*/ 16 h 32"/>
                <a:gd name="T36" fmla="*/ 35 w 50"/>
                <a:gd name="T37" fmla="*/ 7 h 32"/>
                <a:gd name="T38" fmla="*/ 29 w 50"/>
                <a:gd name="T3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32">
                  <a:moveTo>
                    <a:pt x="17" y="0"/>
                  </a:moveTo>
                  <a:cubicBezTo>
                    <a:pt x="27" y="0"/>
                    <a:pt x="35" y="6"/>
                    <a:pt x="35" y="12"/>
                  </a:cubicBezTo>
                  <a:cubicBezTo>
                    <a:pt x="35" y="19"/>
                    <a:pt x="27" y="25"/>
                    <a:pt x="17" y="25"/>
                  </a:cubicBezTo>
                  <a:cubicBezTo>
                    <a:pt x="16" y="25"/>
                    <a:pt x="15" y="25"/>
                    <a:pt x="14" y="25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1"/>
                    <a:pt x="0" y="17"/>
                    <a:pt x="0" y="12"/>
                  </a:cubicBezTo>
                  <a:cubicBezTo>
                    <a:pt x="0" y="6"/>
                    <a:pt x="8" y="0"/>
                    <a:pt x="17" y="0"/>
                  </a:cubicBezTo>
                  <a:close/>
                  <a:moveTo>
                    <a:pt x="27" y="2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lose/>
                  <a:moveTo>
                    <a:pt x="29" y="24"/>
                  </a:moveTo>
                  <a:cubicBezTo>
                    <a:pt x="31" y="25"/>
                    <a:pt x="35" y="26"/>
                    <a:pt x="36" y="26"/>
                  </a:cubicBezTo>
                  <a:cubicBezTo>
                    <a:pt x="39" y="26"/>
                    <a:pt x="38" y="26"/>
                    <a:pt x="39" y="26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7" y="23"/>
                    <a:pt x="50" y="20"/>
                    <a:pt x="50" y="16"/>
                  </a:cubicBezTo>
                  <a:cubicBezTo>
                    <a:pt x="50" y="11"/>
                    <a:pt x="41" y="7"/>
                    <a:pt x="35" y="7"/>
                  </a:cubicBezTo>
                  <a:cubicBezTo>
                    <a:pt x="40" y="13"/>
                    <a:pt x="38" y="19"/>
                    <a:pt x="29" y="24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03" name="Freeform 1758"/>
            <p:cNvSpPr>
              <a:spLocks noEditPoints="1"/>
            </p:cNvSpPr>
            <p:nvPr/>
          </p:nvSpPr>
          <p:spPr bwMode="auto">
            <a:xfrm>
              <a:off x="1641" y="1439"/>
              <a:ext cx="48" cy="38"/>
            </a:xfrm>
            <a:custGeom>
              <a:avLst/>
              <a:gdLst>
                <a:gd name="T0" fmla="*/ 13 w 41"/>
                <a:gd name="T1" fmla="*/ 0 h 32"/>
                <a:gd name="T2" fmla="*/ 28 w 41"/>
                <a:gd name="T3" fmla="*/ 0 h 32"/>
                <a:gd name="T4" fmla="*/ 29 w 41"/>
                <a:gd name="T5" fmla="*/ 1 h 32"/>
                <a:gd name="T6" fmla="*/ 29 w 41"/>
                <a:gd name="T7" fmla="*/ 3 h 32"/>
                <a:gd name="T8" fmla="*/ 12 w 41"/>
                <a:gd name="T9" fmla="*/ 3 h 32"/>
                <a:gd name="T10" fmla="*/ 12 w 41"/>
                <a:gd name="T11" fmla="*/ 1 h 32"/>
                <a:gd name="T12" fmla="*/ 13 w 41"/>
                <a:gd name="T13" fmla="*/ 0 h 32"/>
                <a:gd name="T14" fmla="*/ 20 w 41"/>
                <a:gd name="T15" fmla="*/ 10 h 32"/>
                <a:gd name="T16" fmla="*/ 29 w 41"/>
                <a:gd name="T17" fmla="*/ 19 h 32"/>
                <a:gd name="T18" fmla="*/ 20 w 41"/>
                <a:gd name="T19" fmla="*/ 27 h 32"/>
                <a:gd name="T20" fmla="*/ 12 w 41"/>
                <a:gd name="T21" fmla="*/ 19 h 32"/>
                <a:gd name="T22" fmla="*/ 20 w 41"/>
                <a:gd name="T23" fmla="*/ 10 h 32"/>
                <a:gd name="T24" fmla="*/ 20 w 41"/>
                <a:gd name="T25" fmla="*/ 12 h 32"/>
                <a:gd name="T26" fmla="*/ 20 w 41"/>
                <a:gd name="T27" fmla="*/ 14 h 32"/>
                <a:gd name="T28" fmla="*/ 25 w 41"/>
                <a:gd name="T29" fmla="*/ 19 h 32"/>
                <a:gd name="T30" fmla="*/ 28 w 41"/>
                <a:gd name="T31" fmla="*/ 19 h 32"/>
                <a:gd name="T32" fmla="*/ 20 w 41"/>
                <a:gd name="T33" fmla="*/ 12 h 32"/>
                <a:gd name="T34" fmla="*/ 2 w 41"/>
                <a:gd name="T35" fmla="*/ 4 h 32"/>
                <a:gd name="T36" fmla="*/ 0 w 41"/>
                <a:gd name="T37" fmla="*/ 6 h 32"/>
                <a:gd name="T38" fmla="*/ 0 w 41"/>
                <a:gd name="T39" fmla="*/ 11 h 32"/>
                <a:gd name="T40" fmla="*/ 0 w 41"/>
                <a:gd name="T41" fmla="*/ 26 h 32"/>
                <a:gd name="T42" fmla="*/ 0 w 41"/>
                <a:gd name="T43" fmla="*/ 30 h 32"/>
                <a:gd name="T44" fmla="*/ 2 w 41"/>
                <a:gd name="T45" fmla="*/ 32 h 32"/>
                <a:gd name="T46" fmla="*/ 38 w 41"/>
                <a:gd name="T47" fmla="*/ 32 h 32"/>
                <a:gd name="T48" fmla="*/ 41 w 41"/>
                <a:gd name="T49" fmla="*/ 30 h 32"/>
                <a:gd name="T50" fmla="*/ 41 w 41"/>
                <a:gd name="T51" fmla="*/ 26 h 32"/>
                <a:gd name="T52" fmla="*/ 41 w 41"/>
                <a:gd name="T53" fmla="*/ 11 h 32"/>
                <a:gd name="T54" fmla="*/ 41 w 41"/>
                <a:gd name="T55" fmla="*/ 6 h 32"/>
                <a:gd name="T56" fmla="*/ 38 w 41"/>
                <a:gd name="T57" fmla="*/ 4 h 32"/>
                <a:gd name="T58" fmla="*/ 2 w 41"/>
                <a:gd name="T59" fmla="*/ 4 h 32"/>
                <a:gd name="T60" fmla="*/ 5 w 41"/>
                <a:gd name="T61" fmla="*/ 7 h 32"/>
                <a:gd name="T62" fmla="*/ 6 w 41"/>
                <a:gd name="T63" fmla="*/ 8 h 32"/>
                <a:gd name="T64" fmla="*/ 5 w 41"/>
                <a:gd name="T65" fmla="*/ 10 h 32"/>
                <a:gd name="T66" fmla="*/ 3 w 41"/>
                <a:gd name="T67" fmla="*/ 8 h 32"/>
                <a:gd name="T68" fmla="*/ 5 w 41"/>
                <a:gd name="T69" fmla="*/ 7 h 32"/>
                <a:gd name="T70" fmla="*/ 20 w 41"/>
                <a:gd name="T71" fmla="*/ 8 h 32"/>
                <a:gd name="T72" fmla="*/ 9 w 41"/>
                <a:gd name="T73" fmla="*/ 19 h 32"/>
                <a:gd name="T74" fmla="*/ 20 w 41"/>
                <a:gd name="T75" fmla="*/ 30 h 32"/>
                <a:gd name="T76" fmla="*/ 31 w 41"/>
                <a:gd name="T77" fmla="*/ 19 h 32"/>
                <a:gd name="T78" fmla="*/ 20 w 41"/>
                <a:gd name="T7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2">
                  <a:moveTo>
                    <a:pt x="13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1"/>
                    <a:pt x="29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3" y="0"/>
                    <a:pt x="13" y="0"/>
                  </a:cubicBezTo>
                  <a:close/>
                  <a:moveTo>
                    <a:pt x="20" y="10"/>
                  </a:moveTo>
                  <a:cubicBezTo>
                    <a:pt x="25" y="10"/>
                    <a:pt x="29" y="14"/>
                    <a:pt x="29" y="19"/>
                  </a:cubicBezTo>
                  <a:cubicBezTo>
                    <a:pt x="29" y="23"/>
                    <a:pt x="25" y="27"/>
                    <a:pt x="20" y="27"/>
                  </a:cubicBezTo>
                  <a:cubicBezTo>
                    <a:pt x="16" y="27"/>
                    <a:pt x="12" y="23"/>
                    <a:pt x="12" y="19"/>
                  </a:cubicBezTo>
                  <a:cubicBezTo>
                    <a:pt x="12" y="14"/>
                    <a:pt x="16" y="10"/>
                    <a:pt x="20" y="10"/>
                  </a:cubicBezTo>
                  <a:close/>
                  <a:moveTo>
                    <a:pt x="20" y="12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3" y="14"/>
                    <a:pt x="25" y="16"/>
                    <a:pt x="25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5"/>
                    <a:pt x="24" y="12"/>
                    <a:pt x="20" y="12"/>
                  </a:cubicBezTo>
                  <a:close/>
                  <a:moveTo>
                    <a:pt x="2" y="4"/>
                  </a:moveTo>
                  <a:cubicBezTo>
                    <a:pt x="1" y="4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0" y="32"/>
                    <a:pt x="41" y="31"/>
                    <a:pt x="41" y="30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2" y="4"/>
                    <a:pt x="2" y="4"/>
                    <a:pt x="2" y="4"/>
                  </a:cubicBezTo>
                  <a:close/>
                  <a:moveTo>
                    <a:pt x="5" y="7"/>
                  </a:moveTo>
                  <a:cubicBezTo>
                    <a:pt x="6" y="7"/>
                    <a:pt x="6" y="8"/>
                    <a:pt x="6" y="8"/>
                  </a:cubicBezTo>
                  <a:cubicBezTo>
                    <a:pt x="6" y="9"/>
                    <a:pt x="6" y="10"/>
                    <a:pt x="5" y="10"/>
                  </a:cubicBezTo>
                  <a:cubicBezTo>
                    <a:pt x="4" y="10"/>
                    <a:pt x="3" y="9"/>
                    <a:pt x="3" y="8"/>
                  </a:cubicBezTo>
                  <a:cubicBezTo>
                    <a:pt x="3" y="8"/>
                    <a:pt x="4" y="7"/>
                    <a:pt x="5" y="7"/>
                  </a:cubicBezTo>
                  <a:close/>
                  <a:moveTo>
                    <a:pt x="20" y="8"/>
                  </a:moveTo>
                  <a:cubicBezTo>
                    <a:pt x="14" y="8"/>
                    <a:pt x="9" y="13"/>
                    <a:pt x="9" y="19"/>
                  </a:cubicBezTo>
                  <a:cubicBezTo>
                    <a:pt x="9" y="25"/>
                    <a:pt x="14" y="30"/>
                    <a:pt x="20" y="30"/>
                  </a:cubicBezTo>
                  <a:cubicBezTo>
                    <a:pt x="26" y="30"/>
                    <a:pt x="31" y="25"/>
                    <a:pt x="31" y="19"/>
                  </a:cubicBezTo>
                  <a:cubicBezTo>
                    <a:pt x="31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04" name="Freeform 1759"/>
            <p:cNvSpPr>
              <a:spLocks noEditPoints="1"/>
            </p:cNvSpPr>
            <p:nvPr/>
          </p:nvSpPr>
          <p:spPr bwMode="auto">
            <a:xfrm>
              <a:off x="1379" y="1875"/>
              <a:ext cx="54" cy="47"/>
            </a:xfrm>
            <a:custGeom>
              <a:avLst/>
              <a:gdLst>
                <a:gd name="T0" fmla="*/ 42 w 45"/>
                <a:gd name="T1" fmla="*/ 0 h 40"/>
                <a:gd name="T2" fmla="*/ 45 w 45"/>
                <a:gd name="T3" fmla="*/ 37 h 40"/>
                <a:gd name="T4" fmla="*/ 3 w 45"/>
                <a:gd name="T5" fmla="*/ 40 h 40"/>
                <a:gd name="T6" fmla="*/ 0 w 45"/>
                <a:gd name="T7" fmla="*/ 3 h 40"/>
                <a:gd name="T8" fmla="*/ 23 w 45"/>
                <a:gd name="T9" fmla="*/ 7 h 40"/>
                <a:gd name="T10" fmla="*/ 23 w 45"/>
                <a:gd name="T11" fmla="*/ 14 h 40"/>
                <a:gd name="T12" fmla="*/ 23 w 45"/>
                <a:gd name="T13" fmla="*/ 7 h 40"/>
                <a:gd name="T14" fmla="*/ 7 w 45"/>
                <a:gd name="T15" fmla="*/ 38 h 40"/>
                <a:gd name="T16" fmla="*/ 38 w 45"/>
                <a:gd name="T17" fmla="*/ 2 h 40"/>
                <a:gd name="T18" fmla="*/ 26 w 45"/>
                <a:gd name="T19" fmla="*/ 37 h 40"/>
                <a:gd name="T20" fmla="*/ 27 w 45"/>
                <a:gd name="T21" fmla="*/ 30 h 40"/>
                <a:gd name="T22" fmla="*/ 29 w 45"/>
                <a:gd name="T23" fmla="*/ 19 h 40"/>
                <a:gd name="T24" fmla="*/ 21 w 45"/>
                <a:gd name="T25" fmla="*/ 15 h 40"/>
                <a:gd name="T26" fmla="*/ 17 w 45"/>
                <a:gd name="T27" fmla="*/ 28 h 40"/>
                <a:gd name="T28" fmla="*/ 19 w 45"/>
                <a:gd name="T29" fmla="*/ 30 h 40"/>
                <a:gd name="T30" fmla="*/ 26 w 45"/>
                <a:gd name="T31" fmla="*/ 37 h 40"/>
                <a:gd name="T32" fmla="*/ 40 w 45"/>
                <a:gd name="T33" fmla="*/ 26 h 40"/>
                <a:gd name="T34" fmla="*/ 40 w 45"/>
                <a:gd name="T35" fmla="*/ 28 h 40"/>
                <a:gd name="T36" fmla="*/ 44 w 45"/>
                <a:gd name="T37" fmla="*/ 28 h 40"/>
                <a:gd name="T38" fmla="*/ 43 w 45"/>
                <a:gd name="T39" fmla="*/ 26 h 40"/>
                <a:gd name="T40" fmla="*/ 2 w 45"/>
                <a:gd name="T41" fmla="*/ 5 h 40"/>
                <a:gd name="T42" fmla="*/ 2 w 45"/>
                <a:gd name="T43" fmla="*/ 7 h 40"/>
                <a:gd name="T44" fmla="*/ 5 w 45"/>
                <a:gd name="T45" fmla="*/ 7 h 40"/>
                <a:gd name="T46" fmla="*/ 6 w 45"/>
                <a:gd name="T47" fmla="*/ 5 h 40"/>
                <a:gd name="T48" fmla="*/ 2 w 45"/>
                <a:gd name="T49" fmla="*/ 5 h 40"/>
                <a:gd name="T50" fmla="*/ 2 w 45"/>
                <a:gd name="T51" fmla="*/ 12 h 40"/>
                <a:gd name="T52" fmla="*/ 2 w 45"/>
                <a:gd name="T53" fmla="*/ 14 h 40"/>
                <a:gd name="T54" fmla="*/ 6 w 45"/>
                <a:gd name="T55" fmla="*/ 14 h 40"/>
                <a:gd name="T56" fmla="*/ 5 w 45"/>
                <a:gd name="T57" fmla="*/ 12 h 40"/>
                <a:gd name="T58" fmla="*/ 2 w 45"/>
                <a:gd name="T59" fmla="*/ 19 h 40"/>
                <a:gd name="T60" fmla="*/ 2 w 45"/>
                <a:gd name="T61" fmla="*/ 21 h 40"/>
                <a:gd name="T62" fmla="*/ 5 w 45"/>
                <a:gd name="T63" fmla="*/ 21 h 40"/>
                <a:gd name="T64" fmla="*/ 6 w 45"/>
                <a:gd name="T65" fmla="*/ 19 h 40"/>
                <a:gd name="T66" fmla="*/ 2 w 45"/>
                <a:gd name="T67" fmla="*/ 19 h 40"/>
                <a:gd name="T68" fmla="*/ 2 w 45"/>
                <a:gd name="T69" fmla="*/ 26 h 40"/>
                <a:gd name="T70" fmla="*/ 2 w 45"/>
                <a:gd name="T71" fmla="*/ 28 h 40"/>
                <a:gd name="T72" fmla="*/ 6 w 45"/>
                <a:gd name="T73" fmla="*/ 28 h 40"/>
                <a:gd name="T74" fmla="*/ 5 w 45"/>
                <a:gd name="T75" fmla="*/ 26 h 40"/>
                <a:gd name="T76" fmla="*/ 2 w 45"/>
                <a:gd name="T77" fmla="*/ 33 h 40"/>
                <a:gd name="T78" fmla="*/ 2 w 45"/>
                <a:gd name="T79" fmla="*/ 35 h 40"/>
                <a:gd name="T80" fmla="*/ 5 w 45"/>
                <a:gd name="T81" fmla="*/ 35 h 40"/>
                <a:gd name="T82" fmla="*/ 6 w 45"/>
                <a:gd name="T83" fmla="*/ 33 h 40"/>
                <a:gd name="T84" fmla="*/ 2 w 45"/>
                <a:gd name="T85" fmla="*/ 33 h 40"/>
                <a:gd name="T86" fmla="*/ 39 w 45"/>
                <a:gd name="T87" fmla="*/ 5 h 40"/>
                <a:gd name="T88" fmla="*/ 40 w 45"/>
                <a:gd name="T89" fmla="*/ 7 h 40"/>
                <a:gd name="T90" fmla="*/ 43 w 45"/>
                <a:gd name="T91" fmla="*/ 7 h 40"/>
                <a:gd name="T92" fmla="*/ 43 w 45"/>
                <a:gd name="T93" fmla="*/ 5 h 40"/>
                <a:gd name="T94" fmla="*/ 40 w 45"/>
                <a:gd name="T95" fmla="*/ 12 h 40"/>
                <a:gd name="T96" fmla="*/ 39 w 45"/>
                <a:gd name="T97" fmla="*/ 14 h 40"/>
                <a:gd name="T98" fmla="*/ 43 w 45"/>
                <a:gd name="T99" fmla="*/ 14 h 40"/>
                <a:gd name="T100" fmla="*/ 43 w 45"/>
                <a:gd name="T101" fmla="*/ 12 h 40"/>
                <a:gd name="T102" fmla="*/ 40 w 45"/>
                <a:gd name="T103" fmla="*/ 12 h 40"/>
                <a:gd name="T104" fmla="*/ 39 w 45"/>
                <a:gd name="T105" fmla="*/ 19 h 40"/>
                <a:gd name="T106" fmla="*/ 40 w 45"/>
                <a:gd name="T107" fmla="*/ 21 h 40"/>
                <a:gd name="T108" fmla="*/ 43 w 45"/>
                <a:gd name="T109" fmla="*/ 21 h 40"/>
                <a:gd name="T110" fmla="*/ 43 w 45"/>
                <a:gd name="T111" fmla="*/ 19 h 40"/>
                <a:gd name="T112" fmla="*/ 40 w 45"/>
                <a:gd name="T113" fmla="*/ 33 h 40"/>
                <a:gd name="T114" fmla="*/ 39 w 45"/>
                <a:gd name="T115" fmla="*/ 35 h 40"/>
                <a:gd name="T116" fmla="*/ 43 w 45"/>
                <a:gd name="T117" fmla="*/ 35 h 40"/>
                <a:gd name="T118" fmla="*/ 43 w 45"/>
                <a:gd name="T119" fmla="*/ 33 h 40"/>
                <a:gd name="T120" fmla="*/ 40 w 45"/>
                <a:gd name="T121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" h="40">
                  <a:moveTo>
                    <a:pt x="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5" y="2"/>
                    <a:pt x="45" y="3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9"/>
                    <a:pt x="43" y="40"/>
                    <a:pt x="4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39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  <a:moveTo>
                    <a:pt x="23" y="7"/>
                  </a:moveTo>
                  <a:cubicBezTo>
                    <a:pt x="21" y="7"/>
                    <a:pt x="19" y="9"/>
                    <a:pt x="19" y="10"/>
                  </a:cubicBezTo>
                  <a:cubicBezTo>
                    <a:pt x="19" y="12"/>
                    <a:pt x="21" y="14"/>
                    <a:pt x="23" y="14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9"/>
                    <a:pt x="25" y="7"/>
                    <a:pt x="23" y="7"/>
                  </a:cubicBezTo>
                  <a:close/>
                  <a:moveTo>
                    <a:pt x="7" y="2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26" y="37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0"/>
                    <a:pt x="29" y="29"/>
                    <a:pt x="29" y="2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7"/>
                    <a:pt x="27" y="15"/>
                    <a:pt x="24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9" y="15"/>
                    <a:pt x="17" y="17"/>
                    <a:pt x="17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8" y="30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6" y="37"/>
                    <a:pt x="26" y="37"/>
                    <a:pt x="26" y="37"/>
                  </a:cubicBezTo>
                  <a:close/>
                  <a:moveTo>
                    <a:pt x="40" y="26"/>
                  </a:moveTo>
                  <a:cubicBezTo>
                    <a:pt x="40" y="26"/>
                    <a:pt x="40" y="26"/>
                    <a:pt x="40" y="2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0" y="26"/>
                    <a:pt x="40" y="26"/>
                    <a:pt x="40" y="26"/>
                  </a:cubicBezTo>
                  <a:close/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6" y="21"/>
                    <a:pt x="6" y="2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  <a:moveTo>
                    <a:pt x="2" y="26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6" y="28"/>
                    <a:pt x="6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2" y="26"/>
                    <a:pt x="2" y="26"/>
                    <a:pt x="2" y="26"/>
                  </a:cubicBezTo>
                  <a:close/>
                  <a:moveTo>
                    <a:pt x="2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2" y="33"/>
                    <a:pt x="2" y="33"/>
                    <a:pt x="2" y="33"/>
                  </a:cubicBezTo>
                  <a:close/>
                  <a:moveTo>
                    <a:pt x="40" y="5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5"/>
                    <a:pt x="40" y="5"/>
                    <a:pt x="40" y="5"/>
                  </a:cubicBezTo>
                  <a:close/>
                  <a:moveTo>
                    <a:pt x="40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40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9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40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lose/>
                  <a:moveTo>
                    <a:pt x="40" y="33"/>
                  </a:moveTo>
                  <a:cubicBezTo>
                    <a:pt x="39" y="33"/>
                    <a:pt x="39" y="33"/>
                    <a:pt x="39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5"/>
                    <a:pt x="40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lnTo>
                    <a:pt x="40" y="33"/>
                  </a:lnTo>
                  <a:close/>
                </a:path>
              </a:pathLst>
            </a:custGeom>
            <a:solidFill>
              <a:srgbClr val="26A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05" name="Freeform 1760"/>
            <p:cNvSpPr>
              <a:spLocks noEditPoints="1"/>
            </p:cNvSpPr>
            <p:nvPr/>
          </p:nvSpPr>
          <p:spPr bwMode="auto">
            <a:xfrm>
              <a:off x="1197" y="1426"/>
              <a:ext cx="68" cy="44"/>
            </a:xfrm>
            <a:custGeom>
              <a:avLst/>
              <a:gdLst>
                <a:gd name="T0" fmla="*/ 20 w 57"/>
                <a:gd name="T1" fmla="*/ 0 h 37"/>
                <a:gd name="T2" fmla="*/ 39 w 57"/>
                <a:gd name="T3" fmla="*/ 15 h 37"/>
                <a:gd name="T4" fmla="*/ 20 w 57"/>
                <a:gd name="T5" fmla="*/ 29 h 37"/>
                <a:gd name="T6" fmla="*/ 16 w 57"/>
                <a:gd name="T7" fmla="*/ 29 h 37"/>
                <a:gd name="T8" fmla="*/ 9 w 57"/>
                <a:gd name="T9" fmla="*/ 37 h 37"/>
                <a:gd name="T10" fmla="*/ 9 w 57"/>
                <a:gd name="T11" fmla="*/ 27 h 37"/>
                <a:gd name="T12" fmla="*/ 0 w 57"/>
                <a:gd name="T13" fmla="*/ 15 h 37"/>
                <a:gd name="T14" fmla="*/ 20 w 57"/>
                <a:gd name="T15" fmla="*/ 0 h 37"/>
                <a:gd name="T16" fmla="*/ 31 w 57"/>
                <a:gd name="T17" fmla="*/ 27 h 37"/>
                <a:gd name="T18" fmla="*/ 31 w 57"/>
                <a:gd name="T19" fmla="*/ 27 h 37"/>
                <a:gd name="T20" fmla="*/ 31 w 57"/>
                <a:gd name="T21" fmla="*/ 27 h 37"/>
                <a:gd name="T22" fmla="*/ 31 w 57"/>
                <a:gd name="T23" fmla="*/ 27 h 37"/>
                <a:gd name="T24" fmla="*/ 33 w 57"/>
                <a:gd name="T25" fmla="*/ 28 h 37"/>
                <a:gd name="T26" fmla="*/ 41 w 57"/>
                <a:gd name="T27" fmla="*/ 30 h 37"/>
                <a:gd name="T28" fmla="*/ 44 w 57"/>
                <a:gd name="T29" fmla="*/ 30 h 37"/>
                <a:gd name="T30" fmla="*/ 50 w 57"/>
                <a:gd name="T31" fmla="*/ 36 h 37"/>
                <a:gd name="T32" fmla="*/ 50 w 57"/>
                <a:gd name="T33" fmla="*/ 28 h 37"/>
                <a:gd name="T34" fmla="*/ 57 w 57"/>
                <a:gd name="T35" fmla="*/ 19 h 37"/>
                <a:gd name="T36" fmla="*/ 40 w 57"/>
                <a:gd name="T37" fmla="*/ 8 h 37"/>
                <a:gd name="T38" fmla="*/ 33 w 57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" h="37">
                  <a:moveTo>
                    <a:pt x="20" y="0"/>
                  </a:moveTo>
                  <a:cubicBezTo>
                    <a:pt x="31" y="0"/>
                    <a:pt x="39" y="7"/>
                    <a:pt x="39" y="15"/>
                  </a:cubicBezTo>
                  <a:cubicBezTo>
                    <a:pt x="39" y="22"/>
                    <a:pt x="31" y="29"/>
                    <a:pt x="20" y="29"/>
                  </a:cubicBezTo>
                  <a:cubicBezTo>
                    <a:pt x="18" y="29"/>
                    <a:pt x="17" y="29"/>
                    <a:pt x="16" y="2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4" y="24"/>
                    <a:pt x="0" y="20"/>
                    <a:pt x="0" y="15"/>
                  </a:cubicBezTo>
                  <a:cubicBezTo>
                    <a:pt x="0" y="7"/>
                    <a:pt x="9" y="0"/>
                    <a:pt x="20" y="0"/>
                  </a:cubicBezTo>
                  <a:close/>
                  <a:moveTo>
                    <a:pt x="31" y="27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lose/>
                  <a:moveTo>
                    <a:pt x="33" y="28"/>
                  </a:moveTo>
                  <a:cubicBezTo>
                    <a:pt x="35" y="29"/>
                    <a:pt x="39" y="30"/>
                    <a:pt x="41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4" y="26"/>
                    <a:pt x="57" y="23"/>
                    <a:pt x="57" y="19"/>
                  </a:cubicBezTo>
                  <a:cubicBezTo>
                    <a:pt x="57" y="13"/>
                    <a:pt x="47" y="8"/>
                    <a:pt x="40" y="8"/>
                  </a:cubicBezTo>
                  <a:cubicBezTo>
                    <a:pt x="46" y="16"/>
                    <a:pt x="43" y="22"/>
                    <a:pt x="33" y="28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06" name="Freeform 1761"/>
            <p:cNvSpPr>
              <a:spLocks noEditPoints="1"/>
            </p:cNvSpPr>
            <p:nvPr/>
          </p:nvSpPr>
          <p:spPr bwMode="auto">
            <a:xfrm>
              <a:off x="1216" y="1559"/>
              <a:ext cx="52" cy="47"/>
            </a:xfrm>
            <a:custGeom>
              <a:avLst/>
              <a:gdLst>
                <a:gd name="T0" fmla="*/ 26 w 44"/>
                <a:gd name="T1" fmla="*/ 0 h 40"/>
                <a:gd name="T2" fmla="*/ 36 w 44"/>
                <a:gd name="T3" fmla="*/ 10 h 40"/>
                <a:gd name="T4" fmla="*/ 26 w 44"/>
                <a:gd name="T5" fmla="*/ 21 h 40"/>
                <a:gd name="T6" fmla="*/ 16 w 44"/>
                <a:gd name="T7" fmla="*/ 10 h 40"/>
                <a:gd name="T8" fmla="*/ 26 w 44"/>
                <a:gd name="T9" fmla="*/ 0 h 40"/>
                <a:gd name="T10" fmla="*/ 2 w 44"/>
                <a:gd name="T11" fmla="*/ 27 h 40"/>
                <a:gd name="T12" fmla="*/ 0 w 44"/>
                <a:gd name="T13" fmla="*/ 29 h 40"/>
                <a:gd name="T14" fmla="*/ 0 w 44"/>
                <a:gd name="T15" fmla="*/ 32 h 40"/>
                <a:gd name="T16" fmla="*/ 2 w 44"/>
                <a:gd name="T17" fmla="*/ 33 h 40"/>
                <a:gd name="T18" fmla="*/ 7 w 44"/>
                <a:gd name="T19" fmla="*/ 33 h 40"/>
                <a:gd name="T20" fmla="*/ 7 w 44"/>
                <a:gd name="T21" fmla="*/ 39 h 40"/>
                <a:gd name="T22" fmla="*/ 8 w 44"/>
                <a:gd name="T23" fmla="*/ 40 h 40"/>
                <a:gd name="T24" fmla="*/ 12 w 44"/>
                <a:gd name="T25" fmla="*/ 40 h 40"/>
                <a:gd name="T26" fmla="*/ 13 w 44"/>
                <a:gd name="T27" fmla="*/ 39 h 40"/>
                <a:gd name="T28" fmla="*/ 13 w 44"/>
                <a:gd name="T29" fmla="*/ 33 h 40"/>
                <a:gd name="T30" fmla="*/ 19 w 44"/>
                <a:gd name="T31" fmla="*/ 33 h 40"/>
                <a:gd name="T32" fmla="*/ 20 w 44"/>
                <a:gd name="T33" fmla="*/ 32 h 40"/>
                <a:gd name="T34" fmla="*/ 20 w 44"/>
                <a:gd name="T35" fmla="*/ 29 h 40"/>
                <a:gd name="T36" fmla="*/ 19 w 44"/>
                <a:gd name="T37" fmla="*/ 27 h 40"/>
                <a:gd name="T38" fmla="*/ 13 w 44"/>
                <a:gd name="T39" fmla="*/ 27 h 40"/>
                <a:gd name="T40" fmla="*/ 13 w 44"/>
                <a:gd name="T41" fmla="*/ 21 h 40"/>
                <a:gd name="T42" fmla="*/ 12 w 44"/>
                <a:gd name="T43" fmla="*/ 20 h 40"/>
                <a:gd name="T44" fmla="*/ 8 w 44"/>
                <a:gd name="T45" fmla="*/ 20 h 40"/>
                <a:gd name="T46" fmla="*/ 7 w 44"/>
                <a:gd name="T47" fmla="*/ 21 h 40"/>
                <a:gd name="T48" fmla="*/ 7 w 44"/>
                <a:gd name="T49" fmla="*/ 27 h 40"/>
                <a:gd name="T50" fmla="*/ 2 w 44"/>
                <a:gd name="T51" fmla="*/ 27 h 40"/>
                <a:gd name="T52" fmla="*/ 21 w 44"/>
                <a:gd name="T53" fmla="*/ 24 h 40"/>
                <a:gd name="T54" fmla="*/ 30 w 44"/>
                <a:gd name="T55" fmla="*/ 24 h 40"/>
                <a:gd name="T56" fmla="*/ 44 w 44"/>
                <a:gd name="T57" fmla="*/ 37 h 40"/>
                <a:gd name="T58" fmla="*/ 44 w 44"/>
                <a:gd name="T59" fmla="*/ 40 h 40"/>
                <a:gd name="T60" fmla="*/ 15 w 44"/>
                <a:gd name="T61" fmla="*/ 40 h 40"/>
                <a:gd name="T62" fmla="*/ 15 w 44"/>
                <a:gd name="T63" fmla="*/ 39 h 40"/>
                <a:gd name="T64" fmla="*/ 15 w 44"/>
                <a:gd name="T65" fmla="*/ 35 h 40"/>
                <a:gd name="T66" fmla="*/ 19 w 44"/>
                <a:gd name="T67" fmla="*/ 35 h 40"/>
                <a:gd name="T68" fmla="*/ 22 w 44"/>
                <a:gd name="T69" fmla="*/ 32 h 40"/>
                <a:gd name="T70" fmla="*/ 22 w 44"/>
                <a:gd name="T71" fmla="*/ 29 h 40"/>
                <a:gd name="T72" fmla="*/ 19 w 44"/>
                <a:gd name="T73" fmla="*/ 25 h 40"/>
                <a:gd name="T74" fmla="*/ 16 w 44"/>
                <a:gd name="T75" fmla="*/ 25 h 40"/>
                <a:gd name="T76" fmla="*/ 21 w 44"/>
                <a:gd name="T7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40">
                  <a:moveTo>
                    <a:pt x="26" y="0"/>
                  </a:moveTo>
                  <a:cubicBezTo>
                    <a:pt x="32" y="0"/>
                    <a:pt x="36" y="5"/>
                    <a:pt x="36" y="10"/>
                  </a:cubicBezTo>
                  <a:cubicBezTo>
                    <a:pt x="36" y="16"/>
                    <a:pt x="32" y="21"/>
                    <a:pt x="26" y="21"/>
                  </a:cubicBezTo>
                  <a:cubicBezTo>
                    <a:pt x="20" y="21"/>
                    <a:pt x="16" y="16"/>
                    <a:pt x="16" y="10"/>
                  </a:cubicBezTo>
                  <a:cubicBezTo>
                    <a:pt x="16" y="5"/>
                    <a:pt x="20" y="0"/>
                    <a:pt x="26" y="0"/>
                  </a:cubicBezTo>
                  <a:close/>
                  <a:moveTo>
                    <a:pt x="2" y="27"/>
                  </a:moveTo>
                  <a:cubicBezTo>
                    <a:pt x="1" y="27"/>
                    <a:pt x="0" y="28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1" y="33"/>
                    <a:pt x="2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8" y="40"/>
                    <a:pt x="8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0"/>
                    <a:pt x="13" y="3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2"/>
                    <a:pt x="20" y="32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7"/>
                    <a:pt x="19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2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0"/>
                    <a:pt x="7" y="21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21" y="24"/>
                  </a:moveTo>
                  <a:cubicBezTo>
                    <a:pt x="30" y="24"/>
                    <a:pt x="30" y="24"/>
                    <a:pt x="30" y="24"/>
                  </a:cubicBezTo>
                  <a:cubicBezTo>
                    <a:pt x="38" y="24"/>
                    <a:pt x="44" y="30"/>
                    <a:pt x="44" y="37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5" y="39"/>
                    <a:pt x="15" y="3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3"/>
                    <a:pt x="22" y="32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7"/>
                    <a:pt x="21" y="25"/>
                    <a:pt x="1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4"/>
                    <a:pt x="19" y="24"/>
                    <a:pt x="21" y="24"/>
                  </a:cubicBezTo>
                  <a:close/>
                </a:path>
              </a:pathLst>
            </a:custGeom>
            <a:solidFill>
              <a:srgbClr val="9D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07" name="Freeform 1762"/>
            <p:cNvSpPr>
              <a:spLocks noEditPoints="1"/>
            </p:cNvSpPr>
            <p:nvPr/>
          </p:nvSpPr>
          <p:spPr bwMode="auto">
            <a:xfrm>
              <a:off x="1468" y="1672"/>
              <a:ext cx="62" cy="41"/>
            </a:xfrm>
            <a:custGeom>
              <a:avLst/>
              <a:gdLst>
                <a:gd name="T0" fmla="*/ 45 w 52"/>
                <a:gd name="T1" fmla="*/ 18 h 34"/>
                <a:gd name="T2" fmla="*/ 52 w 52"/>
                <a:gd name="T3" fmla="*/ 26 h 34"/>
                <a:gd name="T4" fmla="*/ 52 w 52"/>
                <a:gd name="T5" fmla="*/ 26 h 34"/>
                <a:gd name="T6" fmla="*/ 44 w 52"/>
                <a:gd name="T7" fmla="*/ 34 h 34"/>
                <a:gd name="T8" fmla="*/ 8 w 52"/>
                <a:gd name="T9" fmla="*/ 34 h 34"/>
                <a:gd name="T10" fmla="*/ 0 w 52"/>
                <a:gd name="T11" fmla="*/ 26 h 34"/>
                <a:gd name="T12" fmla="*/ 0 w 52"/>
                <a:gd name="T13" fmla="*/ 26 h 34"/>
                <a:gd name="T14" fmla="*/ 3 w 52"/>
                <a:gd name="T15" fmla="*/ 20 h 34"/>
                <a:gd name="T16" fmla="*/ 2 w 52"/>
                <a:gd name="T17" fmla="*/ 17 h 34"/>
                <a:gd name="T18" fmla="*/ 10 w 52"/>
                <a:gd name="T19" fmla="*/ 8 h 34"/>
                <a:gd name="T20" fmla="*/ 12 w 52"/>
                <a:gd name="T21" fmla="*/ 8 h 34"/>
                <a:gd name="T22" fmla="*/ 23 w 52"/>
                <a:gd name="T23" fmla="*/ 0 h 34"/>
                <a:gd name="T24" fmla="*/ 34 w 52"/>
                <a:gd name="T25" fmla="*/ 8 h 34"/>
                <a:gd name="T26" fmla="*/ 37 w 52"/>
                <a:gd name="T27" fmla="*/ 7 h 34"/>
                <a:gd name="T28" fmla="*/ 45 w 52"/>
                <a:gd name="T29" fmla="*/ 15 h 34"/>
                <a:gd name="T30" fmla="*/ 45 w 52"/>
                <a:gd name="T31" fmla="*/ 18 h 34"/>
                <a:gd name="T32" fmla="*/ 18 w 52"/>
                <a:gd name="T33" fmla="*/ 19 h 34"/>
                <a:gd name="T34" fmla="*/ 18 w 52"/>
                <a:gd name="T35" fmla="*/ 19 h 34"/>
                <a:gd name="T36" fmla="*/ 16 w 52"/>
                <a:gd name="T37" fmla="*/ 19 h 34"/>
                <a:gd name="T38" fmla="*/ 13 w 52"/>
                <a:gd name="T39" fmla="*/ 22 h 34"/>
                <a:gd name="T40" fmla="*/ 17 w 52"/>
                <a:gd name="T41" fmla="*/ 25 h 34"/>
                <a:gd name="T42" fmla="*/ 19 w 52"/>
                <a:gd name="T43" fmla="*/ 24 h 34"/>
                <a:gd name="T44" fmla="*/ 28 w 52"/>
                <a:gd name="T45" fmla="*/ 28 h 34"/>
                <a:gd name="T46" fmla="*/ 28 w 52"/>
                <a:gd name="T47" fmla="*/ 29 h 34"/>
                <a:gd name="T48" fmla="*/ 32 w 52"/>
                <a:gd name="T49" fmla="*/ 30 h 34"/>
                <a:gd name="T50" fmla="*/ 33 w 52"/>
                <a:gd name="T51" fmla="*/ 26 h 34"/>
                <a:gd name="T52" fmla="*/ 29 w 52"/>
                <a:gd name="T53" fmla="*/ 25 h 34"/>
                <a:gd name="T54" fmla="*/ 29 w 52"/>
                <a:gd name="T55" fmla="*/ 25 h 34"/>
                <a:gd name="T56" fmla="*/ 20 w 52"/>
                <a:gd name="T57" fmla="*/ 22 h 34"/>
                <a:gd name="T58" fmla="*/ 20 w 52"/>
                <a:gd name="T59" fmla="*/ 22 h 34"/>
                <a:gd name="T60" fmla="*/ 20 w 52"/>
                <a:gd name="T61" fmla="*/ 22 h 34"/>
                <a:gd name="T62" fmla="*/ 20 w 52"/>
                <a:gd name="T63" fmla="*/ 21 h 34"/>
                <a:gd name="T64" fmla="*/ 27 w 52"/>
                <a:gd name="T65" fmla="*/ 15 h 34"/>
                <a:gd name="T66" fmla="*/ 29 w 52"/>
                <a:gd name="T67" fmla="*/ 16 h 34"/>
                <a:gd name="T68" fmla="*/ 32 w 52"/>
                <a:gd name="T69" fmla="*/ 12 h 34"/>
                <a:gd name="T70" fmla="*/ 28 w 52"/>
                <a:gd name="T71" fmla="*/ 9 h 34"/>
                <a:gd name="T72" fmla="*/ 25 w 52"/>
                <a:gd name="T73" fmla="*/ 13 h 34"/>
                <a:gd name="T74" fmla="*/ 26 w 52"/>
                <a:gd name="T75" fmla="*/ 13 h 34"/>
                <a:gd name="T76" fmla="*/ 18 w 52"/>
                <a:gd name="T7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34">
                  <a:moveTo>
                    <a:pt x="45" y="18"/>
                  </a:moveTo>
                  <a:cubicBezTo>
                    <a:pt x="49" y="18"/>
                    <a:pt x="52" y="21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30"/>
                    <a:pt x="49" y="34"/>
                    <a:pt x="44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4" y="34"/>
                    <a:pt x="0" y="3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3"/>
                    <a:pt x="1" y="21"/>
                    <a:pt x="3" y="20"/>
                  </a:cubicBezTo>
                  <a:cubicBezTo>
                    <a:pt x="2" y="19"/>
                    <a:pt x="2" y="18"/>
                    <a:pt x="2" y="17"/>
                  </a:cubicBezTo>
                  <a:cubicBezTo>
                    <a:pt x="2" y="12"/>
                    <a:pt x="6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4" y="4"/>
                    <a:pt x="18" y="0"/>
                    <a:pt x="23" y="0"/>
                  </a:cubicBezTo>
                  <a:cubicBezTo>
                    <a:pt x="28" y="0"/>
                    <a:pt x="33" y="3"/>
                    <a:pt x="34" y="8"/>
                  </a:cubicBezTo>
                  <a:cubicBezTo>
                    <a:pt x="35" y="7"/>
                    <a:pt x="36" y="7"/>
                    <a:pt x="37" y="7"/>
                  </a:cubicBezTo>
                  <a:cubicBezTo>
                    <a:pt x="41" y="7"/>
                    <a:pt x="45" y="11"/>
                    <a:pt x="45" y="15"/>
                  </a:cubicBezTo>
                  <a:cubicBezTo>
                    <a:pt x="45" y="16"/>
                    <a:pt x="45" y="17"/>
                    <a:pt x="45" y="18"/>
                  </a:cubicBezTo>
                  <a:close/>
                  <a:moveTo>
                    <a:pt x="18" y="19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7" y="19"/>
                    <a:pt x="16" y="19"/>
                  </a:cubicBezTo>
                  <a:cubicBezTo>
                    <a:pt x="14" y="19"/>
                    <a:pt x="13" y="21"/>
                    <a:pt x="13" y="22"/>
                  </a:cubicBezTo>
                  <a:cubicBezTo>
                    <a:pt x="14" y="24"/>
                    <a:pt x="15" y="26"/>
                    <a:pt x="17" y="25"/>
                  </a:cubicBezTo>
                  <a:cubicBezTo>
                    <a:pt x="18" y="25"/>
                    <a:pt x="19" y="25"/>
                    <a:pt x="19" y="24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9" y="31"/>
                    <a:pt x="31" y="31"/>
                    <a:pt x="32" y="30"/>
                  </a:cubicBezTo>
                  <a:cubicBezTo>
                    <a:pt x="34" y="29"/>
                    <a:pt x="34" y="27"/>
                    <a:pt x="33" y="26"/>
                  </a:cubicBezTo>
                  <a:cubicBezTo>
                    <a:pt x="32" y="24"/>
                    <a:pt x="30" y="24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6"/>
                    <a:pt x="28" y="16"/>
                    <a:pt x="29" y="16"/>
                  </a:cubicBezTo>
                  <a:cubicBezTo>
                    <a:pt x="31" y="15"/>
                    <a:pt x="32" y="14"/>
                    <a:pt x="32" y="12"/>
                  </a:cubicBezTo>
                  <a:cubicBezTo>
                    <a:pt x="31" y="10"/>
                    <a:pt x="30" y="9"/>
                    <a:pt x="28" y="9"/>
                  </a:cubicBezTo>
                  <a:cubicBezTo>
                    <a:pt x="26" y="10"/>
                    <a:pt x="25" y="11"/>
                    <a:pt x="25" y="13"/>
                  </a:cubicBezTo>
                  <a:cubicBezTo>
                    <a:pt x="25" y="13"/>
                    <a:pt x="25" y="13"/>
                    <a:pt x="26" y="13"/>
                  </a:cubicBezTo>
                  <a:lnTo>
                    <a:pt x="18" y="19"/>
                  </a:ln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09" name="Freeform 1763"/>
            <p:cNvSpPr>
              <a:spLocks noEditPoints="1"/>
            </p:cNvSpPr>
            <p:nvPr/>
          </p:nvSpPr>
          <p:spPr bwMode="auto">
            <a:xfrm>
              <a:off x="1536" y="1426"/>
              <a:ext cx="56" cy="55"/>
            </a:xfrm>
            <a:custGeom>
              <a:avLst/>
              <a:gdLst>
                <a:gd name="T0" fmla="*/ 37 w 56"/>
                <a:gd name="T1" fmla="*/ 18 h 55"/>
                <a:gd name="T2" fmla="*/ 56 w 56"/>
                <a:gd name="T3" fmla="*/ 22 h 55"/>
                <a:gd name="T4" fmla="*/ 43 w 56"/>
                <a:gd name="T5" fmla="*/ 36 h 55"/>
                <a:gd name="T6" fmla="*/ 46 w 56"/>
                <a:gd name="T7" fmla="*/ 55 h 55"/>
                <a:gd name="T8" fmla="*/ 28 w 56"/>
                <a:gd name="T9" fmla="*/ 46 h 55"/>
                <a:gd name="T10" fmla="*/ 10 w 56"/>
                <a:gd name="T11" fmla="*/ 55 h 55"/>
                <a:gd name="T12" fmla="*/ 13 w 56"/>
                <a:gd name="T13" fmla="*/ 36 h 55"/>
                <a:gd name="T14" fmla="*/ 0 w 56"/>
                <a:gd name="T15" fmla="*/ 22 h 55"/>
                <a:gd name="T16" fmla="*/ 18 w 56"/>
                <a:gd name="T17" fmla="*/ 18 h 55"/>
                <a:gd name="T18" fmla="*/ 28 w 56"/>
                <a:gd name="T19" fmla="*/ 0 h 55"/>
                <a:gd name="T20" fmla="*/ 37 w 56"/>
                <a:gd name="T21" fmla="*/ 18 h 55"/>
                <a:gd name="T22" fmla="*/ 37 w 56"/>
                <a:gd name="T23" fmla="*/ 18 h 55"/>
                <a:gd name="T24" fmla="*/ 35 w 56"/>
                <a:gd name="T25" fmla="*/ 19 h 55"/>
                <a:gd name="T26" fmla="*/ 28 w 56"/>
                <a:gd name="T27" fmla="*/ 5 h 55"/>
                <a:gd name="T28" fmla="*/ 20 w 56"/>
                <a:gd name="T29" fmla="*/ 19 h 55"/>
                <a:gd name="T30" fmla="*/ 4 w 56"/>
                <a:gd name="T31" fmla="*/ 23 h 55"/>
                <a:gd name="T32" fmla="*/ 15 w 56"/>
                <a:gd name="T33" fmla="*/ 35 h 55"/>
                <a:gd name="T34" fmla="*/ 13 w 56"/>
                <a:gd name="T35" fmla="*/ 50 h 55"/>
                <a:gd name="T36" fmla="*/ 28 w 56"/>
                <a:gd name="T37" fmla="*/ 43 h 55"/>
                <a:gd name="T38" fmla="*/ 42 w 56"/>
                <a:gd name="T39" fmla="*/ 50 h 55"/>
                <a:gd name="T40" fmla="*/ 41 w 56"/>
                <a:gd name="T41" fmla="*/ 35 h 55"/>
                <a:gd name="T42" fmla="*/ 52 w 56"/>
                <a:gd name="T43" fmla="*/ 23 h 55"/>
                <a:gd name="T44" fmla="*/ 35 w 56"/>
                <a:gd name="T45" fmla="*/ 19 h 55"/>
                <a:gd name="T46" fmla="*/ 35 w 56"/>
                <a:gd name="T47" fmla="*/ 19 h 55"/>
                <a:gd name="T48" fmla="*/ 28 w 56"/>
                <a:gd name="T49" fmla="*/ 9 h 55"/>
                <a:gd name="T50" fmla="*/ 21 w 56"/>
                <a:gd name="T51" fmla="*/ 20 h 55"/>
                <a:gd name="T52" fmla="*/ 8 w 56"/>
                <a:gd name="T53" fmla="*/ 24 h 55"/>
                <a:gd name="T54" fmla="*/ 17 w 56"/>
                <a:gd name="T55" fmla="*/ 33 h 55"/>
                <a:gd name="T56" fmla="*/ 15 w 56"/>
                <a:gd name="T57" fmla="*/ 48 h 55"/>
                <a:gd name="T58" fmla="*/ 28 w 56"/>
                <a:gd name="T59" fmla="*/ 42 h 55"/>
                <a:gd name="T60" fmla="*/ 40 w 56"/>
                <a:gd name="T61" fmla="*/ 48 h 55"/>
                <a:gd name="T62" fmla="*/ 39 w 56"/>
                <a:gd name="T63" fmla="*/ 33 h 55"/>
                <a:gd name="T64" fmla="*/ 48 w 56"/>
                <a:gd name="T65" fmla="*/ 24 h 55"/>
                <a:gd name="T66" fmla="*/ 34 w 56"/>
                <a:gd name="T67" fmla="*/ 20 h 55"/>
                <a:gd name="T68" fmla="*/ 28 w 56"/>
                <a:gd name="T6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37" y="18"/>
                  </a:moveTo>
                  <a:lnTo>
                    <a:pt x="56" y="22"/>
                  </a:lnTo>
                  <a:lnTo>
                    <a:pt x="43" y="36"/>
                  </a:lnTo>
                  <a:lnTo>
                    <a:pt x="46" y="55"/>
                  </a:lnTo>
                  <a:lnTo>
                    <a:pt x="28" y="46"/>
                  </a:lnTo>
                  <a:lnTo>
                    <a:pt x="10" y="55"/>
                  </a:lnTo>
                  <a:lnTo>
                    <a:pt x="13" y="36"/>
                  </a:lnTo>
                  <a:lnTo>
                    <a:pt x="0" y="22"/>
                  </a:lnTo>
                  <a:lnTo>
                    <a:pt x="18" y="18"/>
                  </a:lnTo>
                  <a:lnTo>
                    <a:pt x="28" y="0"/>
                  </a:lnTo>
                  <a:lnTo>
                    <a:pt x="37" y="18"/>
                  </a:lnTo>
                  <a:lnTo>
                    <a:pt x="37" y="18"/>
                  </a:lnTo>
                  <a:close/>
                  <a:moveTo>
                    <a:pt x="35" y="19"/>
                  </a:moveTo>
                  <a:lnTo>
                    <a:pt x="28" y="5"/>
                  </a:lnTo>
                  <a:lnTo>
                    <a:pt x="20" y="19"/>
                  </a:lnTo>
                  <a:lnTo>
                    <a:pt x="4" y="23"/>
                  </a:lnTo>
                  <a:lnTo>
                    <a:pt x="15" y="35"/>
                  </a:lnTo>
                  <a:lnTo>
                    <a:pt x="13" y="50"/>
                  </a:lnTo>
                  <a:lnTo>
                    <a:pt x="28" y="43"/>
                  </a:lnTo>
                  <a:lnTo>
                    <a:pt x="42" y="50"/>
                  </a:lnTo>
                  <a:lnTo>
                    <a:pt x="41" y="35"/>
                  </a:lnTo>
                  <a:lnTo>
                    <a:pt x="52" y="23"/>
                  </a:lnTo>
                  <a:lnTo>
                    <a:pt x="35" y="19"/>
                  </a:lnTo>
                  <a:lnTo>
                    <a:pt x="35" y="19"/>
                  </a:lnTo>
                  <a:close/>
                  <a:moveTo>
                    <a:pt x="28" y="9"/>
                  </a:moveTo>
                  <a:lnTo>
                    <a:pt x="21" y="20"/>
                  </a:lnTo>
                  <a:lnTo>
                    <a:pt x="8" y="24"/>
                  </a:lnTo>
                  <a:lnTo>
                    <a:pt x="17" y="33"/>
                  </a:lnTo>
                  <a:lnTo>
                    <a:pt x="15" y="48"/>
                  </a:lnTo>
                  <a:lnTo>
                    <a:pt x="28" y="42"/>
                  </a:lnTo>
                  <a:lnTo>
                    <a:pt x="40" y="48"/>
                  </a:lnTo>
                  <a:lnTo>
                    <a:pt x="39" y="33"/>
                  </a:lnTo>
                  <a:lnTo>
                    <a:pt x="48" y="24"/>
                  </a:lnTo>
                  <a:lnTo>
                    <a:pt x="34" y="20"/>
                  </a:lnTo>
                  <a:lnTo>
                    <a:pt x="28" y="9"/>
                  </a:ln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26" name="Freeform 1764"/>
            <p:cNvSpPr>
              <a:spLocks noEditPoints="1"/>
            </p:cNvSpPr>
            <p:nvPr/>
          </p:nvSpPr>
          <p:spPr bwMode="auto">
            <a:xfrm>
              <a:off x="1072" y="2041"/>
              <a:ext cx="53" cy="38"/>
            </a:xfrm>
            <a:custGeom>
              <a:avLst/>
              <a:gdLst>
                <a:gd name="T0" fmla="*/ 44 w 45"/>
                <a:gd name="T1" fmla="*/ 31 h 32"/>
                <a:gd name="T2" fmla="*/ 44 w 45"/>
                <a:gd name="T3" fmla="*/ 31 h 32"/>
                <a:gd name="T4" fmla="*/ 44 w 45"/>
                <a:gd name="T5" fmla="*/ 32 h 32"/>
                <a:gd name="T6" fmla="*/ 44 w 45"/>
                <a:gd name="T7" fmla="*/ 32 h 32"/>
                <a:gd name="T8" fmla="*/ 44 w 45"/>
                <a:gd name="T9" fmla="*/ 32 h 32"/>
                <a:gd name="T10" fmla="*/ 44 w 45"/>
                <a:gd name="T11" fmla="*/ 32 h 32"/>
                <a:gd name="T12" fmla="*/ 44 w 45"/>
                <a:gd name="T13" fmla="*/ 32 h 32"/>
                <a:gd name="T14" fmla="*/ 44 w 45"/>
                <a:gd name="T15" fmla="*/ 32 h 32"/>
                <a:gd name="T16" fmla="*/ 44 w 45"/>
                <a:gd name="T17" fmla="*/ 32 h 32"/>
                <a:gd name="T18" fmla="*/ 44 w 45"/>
                <a:gd name="T19" fmla="*/ 32 h 32"/>
                <a:gd name="T20" fmla="*/ 44 w 45"/>
                <a:gd name="T21" fmla="*/ 32 h 32"/>
                <a:gd name="T22" fmla="*/ 44 w 45"/>
                <a:gd name="T23" fmla="*/ 32 h 32"/>
                <a:gd name="T24" fmla="*/ 44 w 45"/>
                <a:gd name="T25" fmla="*/ 32 h 32"/>
                <a:gd name="T26" fmla="*/ 1 w 45"/>
                <a:gd name="T27" fmla="*/ 32 h 32"/>
                <a:gd name="T28" fmla="*/ 1 w 45"/>
                <a:gd name="T29" fmla="*/ 32 h 32"/>
                <a:gd name="T30" fmla="*/ 1 w 45"/>
                <a:gd name="T31" fmla="*/ 32 h 32"/>
                <a:gd name="T32" fmla="*/ 28 w 45"/>
                <a:gd name="T33" fmla="*/ 16 h 32"/>
                <a:gd name="T34" fmla="*/ 1 w 45"/>
                <a:gd name="T35" fmla="*/ 0 h 32"/>
                <a:gd name="T36" fmla="*/ 1 w 45"/>
                <a:gd name="T37" fmla="*/ 0 h 32"/>
                <a:gd name="T38" fmla="*/ 1 w 45"/>
                <a:gd name="T39" fmla="*/ 0 h 32"/>
                <a:gd name="T40" fmla="*/ 1 w 45"/>
                <a:gd name="T41" fmla="*/ 0 h 32"/>
                <a:gd name="T42" fmla="*/ 1 w 45"/>
                <a:gd name="T43" fmla="*/ 0 h 32"/>
                <a:gd name="T44" fmla="*/ 1 w 45"/>
                <a:gd name="T45" fmla="*/ 0 h 32"/>
                <a:gd name="T46" fmla="*/ 1 w 45"/>
                <a:gd name="T47" fmla="*/ 0 h 32"/>
                <a:gd name="T48" fmla="*/ 1 w 45"/>
                <a:gd name="T49" fmla="*/ 0 h 32"/>
                <a:gd name="T50" fmla="*/ 1 w 45"/>
                <a:gd name="T51" fmla="*/ 0 h 32"/>
                <a:gd name="T52" fmla="*/ 1 w 45"/>
                <a:gd name="T53" fmla="*/ 0 h 32"/>
                <a:gd name="T54" fmla="*/ 1 w 45"/>
                <a:gd name="T55" fmla="*/ 0 h 32"/>
                <a:gd name="T56" fmla="*/ 44 w 45"/>
                <a:gd name="T57" fmla="*/ 0 h 32"/>
                <a:gd name="T58" fmla="*/ 44 w 45"/>
                <a:gd name="T59" fmla="*/ 0 h 32"/>
                <a:gd name="T60" fmla="*/ 44 w 45"/>
                <a:gd name="T61" fmla="*/ 0 h 32"/>
                <a:gd name="T62" fmla="*/ 44 w 45"/>
                <a:gd name="T63" fmla="*/ 0 h 32"/>
                <a:gd name="T64" fmla="*/ 44 w 45"/>
                <a:gd name="T65" fmla="*/ 0 h 32"/>
                <a:gd name="T66" fmla="*/ 44 w 45"/>
                <a:gd name="T67" fmla="*/ 0 h 32"/>
                <a:gd name="T68" fmla="*/ 44 w 45"/>
                <a:gd name="T69" fmla="*/ 0 h 32"/>
                <a:gd name="T70" fmla="*/ 44 w 45"/>
                <a:gd name="T71" fmla="*/ 0 h 32"/>
                <a:gd name="T72" fmla="*/ 44 w 45"/>
                <a:gd name="T73" fmla="*/ 0 h 32"/>
                <a:gd name="T74" fmla="*/ 44 w 45"/>
                <a:gd name="T75" fmla="*/ 0 h 32"/>
                <a:gd name="T76" fmla="*/ 44 w 45"/>
                <a:gd name="T77" fmla="*/ 0 h 32"/>
                <a:gd name="T78" fmla="*/ 44 w 45"/>
                <a:gd name="T79" fmla="*/ 0 h 32"/>
                <a:gd name="T80" fmla="*/ 44 w 45"/>
                <a:gd name="T81" fmla="*/ 1 h 32"/>
                <a:gd name="T82" fmla="*/ 43 w 45"/>
                <a:gd name="T83" fmla="*/ 1 h 32"/>
                <a:gd name="T84" fmla="*/ 42 w 45"/>
                <a:gd name="T85" fmla="*/ 2 h 32"/>
                <a:gd name="T86" fmla="*/ 41 w 45"/>
                <a:gd name="T87" fmla="*/ 3 h 32"/>
                <a:gd name="T88" fmla="*/ 40 w 45"/>
                <a:gd name="T89" fmla="*/ 4 h 32"/>
                <a:gd name="T90" fmla="*/ 38 w 45"/>
                <a:gd name="T91" fmla="*/ 5 h 32"/>
                <a:gd name="T92" fmla="*/ 37 w 45"/>
                <a:gd name="T93" fmla="*/ 6 h 32"/>
                <a:gd name="T94" fmla="*/ 36 w 45"/>
                <a:gd name="T95" fmla="*/ 7 h 32"/>
                <a:gd name="T96" fmla="*/ 35 w 45"/>
                <a:gd name="T97" fmla="*/ 8 h 32"/>
                <a:gd name="T98" fmla="*/ 33 w 45"/>
                <a:gd name="T99" fmla="*/ 9 h 32"/>
                <a:gd name="T100" fmla="*/ 32 w 45"/>
                <a:gd name="T101" fmla="*/ 10 h 32"/>
                <a:gd name="T102" fmla="*/ 31 w 45"/>
                <a:gd name="T103" fmla="*/ 11 h 32"/>
                <a:gd name="T104" fmla="*/ 30 w 45"/>
                <a:gd name="T105" fmla="*/ 11 h 32"/>
                <a:gd name="T106" fmla="*/ 29 w 45"/>
                <a:gd name="T107" fmla="*/ 13 h 32"/>
                <a:gd name="T108" fmla="*/ 28 w 45"/>
                <a:gd name="T109" fmla="*/ 13 h 32"/>
                <a:gd name="T110" fmla="*/ 27 w 45"/>
                <a:gd name="T1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" h="32">
                  <a:moveTo>
                    <a:pt x="16" y="1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26" y="18"/>
                  </a:move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2" y="20"/>
                    <a:pt x="23" y="20"/>
                    <a:pt x="25" y="18"/>
                  </a:cubicBezTo>
                  <a:cubicBezTo>
                    <a:pt x="26" y="18"/>
                    <a:pt x="26" y="18"/>
                    <a:pt x="26" y="18"/>
                  </a:cubicBezTo>
                  <a:close/>
                  <a:moveTo>
                    <a:pt x="45" y="3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"/>
                    <a:pt x="45" y="3"/>
                    <a:pt x="45" y="3"/>
                  </a:cubicBezTo>
                  <a:close/>
                  <a:moveTo>
                    <a:pt x="26" y="15"/>
                  </a:moveTo>
                  <a:cubicBezTo>
                    <a:pt x="25" y="15"/>
                    <a:pt x="24" y="16"/>
                    <a:pt x="24" y="17"/>
                  </a:cubicBezTo>
                  <a:cubicBezTo>
                    <a:pt x="23" y="17"/>
                    <a:pt x="22" y="17"/>
                    <a:pt x="21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lose/>
                </a:path>
              </a:pathLst>
            </a:custGeom>
            <a:solidFill>
              <a:srgbClr val="A6B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27" name="Freeform 1765"/>
            <p:cNvSpPr>
              <a:spLocks noEditPoints="1"/>
            </p:cNvSpPr>
            <p:nvPr/>
          </p:nvSpPr>
          <p:spPr bwMode="auto">
            <a:xfrm>
              <a:off x="1361" y="1596"/>
              <a:ext cx="47" cy="47"/>
            </a:xfrm>
            <a:custGeom>
              <a:avLst/>
              <a:gdLst>
                <a:gd name="T0" fmla="*/ 0 w 47"/>
                <a:gd name="T1" fmla="*/ 0 h 47"/>
                <a:gd name="T2" fmla="*/ 30 w 47"/>
                <a:gd name="T3" fmla="*/ 0 h 47"/>
                <a:gd name="T4" fmla="*/ 30 w 47"/>
                <a:gd name="T5" fmla="*/ 13 h 47"/>
                <a:gd name="T6" fmla="*/ 47 w 47"/>
                <a:gd name="T7" fmla="*/ 13 h 47"/>
                <a:gd name="T8" fmla="*/ 47 w 47"/>
                <a:gd name="T9" fmla="*/ 47 h 47"/>
                <a:gd name="T10" fmla="*/ 16 w 47"/>
                <a:gd name="T11" fmla="*/ 47 h 47"/>
                <a:gd name="T12" fmla="*/ 16 w 47"/>
                <a:gd name="T13" fmla="*/ 34 h 47"/>
                <a:gd name="T14" fmla="*/ 0 w 47"/>
                <a:gd name="T15" fmla="*/ 34 h 47"/>
                <a:gd name="T16" fmla="*/ 0 w 47"/>
                <a:gd name="T17" fmla="*/ 0 h 47"/>
                <a:gd name="T18" fmla="*/ 0 w 47"/>
                <a:gd name="T19" fmla="*/ 0 h 47"/>
                <a:gd name="T20" fmla="*/ 30 w 47"/>
                <a:gd name="T21" fmla="*/ 15 h 47"/>
                <a:gd name="T22" fmla="*/ 29 w 47"/>
                <a:gd name="T23" fmla="*/ 15 h 47"/>
                <a:gd name="T24" fmla="*/ 18 w 47"/>
                <a:gd name="T25" fmla="*/ 15 h 47"/>
                <a:gd name="T26" fmla="*/ 18 w 47"/>
                <a:gd name="T27" fmla="*/ 15 h 47"/>
                <a:gd name="T28" fmla="*/ 18 w 47"/>
                <a:gd name="T29" fmla="*/ 27 h 47"/>
                <a:gd name="T30" fmla="*/ 18 w 47"/>
                <a:gd name="T31" fmla="*/ 34 h 47"/>
                <a:gd name="T32" fmla="*/ 18 w 47"/>
                <a:gd name="T33" fmla="*/ 39 h 47"/>
                <a:gd name="T34" fmla="*/ 18 w 47"/>
                <a:gd name="T35" fmla="*/ 39 h 47"/>
                <a:gd name="T36" fmla="*/ 44 w 47"/>
                <a:gd name="T37" fmla="*/ 39 h 47"/>
                <a:gd name="T38" fmla="*/ 44 w 47"/>
                <a:gd name="T39" fmla="*/ 39 h 47"/>
                <a:gd name="T40" fmla="*/ 44 w 47"/>
                <a:gd name="T41" fmla="*/ 15 h 47"/>
                <a:gd name="T42" fmla="*/ 44 w 47"/>
                <a:gd name="T43" fmla="*/ 15 h 47"/>
                <a:gd name="T44" fmla="*/ 30 w 47"/>
                <a:gd name="T45" fmla="*/ 15 h 47"/>
                <a:gd name="T46" fmla="*/ 30 w 47"/>
                <a:gd name="T47" fmla="*/ 15 h 47"/>
                <a:gd name="T48" fmla="*/ 29 w 47"/>
                <a:gd name="T49" fmla="*/ 13 h 47"/>
                <a:gd name="T50" fmla="*/ 29 w 47"/>
                <a:gd name="T51" fmla="*/ 2 h 47"/>
                <a:gd name="T52" fmla="*/ 29 w 47"/>
                <a:gd name="T53" fmla="*/ 2 h 47"/>
                <a:gd name="T54" fmla="*/ 2 w 47"/>
                <a:gd name="T55" fmla="*/ 2 h 47"/>
                <a:gd name="T56" fmla="*/ 2 w 47"/>
                <a:gd name="T57" fmla="*/ 27 h 47"/>
                <a:gd name="T58" fmla="*/ 16 w 47"/>
                <a:gd name="T59" fmla="*/ 27 h 47"/>
                <a:gd name="T60" fmla="*/ 16 w 47"/>
                <a:gd name="T61" fmla="*/ 13 h 47"/>
                <a:gd name="T62" fmla="*/ 29 w 47"/>
                <a:gd name="T63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30" y="0"/>
                  </a:lnTo>
                  <a:lnTo>
                    <a:pt x="30" y="13"/>
                  </a:lnTo>
                  <a:lnTo>
                    <a:pt x="47" y="13"/>
                  </a:lnTo>
                  <a:lnTo>
                    <a:pt x="47" y="47"/>
                  </a:lnTo>
                  <a:lnTo>
                    <a:pt x="16" y="47"/>
                  </a:lnTo>
                  <a:lnTo>
                    <a:pt x="16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0" y="15"/>
                  </a:moveTo>
                  <a:lnTo>
                    <a:pt x="29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27"/>
                  </a:lnTo>
                  <a:lnTo>
                    <a:pt x="18" y="34"/>
                  </a:lnTo>
                  <a:lnTo>
                    <a:pt x="18" y="39"/>
                  </a:lnTo>
                  <a:lnTo>
                    <a:pt x="18" y="39"/>
                  </a:lnTo>
                  <a:lnTo>
                    <a:pt x="44" y="39"/>
                  </a:lnTo>
                  <a:lnTo>
                    <a:pt x="44" y="3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30" y="15"/>
                  </a:lnTo>
                  <a:lnTo>
                    <a:pt x="30" y="15"/>
                  </a:lnTo>
                  <a:close/>
                  <a:moveTo>
                    <a:pt x="29" y="13"/>
                  </a:moveTo>
                  <a:lnTo>
                    <a:pt x="29" y="2"/>
                  </a:lnTo>
                  <a:lnTo>
                    <a:pt x="29" y="2"/>
                  </a:lnTo>
                  <a:lnTo>
                    <a:pt x="2" y="2"/>
                  </a:lnTo>
                  <a:lnTo>
                    <a:pt x="2" y="27"/>
                  </a:lnTo>
                  <a:lnTo>
                    <a:pt x="16" y="27"/>
                  </a:lnTo>
                  <a:lnTo>
                    <a:pt x="16" y="13"/>
                  </a:lnTo>
                  <a:lnTo>
                    <a:pt x="29" y="13"/>
                  </a:ln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29" name="Freeform 1766"/>
            <p:cNvSpPr>
              <a:spLocks noEditPoints="1"/>
            </p:cNvSpPr>
            <p:nvPr/>
          </p:nvSpPr>
          <p:spPr bwMode="auto">
            <a:xfrm>
              <a:off x="1382" y="1613"/>
              <a:ext cx="22" cy="20"/>
            </a:xfrm>
            <a:custGeom>
              <a:avLst/>
              <a:gdLst>
                <a:gd name="T0" fmla="*/ 4 w 19"/>
                <a:gd name="T1" fmla="*/ 0 h 17"/>
                <a:gd name="T2" fmla="*/ 6 w 19"/>
                <a:gd name="T3" fmla="*/ 3 h 17"/>
                <a:gd name="T4" fmla="*/ 4 w 19"/>
                <a:gd name="T5" fmla="*/ 5 h 17"/>
                <a:gd name="T6" fmla="*/ 1 w 19"/>
                <a:gd name="T7" fmla="*/ 3 h 17"/>
                <a:gd name="T8" fmla="*/ 4 w 19"/>
                <a:gd name="T9" fmla="*/ 0 h 17"/>
                <a:gd name="T10" fmla="*/ 5 w 19"/>
                <a:gd name="T11" fmla="*/ 9 h 17"/>
                <a:gd name="T12" fmla="*/ 9 w 19"/>
                <a:gd name="T13" fmla="*/ 13 h 17"/>
                <a:gd name="T14" fmla="*/ 14 w 19"/>
                <a:gd name="T15" fmla="*/ 5 h 17"/>
                <a:gd name="T16" fmla="*/ 19 w 19"/>
                <a:gd name="T17" fmla="*/ 12 h 17"/>
                <a:gd name="T18" fmla="*/ 19 w 19"/>
                <a:gd name="T19" fmla="*/ 17 h 17"/>
                <a:gd name="T20" fmla="*/ 0 w 19"/>
                <a:gd name="T21" fmla="*/ 17 h 17"/>
                <a:gd name="T22" fmla="*/ 5 w 19"/>
                <a:gd name="T23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4" y="0"/>
                  </a:moveTo>
                  <a:cubicBezTo>
                    <a:pt x="5" y="0"/>
                    <a:pt x="6" y="1"/>
                    <a:pt x="6" y="3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1"/>
                    <a:pt x="3" y="0"/>
                    <a:pt x="4" y="0"/>
                  </a:cubicBezTo>
                  <a:close/>
                  <a:moveTo>
                    <a:pt x="5" y="9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5" y="9"/>
                  </a:ln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48" name="Freeform 1767"/>
            <p:cNvSpPr>
              <a:spLocks/>
            </p:cNvSpPr>
            <p:nvPr/>
          </p:nvSpPr>
          <p:spPr bwMode="auto">
            <a:xfrm>
              <a:off x="938" y="1468"/>
              <a:ext cx="45" cy="49"/>
            </a:xfrm>
            <a:custGeom>
              <a:avLst/>
              <a:gdLst>
                <a:gd name="T0" fmla="*/ 27 w 38"/>
                <a:gd name="T1" fmla="*/ 13 h 42"/>
                <a:gd name="T2" fmla="*/ 26 w 38"/>
                <a:gd name="T3" fmla="*/ 30 h 42"/>
                <a:gd name="T4" fmla="*/ 38 w 38"/>
                <a:gd name="T5" fmla="*/ 36 h 42"/>
                <a:gd name="T6" fmla="*/ 38 w 38"/>
                <a:gd name="T7" fmla="*/ 42 h 42"/>
                <a:gd name="T8" fmla="*/ 19 w 38"/>
                <a:gd name="T9" fmla="*/ 42 h 42"/>
                <a:gd name="T10" fmla="*/ 19 w 38"/>
                <a:gd name="T11" fmla="*/ 42 h 42"/>
                <a:gd name="T12" fmla="*/ 0 w 38"/>
                <a:gd name="T13" fmla="*/ 42 h 42"/>
                <a:gd name="T14" fmla="*/ 0 w 38"/>
                <a:gd name="T15" fmla="*/ 36 h 42"/>
                <a:gd name="T16" fmla="*/ 12 w 38"/>
                <a:gd name="T17" fmla="*/ 30 h 42"/>
                <a:gd name="T18" fmla="*/ 11 w 38"/>
                <a:gd name="T19" fmla="*/ 13 h 42"/>
                <a:gd name="T20" fmla="*/ 27 w 38"/>
                <a:gd name="T21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2">
                  <a:moveTo>
                    <a:pt x="27" y="13"/>
                  </a:moveTo>
                  <a:cubicBezTo>
                    <a:pt x="27" y="19"/>
                    <a:pt x="20" y="24"/>
                    <a:pt x="26" y="30"/>
                  </a:cubicBezTo>
                  <a:cubicBezTo>
                    <a:pt x="28" y="33"/>
                    <a:pt x="38" y="33"/>
                    <a:pt x="38" y="36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3"/>
                    <a:pt x="11" y="33"/>
                    <a:pt x="12" y="30"/>
                  </a:cubicBezTo>
                  <a:cubicBezTo>
                    <a:pt x="18" y="24"/>
                    <a:pt x="11" y="19"/>
                    <a:pt x="11" y="13"/>
                  </a:cubicBezTo>
                  <a:cubicBezTo>
                    <a:pt x="11" y="0"/>
                    <a:pt x="27" y="0"/>
                    <a:pt x="27" y="13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72" name="Freeform 1768"/>
            <p:cNvSpPr>
              <a:spLocks noEditPoints="1"/>
            </p:cNvSpPr>
            <p:nvPr/>
          </p:nvSpPr>
          <p:spPr bwMode="auto">
            <a:xfrm>
              <a:off x="801" y="1753"/>
              <a:ext cx="45" cy="51"/>
            </a:xfrm>
            <a:custGeom>
              <a:avLst/>
              <a:gdLst>
                <a:gd name="T0" fmla="*/ 29 w 38"/>
                <a:gd name="T1" fmla="*/ 0 h 43"/>
                <a:gd name="T2" fmla="*/ 38 w 38"/>
                <a:gd name="T3" fmla="*/ 3 h 43"/>
                <a:gd name="T4" fmla="*/ 36 w 38"/>
                <a:gd name="T5" fmla="*/ 43 h 43"/>
                <a:gd name="T6" fmla="*/ 30 w 38"/>
                <a:gd name="T7" fmla="*/ 43 h 43"/>
                <a:gd name="T8" fmla="*/ 2 w 38"/>
                <a:gd name="T9" fmla="*/ 43 h 43"/>
                <a:gd name="T10" fmla="*/ 0 w 38"/>
                <a:gd name="T11" fmla="*/ 41 h 43"/>
                <a:gd name="T12" fmla="*/ 0 w 38"/>
                <a:gd name="T13" fmla="*/ 2 h 43"/>
                <a:gd name="T14" fmla="*/ 3 w 38"/>
                <a:gd name="T15" fmla="*/ 0 h 43"/>
                <a:gd name="T16" fmla="*/ 3 w 38"/>
                <a:gd name="T17" fmla="*/ 0 h 43"/>
                <a:gd name="T18" fmla="*/ 35 w 38"/>
                <a:gd name="T19" fmla="*/ 32 h 43"/>
                <a:gd name="T20" fmla="*/ 36 w 38"/>
                <a:gd name="T21" fmla="*/ 22 h 43"/>
                <a:gd name="T22" fmla="*/ 35 w 38"/>
                <a:gd name="T23" fmla="*/ 32 h 43"/>
                <a:gd name="T24" fmla="*/ 36 w 38"/>
                <a:gd name="T25" fmla="*/ 32 h 43"/>
                <a:gd name="T26" fmla="*/ 37 w 38"/>
                <a:gd name="T27" fmla="*/ 38 h 43"/>
                <a:gd name="T28" fmla="*/ 36 w 38"/>
                <a:gd name="T29" fmla="*/ 38 h 43"/>
                <a:gd name="T30" fmla="*/ 36 w 38"/>
                <a:gd name="T31" fmla="*/ 42 h 43"/>
                <a:gd name="T32" fmla="*/ 37 w 38"/>
                <a:gd name="T33" fmla="*/ 2 h 43"/>
                <a:gd name="T34" fmla="*/ 36 w 38"/>
                <a:gd name="T35" fmla="*/ 2 h 43"/>
                <a:gd name="T36" fmla="*/ 36 w 38"/>
                <a:gd name="T37" fmla="*/ 16 h 43"/>
                <a:gd name="T38" fmla="*/ 36 w 38"/>
                <a:gd name="T39" fmla="*/ 22 h 43"/>
                <a:gd name="T40" fmla="*/ 36 w 38"/>
                <a:gd name="T41" fmla="*/ 38 h 43"/>
                <a:gd name="T42" fmla="*/ 35 w 38"/>
                <a:gd name="T43" fmla="*/ 42 h 43"/>
                <a:gd name="T44" fmla="*/ 36 w 38"/>
                <a:gd name="T45" fmla="*/ 38 h 43"/>
                <a:gd name="T46" fmla="*/ 36 w 38"/>
                <a:gd name="T47" fmla="*/ 2 h 43"/>
                <a:gd name="T48" fmla="*/ 35 w 38"/>
                <a:gd name="T49" fmla="*/ 3 h 43"/>
                <a:gd name="T50" fmla="*/ 35 w 38"/>
                <a:gd name="T51" fmla="*/ 4 h 43"/>
                <a:gd name="T52" fmla="*/ 35 w 38"/>
                <a:gd name="T53" fmla="*/ 9 h 43"/>
                <a:gd name="T54" fmla="*/ 35 w 38"/>
                <a:gd name="T55" fmla="*/ 16 h 43"/>
                <a:gd name="T56" fmla="*/ 34 w 38"/>
                <a:gd name="T57" fmla="*/ 42 h 43"/>
                <a:gd name="T58" fmla="*/ 34 w 38"/>
                <a:gd name="T59" fmla="*/ 22 h 43"/>
                <a:gd name="T60" fmla="*/ 34 w 38"/>
                <a:gd name="T61" fmla="*/ 16 h 43"/>
                <a:gd name="T62" fmla="*/ 34 w 38"/>
                <a:gd name="T63" fmla="*/ 9 h 43"/>
                <a:gd name="T64" fmla="*/ 34 w 38"/>
                <a:gd name="T65" fmla="*/ 42 h 43"/>
                <a:gd name="T66" fmla="*/ 34 w 38"/>
                <a:gd name="T67" fmla="*/ 2 h 43"/>
                <a:gd name="T68" fmla="*/ 34 w 38"/>
                <a:gd name="T69" fmla="*/ 3 h 43"/>
                <a:gd name="T70" fmla="*/ 33 w 38"/>
                <a:gd name="T71" fmla="*/ 3 h 43"/>
                <a:gd name="T72" fmla="*/ 33 w 38"/>
                <a:gd name="T73" fmla="*/ 2 h 43"/>
                <a:gd name="T74" fmla="*/ 32 w 38"/>
                <a:gd name="T75" fmla="*/ 42 h 43"/>
                <a:gd name="T76" fmla="*/ 33 w 38"/>
                <a:gd name="T77" fmla="*/ 9 h 43"/>
                <a:gd name="T78" fmla="*/ 33 w 38"/>
                <a:gd name="T79" fmla="*/ 3 h 43"/>
                <a:gd name="T80" fmla="*/ 14 w 38"/>
                <a:gd name="T81" fmla="*/ 18 h 43"/>
                <a:gd name="T82" fmla="*/ 9 w 38"/>
                <a:gd name="T83" fmla="*/ 30 h 43"/>
                <a:gd name="T84" fmla="*/ 18 w 38"/>
                <a:gd name="T85" fmla="*/ 32 h 43"/>
                <a:gd name="T86" fmla="*/ 28 w 38"/>
                <a:gd name="T87" fmla="*/ 32 h 43"/>
                <a:gd name="T88" fmla="*/ 22 w 38"/>
                <a:gd name="T89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" h="43">
                  <a:moveTo>
                    <a:pt x="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7" y="43"/>
                    <a:pt x="36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0" y="42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35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32"/>
                    <a:pt x="35" y="32"/>
                    <a:pt x="35" y="32"/>
                  </a:cubicBezTo>
                  <a:close/>
                  <a:moveTo>
                    <a:pt x="36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7" y="32"/>
                    <a:pt x="37" y="32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1"/>
                    <a:pt x="37" y="4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32"/>
                    <a:pt x="36" y="32"/>
                    <a:pt x="36" y="32"/>
                  </a:cubicBezTo>
                  <a:close/>
                  <a:moveTo>
                    <a:pt x="36" y="38"/>
                  </a:moveTo>
                  <a:cubicBezTo>
                    <a:pt x="35" y="38"/>
                    <a:pt x="35" y="38"/>
                    <a:pt x="35" y="38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8"/>
                    <a:pt x="36" y="38"/>
                    <a:pt x="36" y="38"/>
                  </a:cubicBezTo>
                  <a:close/>
                  <a:moveTo>
                    <a:pt x="36" y="16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34" y="42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lose/>
                  <a:moveTo>
                    <a:pt x="34" y="3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lose/>
                  <a:moveTo>
                    <a:pt x="33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3"/>
                    <a:pt x="33" y="3"/>
                    <a:pt x="33" y="3"/>
                  </a:cubicBezTo>
                  <a:close/>
                  <a:moveTo>
                    <a:pt x="23" y="18"/>
                  </a:moveTo>
                  <a:cubicBezTo>
                    <a:pt x="23" y="11"/>
                    <a:pt x="14" y="11"/>
                    <a:pt x="14" y="18"/>
                  </a:cubicBezTo>
                  <a:cubicBezTo>
                    <a:pt x="14" y="21"/>
                    <a:pt x="18" y="23"/>
                    <a:pt x="15" y="27"/>
                  </a:cubicBezTo>
                  <a:cubicBezTo>
                    <a:pt x="14" y="28"/>
                    <a:pt x="9" y="28"/>
                    <a:pt x="9" y="3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28"/>
                    <a:pt x="23" y="28"/>
                    <a:pt x="22" y="27"/>
                  </a:cubicBezTo>
                  <a:cubicBezTo>
                    <a:pt x="19" y="23"/>
                    <a:pt x="23" y="21"/>
                    <a:pt x="23" y="18"/>
                  </a:cubicBez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78" name="Freeform 1769"/>
            <p:cNvSpPr>
              <a:spLocks noEditPoints="1"/>
            </p:cNvSpPr>
            <p:nvPr/>
          </p:nvSpPr>
          <p:spPr bwMode="auto">
            <a:xfrm>
              <a:off x="873" y="1584"/>
              <a:ext cx="38" cy="59"/>
            </a:xfrm>
            <a:custGeom>
              <a:avLst/>
              <a:gdLst>
                <a:gd name="T0" fmla="*/ 2 w 32"/>
                <a:gd name="T1" fmla="*/ 0 h 50"/>
                <a:gd name="T2" fmla="*/ 29 w 32"/>
                <a:gd name="T3" fmla="*/ 0 h 50"/>
                <a:gd name="T4" fmla="*/ 32 w 32"/>
                <a:gd name="T5" fmla="*/ 3 h 50"/>
                <a:gd name="T6" fmla="*/ 32 w 32"/>
                <a:gd name="T7" fmla="*/ 47 h 50"/>
                <a:gd name="T8" fmla="*/ 29 w 32"/>
                <a:gd name="T9" fmla="*/ 50 h 50"/>
                <a:gd name="T10" fmla="*/ 2 w 32"/>
                <a:gd name="T11" fmla="*/ 50 h 50"/>
                <a:gd name="T12" fmla="*/ 0 w 32"/>
                <a:gd name="T13" fmla="*/ 47 h 50"/>
                <a:gd name="T14" fmla="*/ 0 w 32"/>
                <a:gd name="T15" fmla="*/ 3 h 50"/>
                <a:gd name="T16" fmla="*/ 2 w 32"/>
                <a:gd name="T17" fmla="*/ 0 h 50"/>
                <a:gd name="T18" fmla="*/ 14 w 32"/>
                <a:gd name="T19" fmla="*/ 47 h 50"/>
                <a:gd name="T20" fmla="*/ 13 w 32"/>
                <a:gd name="T21" fmla="*/ 47 h 50"/>
                <a:gd name="T22" fmla="*/ 13 w 32"/>
                <a:gd name="T23" fmla="*/ 47 h 50"/>
                <a:gd name="T24" fmla="*/ 13 w 32"/>
                <a:gd name="T25" fmla="*/ 48 h 50"/>
                <a:gd name="T26" fmla="*/ 14 w 32"/>
                <a:gd name="T27" fmla="*/ 48 h 50"/>
                <a:gd name="T28" fmla="*/ 18 w 32"/>
                <a:gd name="T29" fmla="*/ 48 h 50"/>
                <a:gd name="T30" fmla="*/ 18 w 32"/>
                <a:gd name="T31" fmla="*/ 48 h 50"/>
                <a:gd name="T32" fmla="*/ 18 w 32"/>
                <a:gd name="T33" fmla="*/ 47 h 50"/>
                <a:gd name="T34" fmla="*/ 18 w 32"/>
                <a:gd name="T35" fmla="*/ 47 h 50"/>
                <a:gd name="T36" fmla="*/ 18 w 32"/>
                <a:gd name="T37" fmla="*/ 47 h 50"/>
                <a:gd name="T38" fmla="*/ 14 w 32"/>
                <a:gd name="T39" fmla="*/ 47 h 50"/>
                <a:gd name="T40" fmla="*/ 4 w 32"/>
                <a:gd name="T41" fmla="*/ 4 h 50"/>
                <a:gd name="T42" fmla="*/ 4 w 32"/>
                <a:gd name="T43" fmla="*/ 45 h 50"/>
                <a:gd name="T44" fmla="*/ 28 w 32"/>
                <a:gd name="T45" fmla="*/ 45 h 50"/>
                <a:gd name="T46" fmla="*/ 28 w 32"/>
                <a:gd name="T47" fmla="*/ 4 h 50"/>
                <a:gd name="T48" fmla="*/ 4 w 32"/>
                <a:gd name="T49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50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2"/>
                    <a:pt x="32" y="3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1" y="50"/>
                    <a:pt x="29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8"/>
                    <a:pt x="0" y="4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  <a:moveTo>
                    <a:pt x="14" y="47"/>
                  </a:move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4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7"/>
                    <a:pt x="14" y="47"/>
                    <a:pt x="14" y="47"/>
                  </a:cubicBezTo>
                  <a:close/>
                  <a:moveTo>
                    <a:pt x="4" y="4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79" name="Freeform 1770"/>
            <p:cNvSpPr>
              <a:spLocks/>
            </p:cNvSpPr>
            <p:nvPr/>
          </p:nvSpPr>
          <p:spPr bwMode="auto">
            <a:xfrm>
              <a:off x="880" y="1592"/>
              <a:ext cx="6" cy="6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0 h 5"/>
                <a:gd name="T4" fmla="*/ 5 w 5"/>
                <a:gd name="T5" fmla="*/ 1 h 5"/>
                <a:gd name="T6" fmla="*/ 5 w 5"/>
                <a:gd name="T7" fmla="*/ 4 h 5"/>
                <a:gd name="T8" fmla="*/ 5 w 5"/>
                <a:gd name="T9" fmla="*/ 5 h 5"/>
                <a:gd name="T10" fmla="*/ 1 w 5"/>
                <a:gd name="T11" fmla="*/ 5 h 5"/>
                <a:gd name="T12" fmla="*/ 0 w 5"/>
                <a:gd name="T13" fmla="*/ 4 h 5"/>
                <a:gd name="T14" fmla="*/ 0 w 5"/>
                <a:gd name="T15" fmla="*/ 1 h 5"/>
                <a:gd name="T16" fmla="*/ 1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0" name="Freeform 1771"/>
            <p:cNvSpPr>
              <a:spLocks/>
            </p:cNvSpPr>
            <p:nvPr/>
          </p:nvSpPr>
          <p:spPr bwMode="auto">
            <a:xfrm>
              <a:off x="889" y="1592"/>
              <a:ext cx="5" cy="6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0 h 5"/>
                <a:gd name="T4" fmla="*/ 5 w 5"/>
                <a:gd name="T5" fmla="*/ 1 h 5"/>
                <a:gd name="T6" fmla="*/ 5 w 5"/>
                <a:gd name="T7" fmla="*/ 4 h 5"/>
                <a:gd name="T8" fmla="*/ 5 w 5"/>
                <a:gd name="T9" fmla="*/ 5 h 5"/>
                <a:gd name="T10" fmla="*/ 1 w 5"/>
                <a:gd name="T11" fmla="*/ 5 h 5"/>
                <a:gd name="T12" fmla="*/ 0 w 5"/>
                <a:gd name="T13" fmla="*/ 4 h 5"/>
                <a:gd name="T14" fmla="*/ 0 w 5"/>
                <a:gd name="T15" fmla="*/ 1 h 5"/>
                <a:gd name="T16" fmla="*/ 1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1" name="Freeform 1772"/>
            <p:cNvSpPr>
              <a:spLocks/>
            </p:cNvSpPr>
            <p:nvPr/>
          </p:nvSpPr>
          <p:spPr bwMode="auto">
            <a:xfrm>
              <a:off x="898" y="1592"/>
              <a:ext cx="6" cy="6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0 h 5"/>
                <a:gd name="T4" fmla="*/ 5 w 5"/>
                <a:gd name="T5" fmla="*/ 1 h 5"/>
                <a:gd name="T6" fmla="*/ 5 w 5"/>
                <a:gd name="T7" fmla="*/ 4 h 5"/>
                <a:gd name="T8" fmla="*/ 4 w 5"/>
                <a:gd name="T9" fmla="*/ 5 h 5"/>
                <a:gd name="T10" fmla="*/ 0 w 5"/>
                <a:gd name="T11" fmla="*/ 5 h 5"/>
                <a:gd name="T12" fmla="*/ 0 w 5"/>
                <a:gd name="T13" fmla="*/ 4 h 5"/>
                <a:gd name="T14" fmla="*/ 0 w 5"/>
                <a:gd name="T15" fmla="*/ 1 h 5"/>
                <a:gd name="T16" fmla="*/ 0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2" name="Freeform 1773"/>
            <p:cNvSpPr>
              <a:spLocks/>
            </p:cNvSpPr>
            <p:nvPr/>
          </p:nvSpPr>
          <p:spPr bwMode="auto">
            <a:xfrm>
              <a:off x="880" y="1600"/>
              <a:ext cx="6" cy="6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0 h 5"/>
                <a:gd name="T4" fmla="*/ 5 w 5"/>
                <a:gd name="T5" fmla="*/ 1 h 5"/>
                <a:gd name="T6" fmla="*/ 5 w 5"/>
                <a:gd name="T7" fmla="*/ 4 h 5"/>
                <a:gd name="T8" fmla="*/ 5 w 5"/>
                <a:gd name="T9" fmla="*/ 5 h 5"/>
                <a:gd name="T10" fmla="*/ 1 w 5"/>
                <a:gd name="T11" fmla="*/ 5 h 5"/>
                <a:gd name="T12" fmla="*/ 0 w 5"/>
                <a:gd name="T13" fmla="*/ 4 h 5"/>
                <a:gd name="T14" fmla="*/ 0 w 5"/>
                <a:gd name="T15" fmla="*/ 1 h 5"/>
                <a:gd name="T16" fmla="*/ 1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6B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3" name="Freeform 1774"/>
            <p:cNvSpPr>
              <a:spLocks/>
            </p:cNvSpPr>
            <p:nvPr/>
          </p:nvSpPr>
          <p:spPr bwMode="auto">
            <a:xfrm>
              <a:off x="889" y="1600"/>
              <a:ext cx="5" cy="6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0 h 5"/>
                <a:gd name="T4" fmla="*/ 5 w 5"/>
                <a:gd name="T5" fmla="*/ 1 h 5"/>
                <a:gd name="T6" fmla="*/ 5 w 5"/>
                <a:gd name="T7" fmla="*/ 4 h 5"/>
                <a:gd name="T8" fmla="*/ 5 w 5"/>
                <a:gd name="T9" fmla="*/ 5 h 5"/>
                <a:gd name="T10" fmla="*/ 1 w 5"/>
                <a:gd name="T11" fmla="*/ 5 h 5"/>
                <a:gd name="T12" fmla="*/ 0 w 5"/>
                <a:gd name="T13" fmla="*/ 4 h 5"/>
                <a:gd name="T14" fmla="*/ 0 w 5"/>
                <a:gd name="T15" fmla="*/ 1 h 5"/>
                <a:gd name="T16" fmla="*/ 1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D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4" name="Freeform 1775"/>
            <p:cNvSpPr>
              <a:spLocks/>
            </p:cNvSpPr>
            <p:nvPr/>
          </p:nvSpPr>
          <p:spPr bwMode="auto">
            <a:xfrm>
              <a:off x="898" y="1600"/>
              <a:ext cx="6" cy="6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0 h 5"/>
                <a:gd name="T4" fmla="*/ 5 w 5"/>
                <a:gd name="T5" fmla="*/ 1 h 5"/>
                <a:gd name="T6" fmla="*/ 5 w 5"/>
                <a:gd name="T7" fmla="*/ 4 h 5"/>
                <a:gd name="T8" fmla="*/ 4 w 5"/>
                <a:gd name="T9" fmla="*/ 5 h 5"/>
                <a:gd name="T10" fmla="*/ 0 w 5"/>
                <a:gd name="T11" fmla="*/ 5 h 5"/>
                <a:gd name="T12" fmla="*/ 0 w 5"/>
                <a:gd name="T13" fmla="*/ 4 h 5"/>
                <a:gd name="T14" fmla="*/ 0 w 5"/>
                <a:gd name="T15" fmla="*/ 1 h 5"/>
                <a:gd name="T16" fmla="*/ 0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A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5" name="Freeform 1776"/>
            <p:cNvSpPr>
              <a:spLocks/>
            </p:cNvSpPr>
            <p:nvPr/>
          </p:nvSpPr>
          <p:spPr bwMode="auto">
            <a:xfrm>
              <a:off x="880" y="1609"/>
              <a:ext cx="6" cy="5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0 h 5"/>
                <a:gd name="T4" fmla="*/ 5 w 5"/>
                <a:gd name="T5" fmla="*/ 1 h 5"/>
                <a:gd name="T6" fmla="*/ 5 w 5"/>
                <a:gd name="T7" fmla="*/ 5 h 5"/>
                <a:gd name="T8" fmla="*/ 5 w 5"/>
                <a:gd name="T9" fmla="*/ 5 h 5"/>
                <a:gd name="T10" fmla="*/ 1 w 5"/>
                <a:gd name="T11" fmla="*/ 5 h 5"/>
                <a:gd name="T12" fmla="*/ 0 w 5"/>
                <a:gd name="T13" fmla="*/ 5 h 5"/>
                <a:gd name="T14" fmla="*/ 0 w 5"/>
                <a:gd name="T15" fmla="*/ 1 h 5"/>
                <a:gd name="T16" fmla="*/ 1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6" name="Freeform 1777"/>
            <p:cNvSpPr>
              <a:spLocks/>
            </p:cNvSpPr>
            <p:nvPr/>
          </p:nvSpPr>
          <p:spPr bwMode="auto">
            <a:xfrm>
              <a:off x="889" y="1609"/>
              <a:ext cx="5" cy="5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0 h 5"/>
                <a:gd name="T4" fmla="*/ 5 w 5"/>
                <a:gd name="T5" fmla="*/ 1 h 5"/>
                <a:gd name="T6" fmla="*/ 5 w 5"/>
                <a:gd name="T7" fmla="*/ 5 h 5"/>
                <a:gd name="T8" fmla="*/ 5 w 5"/>
                <a:gd name="T9" fmla="*/ 5 h 5"/>
                <a:gd name="T10" fmla="*/ 1 w 5"/>
                <a:gd name="T11" fmla="*/ 5 h 5"/>
                <a:gd name="T12" fmla="*/ 0 w 5"/>
                <a:gd name="T13" fmla="*/ 5 h 5"/>
                <a:gd name="T14" fmla="*/ 0 w 5"/>
                <a:gd name="T15" fmla="*/ 1 h 5"/>
                <a:gd name="T16" fmla="*/ 1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7" name="Freeform 1778"/>
            <p:cNvSpPr>
              <a:spLocks/>
            </p:cNvSpPr>
            <p:nvPr/>
          </p:nvSpPr>
          <p:spPr bwMode="auto">
            <a:xfrm>
              <a:off x="898" y="1609"/>
              <a:ext cx="6" cy="5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0 h 5"/>
                <a:gd name="T4" fmla="*/ 5 w 5"/>
                <a:gd name="T5" fmla="*/ 1 h 5"/>
                <a:gd name="T6" fmla="*/ 5 w 5"/>
                <a:gd name="T7" fmla="*/ 5 h 5"/>
                <a:gd name="T8" fmla="*/ 4 w 5"/>
                <a:gd name="T9" fmla="*/ 5 h 5"/>
                <a:gd name="T10" fmla="*/ 0 w 5"/>
                <a:gd name="T11" fmla="*/ 5 h 5"/>
                <a:gd name="T12" fmla="*/ 0 w 5"/>
                <a:gd name="T13" fmla="*/ 5 h 5"/>
                <a:gd name="T14" fmla="*/ 0 w 5"/>
                <a:gd name="T15" fmla="*/ 1 h 5"/>
                <a:gd name="T16" fmla="*/ 0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8" name="Freeform 1779"/>
            <p:cNvSpPr>
              <a:spLocks noEditPoints="1"/>
            </p:cNvSpPr>
            <p:nvPr/>
          </p:nvSpPr>
          <p:spPr bwMode="auto">
            <a:xfrm>
              <a:off x="782" y="1664"/>
              <a:ext cx="49" cy="50"/>
            </a:xfrm>
            <a:custGeom>
              <a:avLst/>
              <a:gdLst>
                <a:gd name="T0" fmla="*/ 40 w 41"/>
                <a:gd name="T1" fmla="*/ 0 h 42"/>
                <a:gd name="T2" fmla="*/ 2 w 41"/>
                <a:gd name="T3" fmla="*/ 0 h 42"/>
                <a:gd name="T4" fmla="*/ 0 w 41"/>
                <a:gd name="T5" fmla="*/ 2 h 42"/>
                <a:gd name="T6" fmla="*/ 0 w 41"/>
                <a:gd name="T7" fmla="*/ 40 h 42"/>
                <a:gd name="T8" fmla="*/ 2 w 41"/>
                <a:gd name="T9" fmla="*/ 42 h 42"/>
                <a:gd name="T10" fmla="*/ 40 w 41"/>
                <a:gd name="T11" fmla="*/ 42 h 42"/>
                <a:gd name="T12" fmla="*/ 41 w 41"/>
                <a:gd name="T13" fmla="*/ 40 h 42"/>
                <a:gd name="T14" fmla="*/ 41 w 41"/>
                <a:gd name="T15" fmla="*/ 2 h 42"/>
                <a:gd name="T16" fmla="*/ 40 w 41"/>
                <a:gd name="T17" fmla="*/ 0 h 42"/>
                <a:gd name="T18" fmla="*/ 16 w 41"/>
                <a:gd name="T19" fmla="*/ 10 h 42"/>
                <a:gd name="T20" fmla="*/ 16 w 41"/>
                <a:gd name="T21" fmla="*/ 10 h 42"/>
                <a:gd name="T22" fmla="*/ 16 w 41"/>
                <a:gd name="T23" fmla="*/ 10 h 42"/>
                <a:gd name="T24" fmla="*/ 18 w 41"/>
                <a:gd name="T25" fmla="*/ 10 h 42"/>
                <a:gd name="T26" fmla="*/ 30 w 41"/>
                <a:gd name="T27" fmla="*/ 22 h 42"/>
                <a:gd name="T28" fmla="*/ 40 w 41"/>
                <a:gd name="T29" fmla="*/ 11 h 42"/>
                <a:gd name="T30" fmla="*/ 40 w 41"/>
                <a:gd name="T31" fmla="*/ 11 h 42"/>
                <a:gd name="T32" fmla="*/ 40 w 41"/>
                <a:gd name="T33" fmla="*/ 17 h 42"/>
                <a:gd name="T34" fmla="*/ 40 w 41"/>
                <a:gd name="T35" fmla="*/ 17 h 42"/>
                <a:gd name="T36" fmla="*/ 34 w 41"/>
                <a:gd name="T37" fmla="*/ 24 h 42"/>
                <a:gd name="T38" fmla="*/ 40 w 41"/>
                <a:gd name="T39" fmla="*/ 30 h 42"/>
                <a:gd name="T40" fmla="*/ 40 w 41"/>
                <a:gd name="T41" fmla="*/ 36 h 42"/>
                <a:gd name="T42" fmla="*/ 31 w 41"/>
                <a:gd name="T43" fmla="*/ 28 h 42"/>
                <a:gd name="T44" fmla="*/ 28 w 41"/>
                <a:gd name="T45" fmla="*/ 31 h 42"/>
                <a:gd name="T46" fmla="*/ 22 w 41"/>
                <a:gd name="T47" fmla="*/ 37 h 42"/>
                <a:gd name="T48" fmla="*/ 26 w 41"/>
                <a:gd name="T49" fmla="*/ 41 h 42"/>
                <a:gd name="T50" fmla="*/ 20 w 41"/>
                <a:gd name="T51" fmla="*/ 41 h 42"/>
                <a:gd name="T52" fmla="*/ 1 w 41"/>
                <a:gd name="T53" fmla="*/ 23 h 42"/>
                <a:gd name="T54" fmla="*/ 1 w 41"/>
                <a:gd name="T55" fmla="*/ 18 h 42"/>
                <a:gd name="T56" fmla="*/ 3 w 41"/>
                <a:gd name="T57" fmla="*/ 20 h 42"/>
                <a:gd name="T58" fmla="*/ 19 w 41"/>
                <a:gd name="T59" fmla="*/ 2 h 42"/>
                <a:gd name="T60" fmla="*/ 25 w 41"/>
                <a:gd name="T61" fmla="*/ 2 h 42"/>
                <a:gd name="T62" fmla="*/ 17 w 41"/>
                <a:gd name="T63" fmla="*/ 10 h 42"/>
                <a:gd name="T64" fmla="*/ 18 w 41"/>
                <a:gd name="T65" fmla="*/ 10 h 42"/>
                <a:gd name="T66" fmla="*/ 20 w 41"/>
                <a:gd name="T67" fmla="*/ 18 h 42"/>
                <a:gd name="T68" fmla="*/ 28 w 41"/>
                <a:gd name="T69" fmla="*/ 25 h 42"/>
                <a:gd name="T70" fmla="*/ 28 w 41"/>
                <a:gd name="T71" fmla="*/ 25 h 42"/>
                <a:gd name="T72" fmla="*/ 28 w 41"/>
                <a:gd name="T73" fmla="*/ 25 h 42"/>
                <a:gd name="T74" fmla="*/ 19 w 41"/>
                <a:gd name="T75" fmla="*/ 34 h 42"/>
                <a:gd name="T76" fmla="*/ 13 w 41"/>
                <a:gd name="T77" fmla="*/ 29 h 42"/>
                <a:gd name="T78" fmla="*/ 13 w 41"/>
                <a:gd name="T79" fmla="*/ 29 h 42"/>
                <a:gd name="T80" fmla="*/ 6 w 41"/>
                <a:gd name="T81" fmla="*/ 23 h 42"/>
                <a:gd name="T82" fmla="*/ 10 w 41"/>
                <a:gd name="T83" fmla="*/ 18 h 42"/>
                <a:gd name="T84" fmla="*/ 10 w 41"/>
                <a:gd name="T85" fmla="*/ 18 h 42"/>
                <a:gd name="T86" fmla="*/ 10 w 41"/>
                <a:gd name="T87" fmla="*/ 18 h 42"/>
                <a:gd name="T88" fmla="*/ 10 w 41"/>
                <a:gd name="T89" fmla="*/ 18 h 42"/>
                <a:gd name="T90" fmla="*/ 10 w 41"/>
                <a:gd name="T91" fmla="*/ 19 h 42"/>
                <a:gd name="T92" fmla="*/ 15 w 41"/>
                <a:gd name="T93" fmla="*/ 30 h 42"/>
                <a:gd name="T94" fmla="*/ 20 w 41"/>
                <a:gd name="T95" fmla="*/ 19 h 42"/>
                <a:gd name="T96" fmla="*/ 20 w 41"/>
                <a:gd name="T97" fmla="*/ 19 h 42"/>
                <a:gd name="T98" fmla="*/ 20 w 41"/>
                <a:gd name="T99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" h="42">
                  <a:moveTo>
                    <a:pt x="4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2"/>
                    <a:pt x="2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1" y="42"/>
                    <a:pt x="41" y="41"/>
                    <a:pt x="41" y="4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0"/>
                    <a:pt x="40" y="0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8" y="10"/>
                  </a:moveTo>
                  <a:cubicBezTo>
                    <a:pt x="19" y="11"/>
                    <a:pt x="28" y="20"/>
                    <a:pt x="30" y="2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lose/>
                  <a:moveTo>
                    <a:pt x="20" y="1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3" y="23"/>
                    <a:pt x="14" y="25"/>
                    <a:pt x="15" y="30"/>
                  </a:cubicBezTo>
                  <a:cubicBezTo>
                    <a:pt x="17" y="25"/>
                    <a:pt x="18" y="23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8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89" name="Freeform 1780"/>
            <p:cNvSpPr>
              <a:spLocks noEditPoints="1"/>
            </p:cNvSpPr>
            <p:nvPr/>
          </p:nvSpPr>
          <p:spPr bwMode="auto">
            <a:xfrm>
              <a:off x="795" y="1677"/>
              <a:ext cx="11" cy="18"/>
            </a:xfrm>
            <a:custGeom>
              <a:avLst/>
              <a:gdLst>
                <a:gd name="T0" fmla="*/ 4 w 9"/>
                <a:gd name="T1" fmla="*/ 15 h 15"/>
                <a:gd name="T2" fmla="*/ 8 w 9"/>
                <a:gd name="T3" fmla="*/ 7 h 15"/>
                <a:gd name="T4" fmla="*/ 9 w 9"/>
                <a:gd name="T5" fmla="*/ 5 h 15"/>
                <a:gd name="T6" fmla="*/ 4 w 9"/>
                <a:gd name="T7" fmla="*/ 0 h 15"/>
                <a:gd name="T8" fmla="*/ 0 w 9"/>
                <a:gd name="T9" fmla="*/ 5 h 15"/>
                <a:gd name="T10" fmla="*/ 0 w 9"/>
                <a:gd name="T11" fmla="*/ 7 h 15"/>
                <a:gd name="T12" fmla="*/ 0 w 9"/>
                <a:gd name="T13" fmla="*/ 7 h 15"/>
                <a:gd name="T14" fmla="*/ 0 w 9"/>
                <a:gd name="T15" fmla="*/ 7 h 15"/>
                <a:gd name="T16" fmla="*/ 4 w 9"/>
                <a:gd name="T17" fmla="*/ 15 h 15"/>
                <a:gd name="T18" fmla="*/ 4 w 9"/>
                <a:gd name="T19" fmla="*/ 2 h 15"/>
                <a:gd name="T20" fmla="*/ 7 w 9"/>
                <a:gd name="T21" fmla="*/ 4 h 15"/>
                <a:gd name="T22" fmla="*/ 4 w 9"/>
                <a:gd name="T23" fmla="*/ 7 h 15"/>
                <a:gd name="T24" fmla="*/ 2 w 9"/>
                <a:gd name="T25" fmla="*/ 4 h 15"/>
                <a:gd name="T26" fmla="*/ 4 w 9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5">
                  <a:moveTo>
                    <a:pt x="4" y="15"/>
                  </a:moveTo>
                  <a:cubicBezTo>
                    <a:pt x="5" y="12"/>
                    <a:pt x="6" y="10"/>
                    <a:pt x="8" y="7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10"/>
                    <a:pt x="3" y="12"/>
                    <a:pt x="4" y="15"/>
                  </a:cubicBezTo>
                  <a:close/>
                  <a:moveTo>
                    <a:pt x="4" y="2"/>
                  </a:moveTo>
                  <a:cubicBezTo>
                    <a:pt x="6" y="2"/>
                    <a:pt x="7" y="3"/>
                    <a:pt x="7" y="4"/>
                  </a:cubicBezTo>
                  <a:cubicBezTo>
                    <a:pt x="7" y="6"/>
                    <a:pt x="6" y="7"/>
                    <a:pt x="4" y="7"/>
                  </a:cubicBezTo>
                  <a:cubicBezTo>
                    <a:pt x="3" y="7"/>
                    <a:pt x="2" y="6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0" name="Freeform 1781"/>
            <p:cNvSpPr>
              <a:spLocks/>
            </p:cNvSpPr>
            <p:nvPr/>
          </p:nvSpPr>
          <p:spPr bwMode="auto">
            <a:xfrm>
              <a:off x="1286" y="1510"/>
              <a:ext cx="37" cy="31"/>
            </a:xfrm>
            <a:custGeom>
              <a:avLst/>
              <a:gdLst>
                <a:gd name="T0" fmla="*/ 15 w 31"/>
                <a:gd name="T1" fmla="*/ 5 h 26"/>
                <a:gd name="T2" fmla="*/ 23 w 31"/>
                <a:gd name="T3" fmla="*/ 0 h 26"/>
                <a:gd name="T4" fmla="*/ 31 w 31"/>
                <a:gd name="T5" fmla="*/ 6 h 26"/>
                <a:gd name="T6" fmla="*/ 15 w 31"/>
                <a:gd name="T7" fmla="*/ 26 h 26"/>
                <a:gd name="T8" fmla="*/ 0 w 31"/>
                <a:gd name="T9" fmla="*/ 6 h 26"/>
                <a:gd name="T10" fmla="*/ 8 w 31"/>
                <a:gd name="T11" fmla="*/ 0 h 26"/>
                <a:gd name="T12" fmla="*/ 15 w 31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6">
                  <a:moveTo>
                    <a:pt x="15" y="5"/>
                  </a:moveTo>
                  <a:cubicBezTo>
                    <a:pt x="17" y="1"/>
                    <a:pt x="19" y="0"/>
                    <a:pt x="23" y="0"/>
                  </a:cubicBezTo>
                  <a:cubicBezTo>
                    <a:pt x="27" y="0"/>
                    <a:pt x="31" y="3"/>
                    <a:pt x="31" y="6"/>
                  </a:cubicBezTo>
                  <a:cubicBezTo>
                    <a:pt x="31" y="13"/>
                    <a:pt x="23" y="19"/>
                    <a:pt x="15" y="26"/>
                  </a:cubicBezTo>
                  <a:cubicBezTo>
                    <a:pt x="8" y="19"/>
                    <a:pt x="0" y="13"/>
                    <a:pt x="0" y="6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1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1" name="Freeform 1782"/>
            <p:cNvSpPr>
              <a:spLocks noEditPoints="1"/>
            </p:cNvSpPr>
            <p:nvPr/>
          </p:nvSpPr>
          <p:spPr bwMode="auto">
            <a:xfrm>
              <a:off x="1876" y="474"/>
              <a:ext cx="52" cy="52"/>
            </a:xfrm>
            <a:custGeom>
              <a:avLst/>
              <a:gdLst>
                <a:gd name="T0" fmla="*/ 22 w 44"/>
                <a:gd name="T1" fmla="*/ 0 h 44"/>
                <a:gd name="T2" fmla="*/ 44 w 44"/>
                <a:gd name="T3" fmla="*/ 22 h 44"/>
                <a:gd name="T4" fmla="*/ 22 w 44"/>
                <a:gd name="T5" fmla="*/ 44 h 44"/>
                <a:gd name="T6" fmla="*/ 0 w 44"/>
                <a:gd name="T7" fmla="*/ 22 h 44"/>
                <a:gd name="T8" fmla="*/ 22 w 44"/>
                <a:gd name="T9" fmla="*/ 0 h 44"/>
                <a:gd name="T10" fmla="*/ 22 w 44"/>
                <a:gd name="T11" fmla="*/ 25 h 44"/>
                <a:gd name="T12" fmla="*/ 24 w 44"/>
                <a:gd name="T13" fmla="*/ 23 h 44"/>
                <a:gd name="T14" fmla="*/ 32 w 44"/>
                <a:gd name="T15" fmla="*/ 13 h 44"/>
                <a:gd name="T16" fmla="*/ 32 w 44"/>
                <a:gd name="T17" fmla="*/ 11 h 44"/>
                <a:gd name="T18" fmla="*/ 32 w 44"/>
                <a:gd name="T19" fmla="*/ 11 h 44"/>
                <a:gd name="T20" fmla="*/ 30 w 44"/>
                <a:gd name="T21" fmla="*/ 11 h 44"/>
                <a:gd name="T22" fmla="*/ 22 w 44"/>
                <a:gd name="T23" fmla="*/ 21 h 44"/>
                <a:gd name="T24" fmla="*/ 17 w 44"/>
                <a:gd name="T25" fmla="*/ 17 h 44"/>
                <a:gd name="T26" fmla="*/ 15 w 44"/>
                <a:gd name="T27" fmla="*/ 17 h 44"/>
                <a:gd name="T28" fmla="*/ 15 w 44"/>
                <a:gd name="T29" fmla="*/ 17 h 44"/>
                <a:gd name="T30" fmla="*/ 15 w 44"/>
                <a:gd name="T31" fmla="*/ 19 h 44"/>
                <a:gd name="T32" fmla="*/ 20 w 44"/>
                <a:gd name="T33" fmla="*/ 23 h 44"/>
                <a:gd name="T34" fmla="*/ 22 w 44"/>
                <a:gd name="T35" fmla="*/ 25 h 44"/>
                <a:gd name="T36" fmla="*/ 7 w 44"/>
                <a:gd name="T37" fmla="*/ 23 h 44"/>
                <a:gd name="T38" fmla="*/ 11 w 44"/>
                <a:gd name="T39" fmla="*/ 23 h 44"/>
                <a:gd name="T40" fmla="*/ 11 w 44"/>
                <a:gd name="T41" fmla="*/ 21 h 44"/>
                <a:gd name="T42" fmla="*/ 7 w 44"/>
                <a:gd name="T43" fmla="*/ 21 h 44"/>
                <a:gd name="T44" fmla="*/ 7 w 44"/>
                <a:gd name="T45" fmla="*/ 23 h 44"/>
                <a:gd name="T46" fmla="*/ 33 w 44"/>
                <a:gd name="T47" fmla="*/ 23 h 44"/>
                <a:gd name="T48" fmla="*/ 38 w 44"/>
                <a:gd name="T49" fmla="*/ 23 h 44"/>
                <a:gd name="T50" fmla="*/ 38 w 44"/>
                <a:gd name="T51" fmla="*/ 21 h 44"/>
                <a:gd name="T52" fmla="*/ 33 w 44"/>
                <a:gd name="T53" fmla="*/ 21 h 44"/>
                <a:gd name="T54" fmla="*/ 33 w 44"/>
                <a:gd name="T55" fmla="*/ 23 h 44"/>
                <a:gd name="T56" fmla="*/ 21 w 44"/>
                <a:gd name="T57" fmla="*/ 6 h 44"/>
                <a:gd name="T58" fmla="*/ 21 w 44"/>
                <a:gd name="T59" fmla="*/ 11 h 44"/>
                <a:gd name="T60" fmla="*/ 23 w 44"/>
                <a:gd name="T61" fmla="*/ 11 h 44"/>
                <a:gd name="T62" fmla="*/ 23 w 44"/>
                <a:gd name="T63" fmla="*/ 6 h 44"/>
                <a:gd name="T64" fmla="*/ 21 w 44"/>
                <a:gd name="T65" fmla="*/ 6 h 44"/>
                <a:gd name="T66" fmla="*/ 21 w 44"/>
                <a:gd name="T67" fmla="*/ 33 h 44"/>
                <a:gd name="T68" fmla="*/ 21 w 44"/>
                <a:gd name="T69" fmla="*/ 37 h 44"/>
                <a:gd name="T70" fmla="*/ 23 w 44"/>
                <a:gd name="T71" fmla="*/ 37 h 44"/>
                <a:gd name="T72" fmla="*/ 23 w 44"/>
                <a:gd name="T73" fmla="*/ 33 h 44"/>
                <a:gd name="T74" fmla="*/ 21 w 44"/>
                <a:gd name="T75" fmla="*/ 33 h 44"/>
                <a:gd name="T76" fmla="*/ 22 w 44"/>
                <a:gd name="T77" fmla="*/ 4 h 44"/>
                <a:gd name="T78" fmla="*/ 4 w 44"/>
                <a:gd name="T79" fmla="*/ 22 h 44"/>
                <a:gd name="T80" fmla="*/ 22 w 44"/>
                <a:gd name="T81" fmla="*/ 40 h 44"/>
                <a:gd name="T82" fmla="*/ 40 w 44"/>
                <a:gd name="T83" fmla="*/ 22 h 44"/>
                <a:gd name="T84" fmla="*/ 22 w 44"/>
                <a:gd name="T8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34" y="0"/>
                    <a:pt x="44" y="10"/>
                    <a:pt x="44" y="22"/>
                  </a:cubicBezTo>
                  <a:cubicBezTo>
                    <a:pt x="44" y="34"/>
                    <a:pt x="34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lose/>
                  <a:moveTo>
                    <a:pt x="22" y="25"/>
                  </a:moveTo>
                  <a:cubicBezTo>
                    <a:pt x="24" y="23"/>
                    <a:pt x="24" y="23"/>
                    <a:pt x="24" y="2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2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1"/>
                    <a:pt x="30" y="11"/>
                    <a:pt x="30" y="1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6"/>
                    <a:pt x="15" y="16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9"/>
                    <a:pt x="15" y="19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5"/>
                    <a:pt x="22" y="25"/>
                    <a:pt x="22" y="25"/>
                  </a:cubicBezTo>
                  <a:close/>
                  <a:moveTo>
                    <a:pt x="7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3"/>
                    <a:pt x="7" y="23"/>
                    <a:pt x="7" y="23"/>
                  </a:cubicBezTo>
                  <a:close/>
                  <a:moveTo>
                    <a:pt x="33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21" y="6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21" y="33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1" y="33"/>
                    <a:pt x="21" y="33"/>
                    <a:pt x="21" y="33"/>
                  </a:cubicBezTo>
                  <a:close/>
                  <a:moveTo>
                    <a:pt x="22" y="4"/>
                  </a:moveTo>
                  <a:cubicBezTo>
                    <a:pt x="12" y="4"/>
                    <a:pt x="4" y="12"/>
                    <a:pt x="4" y="22"/>
                  </a:cubicBezTo>
                  <a:cubicBezTo>
                    <a:pt x="4" y="32"/>
                    <a:pt x="12" y="40"/>
                    <a:pt x="22" y="40"/>
                  </a:cubicBezTo>
                  <a:cubicBezTo>
                    <a:pt x="32" y="40"/>
                    <a:pt x="40" y="32"/>
                    <a:pt x="40" y="22"/>
                  </a:cubicBezTo>
                  <a:cubicBezTo>
                    <a:pt x="40" y="12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2" name="Freeform 1783"/>
            <p:cNvSpPr>
              <a:spLocks noEditPoints="1"/>
            </p:cNvSpPr>
            <p:nvPr/>
          </p:nvSpPr>
          <p:spPr bwMode="auto">
            <a:xfrm>
              <a:off x="1746" y="725"/>
              <a:ext cx="49" cy="51"/>
            </a:xfrm>
            <a:custGeom>
              <a:avLst/>
              <a:gdLst>
                <a:gd name="T0" fmla="*/ 6 w 41"/>
                <a:gd name="T1" fmla="*/ 8 h 43"/>
                <a:gd name="T2" fmla="*/ 10 w 41"/>
                <a:gd name="T3" fmla="*/ 14 h 43"/>
                <a:gd name="T4" fmla="*/ 14 w 41"/>
                <a:gd name="T5" fmla="*/ 10 h 43"/>
                <a:gd name="T6" fmla="*/ 16 w 41"/>
                <a:gd name="T7" fmla="*/ 8 h 43"/>
                <a:gd name="T8" fmla="*/ 20 w 41"/>
                <a:gd name="T9" fmla="*/ 14 h 43"/>
                <a:gd name="T10" fmla="*/ 24 w 41"/>
                <a:gd name="T11" fmla="*/ 10 h 43"/>
                <a:gd name="T12" fmla="*/ 26 w 41"/>
                <a:gd name="T13" fmla="*/ 8 h 43"/>
                <a:gd name="T14" fmla="*/ 29 w 41"/>
                <a:gd name="T15" fmla="*/ 14 h 43"/>
                <a:gd name="T16" fmla="*/ 34 w 41"/>
                <a:gd name="T17" fmla="*/ 10 h 43"/>
                <a:gd name="T18" fmla="*/ 35 w 41"/>
                <a:gd name="T19" fmla="*/ 8 h 43"/>
                <a:gd name="T20" fmla="*/ 41 w 41"/>
                <a:gd name="T21" fmla="*/ 37 h 43"/>
                <a:gd name="T22" fmla="*/ 6 w 41"/>
                <a:gd name="T23" fmla="*/ 43 h 43"/>
                <a:gd name="T24" fmla="*/ 0 w 41"/>
                <a:gd name="T25" fmla="*/ 14 h 43"/>
                <a:gd name="T26" fmla="*/ 10 w 41"/>
                <a:gd name="T27" fmla="*/ 33 h 43"/>
                <a:gd name="T28" fmla="*/ 15 w 41"/>
                <a:gd name="T29" fmla="*/ 38 h 43"/>
                <a:gd name="T30" fmla="*/ 21 w 41"/>
                <a:gd name="T31" fmla="*/ 33 h 43"/>
                <a:gd name="T32" fmla="*/ 18 w 41"/>
                <a:gd name="T33" fmla="*/ 29 h 43"/>
                <a:gd name="T34" fmla="*/ 19 w 41"/>
                <a:gd name="T35" fmla="*/ 23 h 43"/>
                <a:gd name="T36" fmla="*/ 13 w 41"/>
                <a:gd name="T37" fmla="*/ 22 h 43"/>
                <a:gd name="T38" fmla="*/ 10 w 41"/>
                <a:gd name="T39" fmla="*/ 25 h 43"/>
                <a:gd name="T40" fmla="*/ 14 w 41"/>
                <a:gd name="T41" fmla="*/ 24 h 43"/>
                <a:gd name="T42" fmla="*/ 17 w 41"/>
                <a:gd name="T43" fmla="*/ 24 h 43"/>
                <a:gd name="T44" fmla="*/ 16 w 41"/>
                <a:gd name="T45" fmla="*/ 27 h 43"/>
                <a:gd name="T46" fmla="*/ 14 w 41"/>
                <a:gd name="T47" fmla="*/ 30 h 43"/>
                <a:gd name="T48" fmla="*/ 17 w 41"/>
                <a:gd name="T49" fmla="*/ 31 h 43"/>
                <a:gd name="T50" fmla="*/ 17 w 41"/>
                <a:gd name="T51" fmla="*/ 34 h 43"/>
                <a:gd name="T52" fmla="*/ 14 w 41"/>
                <a:gd name="T53" fmla="*/ 35 h 43"/>
                <a:gd name="T54" fmla="*/ 10 w 41"/>
                <a:gd name="T55" fmla="*/ 33 h 43"/>
                <a:gd name="T56" fmla="*/ 31 w 41"/>
                <a:gd name="T57" fmla="*/ 21 h 43"/>
                <a:gd name="T58" fmla="*/ 26 w 41"/>
                <a:gd name="T59" fmla="*/ 24 h 43"/>
                <a:gd name="T60" fmla="*/ 24 w 41"/>
                <a:gd name="T61" fmla="*/ 28 h 43"/>
                <a:gd name="T62" fmla="*/ 28 w 41"/>
                <a:gd name="T63" fmla="*/ 37 h 43"/>
                <a:gd name="T64" fmla="*/ 39 w 41"/>
                <a:gd name="T65" fmla="*/ 18 h 43"/>
                <a:gd name="T66" fmla="*/ 2 w 41"/>
                <a:gd name="T67" fmla="*/ 36 h 43"/>
                <a:gd name="T68" fmla="*/ 34 w 41"/>
                <a:gd name="T69" fmla="*/ 41 h 43"/>
                <a:gd name="T70" fmla="*/ 39 w 41"/>
                <a:gd name="T71" fmla="*/ 18 h 43"/>
                <a:gd name="T72" fmla="*/ 9 w 41"/>
                <a:gd name="T73" fmla="*/ 2 h 43"/>
                <a:gd name="T74" fmla="*/ 10 w 41"/>
                <a:gd name="T75" fmla="*/ 12 h 43"/>
                <a:gd name="T76" fmla="*/ 12 w 41"/>
                <a:gd name="T77" fmla="*/ 10 h 43"/>
                <a:gd name="T78" fmla="*/ 11 w 41"/>
                <a:gd name="T79" fmla="*/ 0 h 43"/>
                <a:gd name="T80" fmla="*/ 29 w 41"/>
                <a:gd name="T81" fmla="*/ 0 h 43"/>
                <a:gd name="T82" fmla="*/ 28 w 41"/>
                <a:gd name="T83" fmla="*/ 10 h 43"/>
                <a:gd name="T84" fmla="*/ 30 w 41"/>
                <a:gd name="T85" fmla="*/ 12 h 43"/>
                <a:gd name="T86" fmla="*/ 31 w 41"/>
                <a:gd name="T87" fmla="*/ 2 h 43"/>
                <a:gd name="T88" fmla="*/ 29 w 41"/>
                <a:gd name="T89" fmla="*/ 0 h 43"/>
                <a:gd name="T90" fmla="*/ 18 w 41"/>
                <a:gd name="T91" fmla="*/ 2 h 43"/>
                <a:gd name="T92" fmla="*/ 20 w 41"/>
                <a:gd name="T93" fmla="*/ 12 h 43"/>
                <a:gd name="T94" fmla="*/ 22 w 41"/>
                <a:gd name="T95" fmla="*/ 10 h 43"/>
                <a:gd name="T96" fmla="*/ 20 w 41"/>
                <a:gd name="T9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" h="43"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2"/>
                    <a:pt x="8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4" y="12"/>
                    <a:pt x="14" y="1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8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2" y="14"/>
                    <a:pt x="24" y="12"/>
                    <a:pt x="24" y="10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2"/>
                    <a:pt x="27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2" y="14"/>
                    <a:pt x="34" y="12"/>
                    <a:pt x="34" y="1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8" y="8"/>
                    <a:pt x="41" y="11"/>
                    <a:pt x="41" y="1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0"/>
                    <a:pt x="38" y="43"/>
                    <a:pt x="3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2" y="43"/>
                    <a:pt x="0" y="40"/>
                    <a:pt x="0" y="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"/>
                    <a:pt x="2" y="8"/>
                    <a:pt x="6" y="8"/>
                  </a:cubicBezTo>
                  <a:close/>
                  <a:moveTo>
                    <a:pt x="10" y="33"/>
                  </a:moveTo>
                  <a:cubicBezTo>
                    <a:pt x="10" y="35"/>
                    <a:pt x="11" y="36"/>
                    <a:pt x="12" y="36"/>
                  </a:cubicBezTo>
                  <a:cubicBezTo>
                    <a:pt x="13" y="37"/>
                    <a:pt x="14" y="38"/>
                    <a:pt x="15" y="38"/>
                  </a:cubicBezTo>
                  <a:cubicBezTo>
                    <a:pt x="17" y="38"/>
                    <a:pt x="18" y="37"/>
                    <a:pt x="19" y="36"/>
                  </a:cubicBezTo>
                  <a:cubicBezTo>
                    <a:pt x="20" y="35"/>
                    <a:pt x="21" y="34"/>
                    <a:pt x="21" y="33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19" y="29"/>
                    <a:pt x="19" y="29"/>
                    <a:pt x="18" y="29"/>
                  </a:cubicBezTo>
                  <a:cubicBezTo>
                    <a:pt x="19" y="28"/>
                    <a:pt x="20" y="27"/>
                    <a:pt x="20" y="25"/>
                  </a:cubicBezTo>
                  <a:cubicBezTo>
                    <a:pt x="20" y="24"/>
                    <a:pt x="20" y="23"/>
                    <a:pt x="19" y="23"/>
                  </a:cubicBezTo>
                  <a:cubicBezTo>
                    <a:pt x="18" y="22"/>
                    <a:pt x="17" y="21"/>
                    <a:pt x="15" y="21"/>
                  </a:cubicBezTo>
                  <a:cubicBezTo>
                    <a:pt x="14" y="21"/>
                    <a:pt x="14" y="21"/>
                    <a:pt x="13" y="22"/>
                  </a:cubicBezTo>
                  <a:cubicBezTo>
                    <a:pt x="12" y="22"/>
                    <a:pt x="12" y="23"/>
                    <a:pt x="11" y="23"/>
                  </a:cubicBezTo>
                  <a:cubicBezTo>
                    <a:pt x="11" y="24"/>
                    <a:pt x="11" y="24"/>
                    <a:pt x="10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4" y="25"/>
                    <a:pt x="14" y="24"/>
                  </a:cubicBezTo>
                  <a:cubicBezTo>
                    <a:pt x="14" y="24"/>
                    <a:pt x="15" y="24"/>
                    <a:pt x="15" y="24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5"/>
                    <a:pt x="17" y="25"/>
                    <a:pt x="17" y="26"/>
                  </a:cubicBezTo>
                  <a:cubicBezTo>
                    <a:pt x="17" y="26"/>
                    <a:pt x="17" y="27"/>
                    <a:pt x="16" y="27"/>
                  </a:cubicBezTo>
                  <a:cubicBezTo>
                    <a:pt x="16" y="27"/>
                    <a:pt x="15" y="28"/>
                    <a:pt x="14" y="28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6" y="30"/>
                    <a:pt x="17" y="30"/>
                    <a:pt x="17" y="31"/>
                  </a:cubicBezTo>
                  <a:cubicBezTo>
                    <a:pt x="17" y="31"/>
                    <a:pt x="18" y="32"/>
                    <a:pt x="18" y="32"/>
                  </a:cubicBezTo>
                  <a:cubicBezTo>
                    <a:pt x="18" y="33"/>
                    <a:pt x="17" y="34"/>
                    <a:pt x="17" y="34"/>
                  </a:cubicBezTo>
                  <a:cubicBezTo>
                    <a:pt x="17" y="35"/>
                    <a:pt x="16" y="35"/>
                    <a:pt x="15" y="35"/>
                  </a:cubicBezTo>
                  <a:cubicBezTo>
                    <a:pt x="15" y="35"/>
                    <a:pt x="14" y="35"/>
                    <a:pt x="14" y="35"/>
                  </a:cubicBezTo>
                  <a:cubicBezTo>
                    <a:pt x="13" y="34"/>
                    <a:pt x="13" y="34"/>
                    <a:pt x="13" y="33"/>
                  </a:cubicBezTo>
                  <a:cubicBezTo>
                    <a:pt x="10" y="33"/>
                    <a:pt x="10" y="33"/>
                    <a:pt x="10" y="33"/>
                  </a:cubicBezTo>
                  <a:close/>
                  <a:moveTo>
                    <a:pt x="31" y="37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2"/>
                    <a:pt x="27" y="23"/>
                    <a:pt x="26" y="24"/>
                  </a:cubicBezTo>
                  <a:cubicBezTo>
                    <a:pt x="25" y="25"/>
                    <a:pt x="24" y="25"/>
                    <a:pt x="24" y="25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8"/>
                    <a:pt x="26" y="27"/>
                    <a:pt x="28" y="26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1" y="37"/>
                    <a:pt x="31" y="37"/>
                    <a:pt x="31" y="37"/>
                  </a:cubicBezTo>
                  <a:close/>
                  <a:moveTo>
                    <a:pt x="39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9"/>
                    <a:pt x="4" y="41"/>
                    <a:pt x="6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7" y="41"/>
                    <a:pt x="39" y="39"/>
                    <a:pt x="39" y="36"/>
                  </a:cubicBezTo>
                  <a:cubicBezTo>
                    <a:pt x="39" y="18"/>
                    <a:pt x="39" y="18"/>
                    <a:pt x="39" y="18"/>
                  </a:cubicBezTo>
                  <a:close/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1"/>
                    <a:pt x="12" y="1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29" y="0"/>
                  </a:moveTo>
                  <a:cubicBezTo>
                    <a:pt x="28" y="0"/>
                    <a:pt x="28" y="1"/>
                    <a:pt x="28" y="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2"/>
                    <a:pt x="29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1"/>
                    <a:pt x="31" y="1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lose/>
                  <a:moveTo>
                    <a:pt x="20" y="0"/>
                  </a:moveTo>
                  <a:cubicBezTo>
                    <a:pt x="19" y="0"/>
                    <a:pt x="18" y="1"/>
                    <a:pt x="18" y="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9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2" y="11"/>
                    <a:pt x="22" y="10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9D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3" name="Freeform 1784"/>
            <p:cNvSpPr>
              <a:spLocks noEditPoints="1"/>
            </p:cNvSpPr>
            <p:nvPr/>
          </p:nvSpPr>
          <p:spPr bwMode="auto">
            <a:xfrm>
              <a:off x="583" y="2059"/>
              <a:ext cx="51" cy="53"/>
            </a:xfrm>
            <a:custGeom>
              <a:avLst/>
              <a:gdLst>
                <a:gd name="T0" fmla="*/ 22 w 43"/>
                <a:gd name="T1" fmla="*/ 0 h 45"/>
                <a:gd name="T2" fmla="*/ 25 w 43"/>
                <a:gd name="T3" fmla="*/ 1 h 45"/>
                <a:gd name="T4" fmla="*/ 25 w 43"/>
                <a:gd name="T5" fmla="*/ 3 h 45"/>
                <a:gd name="T6" fmla="*/ 26 w 43"/>
                <a:gd name="T7" fmla="*/ 5 h 45"/>
                <a:gd name="T8" fmla="*/ 29 w 43"/>
                <a:gd name="T9" fmla="*/ 7 h 45"/>
                <a:gd name="T10" fmla="*/ 31 w 43"/>
                <a:gd name="T11" fmla="*/ 7 h 45"/>
                <a:gd name="T12" fmla="*/ 35 w 43"/>
                <a:gd name="T13" fmla="*/ 5 h 45"/>
                <a:gd name="T14" fmla="*/ 39 w 43"/>
                <a:gd name="T15" fmla="*/ 9 h 45"/>
                <a:gd name="T16" fmla="*/ 37 w 43"/>
                <a:gd name="T17" fmla="*/ 12 h 45"/>
                <a:gd name="T18" fmla="*/ 36 w 43"/>
                <a:gd name="T19" fmla="*/ 14 h 45"/>
                <a:gd name="T20" fmla="*/ 38 w 43"/>
                <a:gd name="T21" fmla="*/ 18 h 45"/>
                <a:gd name="T22" fmla="*/ 39 w 43"/>
                <a:gd name="T23" fmla="*/ 19 h 45"/>
                <a:gd name="T24" fmla="*/ 43 w 43"/>
                <a:gd name="T25" fmla="*/ 20 h 45"/>
                <a:gd name="T26" fmla="*/ 43 w 43"/>
                <a:gd name="T27" fmla="*/ 23 h 45"/>
                <a:gd name="T28" fmla="*/ 43 w 43"/>
                <a:gd name="T29" fmla="*/ 26 h 45"/>
                <a:gd name="T30" fmla="*/ 40 w 43"/>
                <a:gd name="T31" fmla="*/ 26 h 45"/>
                <a:gd name="T32" fmla="*/ 38 w 43"/>
                <a:gd name="T33" fmla="*/ 27 h 45"/>
                <a:gd name="T34" fmla="*/ 36 w 43"/>
                <a:gd name="T35" fmla="*/ 30 h 45"/>
                <a:gd name="T36" fmla="*/ 37 w 43"/>
                <a:gd name="T37" fmla="*/ 32 h 45"/>
                <a:gd name="T38" fmla="*/ 38 w 43"/>
                <a:gd name="T39" fmla="*/ 37 h 45"/>
                <a:gd name="T40" fmla="*/ 35 w 43"/>
                <a:gd name="T41" fmla="*/ 40 h 45"/>
                <a:gd name="T42" fmla="*/ 33 w 43"/>
                <a:gd name="T43" fmla="*/ 38 h 45"/>
                <a:gd name="T44" fmla="*/ 31 w 43"/>
                <a:gd name="T45" fmla="*/ 37 h 45"/>
                <a:gd name="T46" fmla="*/ 27 w 43"/>
                <a:gd name="T47" fmla="*/ 39 h 45"/>
                <a:gd name="T48" fmla="*/ 26 w 43"/>
                <a:gd name="T49" fmla="*/ 40 h 45"/>
                <a:gd name="T50" fmla="*/ 25 w 43"/>
                <a:gd name="T51" fmla="*/ 45 h 45"/>
                <a:gd name="T52" fmla="*/ 22 w 43"/>
                <a:gd name="T53" fmla="*/ 45 h 45"/>
                <a:gd name="T54" fmla="*/ 19 w 43"/>
                <a:gd name="T55" fmla="*/ 45 h 45"/>
                <a:gd name="T56" fmla="*/ 18 w 43"/>
                <a:gd name="T57" fmla="*/ 41 h 45"/>
                <a:gd name="T58" fmla="*/ 18 w 43"/>
                <a:gd name="T59" fmla="*/ 39 h 45"/>
                <a:gd name="T60" fmla="*/ 14 w 43"/>
                <a:gd name="T61" fmla="*/ 37 h 45"/>
                <a:gd name="T62" fmla="*/ 12 w 43"/>
                <a:gd name="T63" fmla="*/ 38 h 45"/>
                <a:gd name="T64" fmla="*/ 8 w 43"/>
                <a:gd name="T65" fmla="*/ 40 h 45"/>
                <a:gd name="T66" fmla="*/ 4 w 43"/>
                <a:gd name="T67" fmla="*/ 36 h 45"/>
                <a:gd name="T68" fmla="*/ 6 w 43"/>
                <a:gd name="T69" fmla="*/ 32 h 45"/>
                <a:gd name="T70" fmla="*/ 7 w 43"/>
                <a:gd name="T71" fmla="*/ 30 h 45"/>
                <a:gd name="T72" fmla="*/ 5 w 43"/>
                <a:gd name="T73" fmla="*/ 26 h 45"/>
                <a:gd name="T74" fmla="*/ 4 w 43"/>
                <a:gd name="T75" fmla="*/ 26 h 45"/>
                <a:gd name="T76" fmla="*/ 0 w 43"/>
                <a:gd name="T77" fmla="*/ 25 h 45"/>
                <a:gd name="T78" fmla="*/ 0 w 43"/>
                <a:gd name="T79" fmla="*/ 23 h 45"/>
                <a:gd name="T80" fmla="*/ 0 w 43"/>
                <a:gd name="T81" fmla="*/ 20 h 45"/>
                <a:gd name="T82" fmla="*/ 3 w 43"/>
                <a:gd name="T83" fmla="*/ 19 h 45"/>
                <a:gd name="T84" fmla="*/ 5 w 43"/>
                <a:gd name="T85" fmla="*/ 18 h 45"/>
                <a:gd name="T86" fmla="*/ 7 w 43"/>
                <a:gd name="T87" fmla="*/ 15 h 45"/>
                <a:gd name="T88" fmla="*/ 6 w 43"/>
                <a:gd name="T89" fmla="*/ 13 h 45"/>
                <a:gd name="T90" fmla="*/ 4 w 43"/>
                <a:gd name="T91" fmla="*/ 9 h 45"/>
                <a:gd name="T92" fmla="*/ 9 w 43"/>
                <a:gd name="T93" fmla="*/ 5 h 45"/>
                <a:gd name="T94" fmla="*/ 11 w 43"/>
                <a:gd name="T95" fmla="*/ 6 h 45"/>
                <a:gd name="T96" fmla="*/ 13 w 43"/>
                <a:gd name="T97" fmla="*/ 7 h 45"/>
                <a:gd name="T98" fmla="*/ 17 w 43"/>
                <a:gd name="T99" fmla="*/ 6 h 45"/>
                <a:gd name="T100" fmla="*/ 18 w 43"/>
                <a:gd name="T101" fmla="*/ 4 h 45"/>
                <a:gd name="T102" fmla="*/ 19 w 43"/>
                <a:gd name="T103" fmla="*/ 1 h 45"/>
                <a:gd name="T104" fmla="*/ 22 w 43"/>
                <a:gd name="T105" fmla="*/ 0 h 45"/>
                <a:gd name="T106" fmla="*/ 22 w 43"/>
                <a:gd name="T107" fmla="*/ 9 h 45"/>
                <a:gd name="T108" fmla="*/ 12 w 43"/>
                <a:gd name="T109" fmla="*/ 13 h 45"/>
                <a:gd name="T110" fmla="*/ 8 w 43"/>
                <a:gd name="T111" fmla="*/ 23 h 45"/>
                <a:gd name="T112" fmla="*/ 12 w 43"/>
                <a:gd name="T113" fmla="*/ 33 h 45"/>
                <a:gd name="T114" fmla="*/ 22 w 43"/>
                <a:gd name="T115" fmla="*/ 37 h 45"/>
                <a:gd name="T116" fmla="*/ 31 w 43"/>
                <a:gd name="T117" fmla="*/ 33 h 45"/>
                <a:gd name="T118" fmla="*/ 35 w 43"/>
                <a:gd name="T119" fmla="*/ 23 h 45"/>
                <a:gd name="T120" fmla="*/ 31 w 43"/>
                <a:gd name="T121" fmla="*/ 13 h 45"/>
                <a:gd name="T122" fmla="*/ 22 w 43"/>
                <a:gd name="T123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" h="45">
                  <a:moveTo>
                    <a:pt x="22" y="0"/>
                  </a:moveTo>
                  <a:cubicBezTo>
                    <a:pt x="23" y="0"/>
                    <a:pt x="24" y="0"/>
                    <a:pt x="25" y="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4"/>
                    <a:pt x="25" y="5"/>
                    <a:pt x="26" y="5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6"/>
                    <a:pt x="38" y="7"/>
                    <a:pt x="39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6" y="14"/>
                    <a:pt x="36" y="14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9" y="18"/>
                    <a:pt x="39" y="19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2"/>
                    <a:pt x="43" y="23"/>
                  </a:cubicBezTo>
                  <a:cubicBezTo>
                    <a:pt x="43" y="24"/>
                    <a:pt x="43" y="25"/>
                    <a:pt x="43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7"/>
                    <a:pt x="38" y="27"/>
                    <a:pt x="38" y="27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1"/>
                    <a:pt x="36" y="32"/>
                    <a:pt x="37" y="32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6" y="39"/>
                    <a:pt x="35" y="40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1" y="37"/>
                    <a:pt x="31" y="37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6" y="40"/>
                    <a:pt x="26" y="40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3" y="45"/>
                    <a:pt x="22" y="45"/>
                  </a:cubicBezTo>
                  <a:cubicBezTo>
                    <a:pt x="21" y="45"/>
                    <a:pt x="20" y="45"/>
                    <a:pt x="19" y="45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0"/>
                    <a:pt x="18" y="39"/>
                    <a:pt x="18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3" y="37"/>
                    <a:pt x="12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39"/>
                    <a:pt x="5" y="37"/>
                    <a:pt x="4" y="3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1"/>
                    <a:pt x="7" y="31"/>
                    <a:pt x="7" y="30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5" y="19"/>
                    <a:pt x="5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6" y="1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7" y="6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0"/>
                    <a:pt x="21" y="0"/>
                    <a:pt x="22" y="0"/>
                  </a:cubicBezTo>
                  <a:close/>
                  <a:moveTo>
                    <a:pt x="22" y="9"/>
                  </a:moveTo>
                  <a:cubicBezTo>
                    <a:pt x="18" y="9"/>
                    <a:pt x="15" y="10"/>
                    <a:pt x="12" y="13"/>
                  </a:cubicBezTo>
                  <a:cubicBezTo>
                    <a:pt x="10" y="15"/>
                    <a:pt x="8" y="19"/>
                    <a:pt x="8" y="23"/>
                  </a:cubicBezTo>
                  <a:cubicBezTo>
                    <a:pt x="8" y="26"/>
                    <a:pt x="10" y="30"/>
                    <a:pt x="12" y="33"/>
                  </a:cubicBezTo>
                  <a:cubicBezTo>
                    <a:pt x="15" y="35"/>
                    <a:pt x="18" y="37"/>
                    <a:pt x="22" y="37"/>
                  </a:cubicBezTo>
                  <a:cubicBezTo>
                    <a:pt x="26" y="37"/>
                    <a:pt x="29" y="35"/>
                    <a:pt x="31" y="33"/>
                  </a:cubicBezTo>
                  <a:cubicBezTo>
                    <a:pt x="34" y="30"/>
                    <a:pt x="35" y="26"/>
                    <a:pt x="35" y="23"/>
                  </a:cubicBezTo>
                  <a:cubicBezTo>
                    <a:pt x="35" y="19"/>
                    <a:pt x="34" y="15"/>
                    <a:pt x="31" y="13"/>
                  </a:cubicBezTo>
                  <a:cubicBezTo>
                    <a:pt x="29" y="10"/>
                    <a:pt x="26" y="9"/>
                    <a:pt x="22" y="9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4" name="Freeform 1785"/>
            <p:cNvSpPr>
              <a:spLocks noEditPoints="1"/>
            </p:cNvSpPr>
            <p:nvPr/>
          </p:nvSpPr>
          <p:spPr bwMode="auto">
            <a:xfrm>
              <a:off x="594" y="2071"/>
              <a:ext cx="30" cy="31"/>
            </a:xfrm>
            <a:custGeom>
              <a:avLst/>
              <a:gdLst>
                <a:gd name="T0" fmla="*/ 22 w 25"/>
                <a:gd name="T1" fmla="*/ 3 h 26"/>
                <a:gd name="T2" fmla="*/ 13 w 25"/>
                <a:gd name="T3" fmla="*/ 0 h 26"/>
                <a:gd name="T4" fmla="*/ 4 w 25"/>
                <a:gd name="T5" fmla="*/ 3 h 26"/>
                <a:gd name="T6" fmla="*/ 0 w 25"/>
                <a:gd name="T7" fmla="*/ 13 h 26"/>
                <a:gd name="T8" fmla="*/ 4 w 25"/>
                <a:gd name="T9" fmla="*/ 22 h 26"/>
                <a:gd name="T10" fmla="*/ 13 w 25"/>
                <a:gd name="T11" fmla="*/ 26 h 26"/>
                <a:gd name="T12" fmla="*/ 22 w 25"/>
                <a:gd name="T13" fmla="*/ 22 h 26"/>
                <a:gd name="T14" fmla="*/ 25 w 25"/>
                <a:gd name="T15" fmla="*/ 13 h 26"/>
                <a:gd name="T16" fmla="*/ 22 w 25"/>
                <a:gd name="T17" fmla="*/ 3 h 26"/>
                <a:gd name="T18" fmla="*/ 13 w 25"/>
                <a:gd name="T19" fmla="*/ 6 h 26"/>
                <a:gd name="T20" fmla="*/ 19 w 25"/>
                <a:gd name="T21" fmla="*/ 13 h 26"/>
                <a:gd name="T22" fmla="*/ 13 w 25"/>
                <a:gd name="T23" fmla="*/ 19 h 26"/>
                <a:gd name="T24" fmla="*/ 6 w 25"/>
                <a:gd name="T25" fmla="*/ 13 h 26"/>
                <a:gd name="T26" fmla="*/ 13 w 25"/>
                <a:gd name="T27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6">
                  <a:moveTo>
                    <a:pt x="22" y="3"/>
                  </a:moveTo>
                  <a:cubicBezTo>
                    <a:pt x="19" y="1"/>
                    <a:pt x="16" y="0"/>
                    <a:pt x="13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6"/>
                    <a:pt x="0" y="9"/>
                    <a:pt x="0" y="13"/>
                  </a:cubicBezTo>
                  <a:cubicBezTo>
                    <a:pt x="0" y="16"/>
                    <a:pt x="2" y="19"/>
                    <a:pt x="4" y="22"/>
                  </a:cubicBezTo>
                  <a:cubicBezTo>
                    <a:pt x="6" y="24"/>
                    <a:pt x="9" y="26"/>
                    <a:pt x="13" y="26"/>
                  </a:cubicBezTo>
                  <a:cubicBezTo>
                    <a:pt x="16" y="26"/>
                    <a:pt x="19" y="24"/>
                    <a:pt x="22" y="22"/>
                  </a:cubicBezTo>
                  <a:cubicBezTo>
                    <a:pt x="24" y="19"/>
                    <a:pt x="25" y="16"/>
                    <a:pt x="25" y="13"/>
                  </a:cubicBezTo>
                  <a:cubicBezTo>
                    <a:pt x="25" y="9"/>
                    <a:pt x="24" y="6"/>
                    <a:pt x="22" y="3"/>
                  </a:cubicBezTo>
                  <a:close/>
                  <a:moveTo>
                    <a:pt x="13" y="6"/>
                  </a:moveTo>
                  <a:cubicBezTo>
                    <a:pt x="16" y="6"/>
                    <a:pt x="19" y="9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ubicBezTo>
                    <a:pt x="9" y="19"/>
                    <a:pt x="6" y="16"/>
                    <a:pt x="6" y="13"/>
                  </a:cubicBezTo>
                  <a:cubicBezTo>
                    <a:pt x="6" y="9"/>
                    <a:pt x="9" y="6"/>
                    <a:pt x="13" y="6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5" name="Freeform 1786"/>
            <p:cNvSpPr>
              <a:spLocks noEditPoints="1"/>
            </p:cNvSpPr>
            <p:nvPr/>
          </p:nvSpPr>
          <p:spPr bwMode="auto">
            <a:xfrm>
              <a:off x="787" y="2152"/>
              <a:ext cx="47" cy="41"/>
            </a:xfrm>
            <a:custGeom>
              <a:avLst/>
              <a:gdLst>
                <a:gd name="T0" fmla="*/ 6 w 47"/>
                <a:gd name="T1" fmla="*/ 16 h 41"/>
                <a:gd name="T2" fmla="*/ 6 w 47"/>
                <a:gd name="T3" fmla="*/ 34 h 41"/>
                <a:gd name="T4" fmla="*/ 41 w 47"/>
                <a:gd name="T5" fmla="*/ 34 h 41"/>
                <a:gd name="T6" fmla="*/ 41 w 47"/>
                <a:gd name="T7" fmla="*/ 16 h 41"/>
                <a:gd name="T8" fmla="*/ 47 w 47"/>
                <a:gd name="T9" fmla="*/ 16 h 41"/>
                <a:gd name="T10" fmla="*/ 47 w 47"/>
                <a:gd name="T11" fmla="*/ 41 h 41"/>
                <a:gd name="T12" fmla="*/ 0 w 47"/>
                <a:gd name="T13" fmla="*/ 41 h 41"/>
                <a:gd name="T14" fmla="*/ 0 w 47"/>
                <a:gd name="T15" fmla="*/ 16 h 41"/>
                <a:gd name="T16" fmla="*/ 6 w 47"/>
                <a:gd name="T17" fmla="*/ 16 h 41"/>
                <a:gd name="T18" fmla="*/ 6 w 47"/>
                <a:gd name="T19" fmla="*/ 16 h 41"/>
                <a:gd name="T20" fmla="*/ 16 w 47"/>
                <a:gd name="T21" fmla="*/ 27 h 41"/>
                <a:gd name="T22" fmla="*/ 31 w 47"/>
                <a:gd name="T23" fmla="*/ 27 h 41"/>
                <a:gd name="T24" fmla="*/ 31 w 47"/>
                <a:gd name="T25" fmla="*/ 13 h 41"/>
                <a:gd name="T26" fmla="*/ 38 w 47"/>
                <a:gd name="T27" fmla="*/ 13 h 41"/>
                <a:gd name="T28" fmla="*/ 24 w 47"/>
                <a:gd name="T29" fmla="*/ 0 h 41"/>
                <a:gd name="T30" fmla="*/ 9 w 47"/>
                <a:gd name="T31" fmla="*/ 13 h 41"/>
                <a:gd name="T32" fmla="*/ 16 w 47"/>
                <a:gd name="T33" fmla="*/ 13 h 41"/>
                <a:gd name="T34" fmla="*/ 16 w 47"/>
                <a:gd name="T3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41">
                  <a:moveTo>
                    <a:pt x="6" y="16"/>
                  </a:moveTo>
                  <a:lnTo>
                    <a:pt x="6" y="34"/>
                  </a:lnTo>
                  <a:lnTo>
                    <a:pt x="41" y="34"/>
                  </a:lnTo>
                  <a:lnTo>
                    <a:pt x="41" y="16"/>
                  </a:lnTo>
                  <a:lnTo>
                    <a:pt x="47" y="16"/>
                  </a:lnTo>
                  <a:lnTo>
                    <a:pt x="47" y="41"/>
                  </a:lnTo>
                  <a:lnTo>
                    <a:pt x="0" y="41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close/>
                  <a:moveTo>
                    <a:pt x="16" y="27"/>
                  </a:moveTo>
                  <a:lnTo>
                    <a:pt x="31" y="27"/>
                  </a:lnTo>
                  <a:lnTo>
                    <a:pt x="31" y="13"/>
                  </a:lnTo>
                  <a:lnTo>
                    <a:pt x="38" y="13"/>
                  </a:lnTo>
                  <a:lnTo>
                    <a:pt x="24" y="0"/>
                  </a:lnTo>
                  <a:lnTo>
                    <a:pt x="9" y="13"/>
                  </a:lnTo>
                  <a:lnTo>
                    <a:pt x="16" y="13"/>
                  </a:lnTo>
                  <a:lnTo>
                    <a:pt x="16" y="27"/>
                  </a:lnTo>
                  <a:close/>
                </a:path>
              </a:pathLst>
            </a:custGeom>
            <a:solidFill>
              <a:srgbClr val="9D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6" name="Freeform 1787"/>
            <p:cNvSpPr>
              <a:spLocks noEditPoints="1"/>
            </p:cNvSpPr>
            <p:nvPr/>
          </p:nvSpPr>
          <p:spPr bwMode="auto">
            <a:xfrm>
              <a:off x="997" y="1729"/>
              <a:ext cx="45" cy="57"/>
            </a:xfrm>
            <a:custGeom>
              <a:avLst/>
              <a:gdLst>
                <a:gd name="T0" fmla="*/ 29 w 38"/>
                <a:gd name="T1" fmla="*/ 26 h 48"/>
                <a:gd name="T2" fmla="*/ 38 w 38"/>
                <a:gd name="T3" fmla="*/ 47 h 48"/>
                <a:gd name="T4" fmla="*/ 38 w 38"/>
                <a:gd name="T5" fmla="*/ 48 h 48"/>
                <a:gd name="T6" fmla="*/ 0 w 38"/>
                <a:gd name="T7" fmla="*/ 48 h 48"/>
                <a:gd name="T8" fmla="*/ 0 w 38"/>
                <a:gd name="T9" fmla="*/ 47 h 48"/>
                <a:gd name="T10" fmla="*/ 9 w 38"/>
                <a:gd name="T11" fmla="*/ 26 h 48"/>
                <a:gd name="T12" fmla="*/ 10 w 38"/>
                <a:gd name="T13" fmla="*/ 26 h 48"/>
                <a:gd name="T14" fmla="*/ 10 w 38"/>
                <a:gd name="T15" fmla="*/ 26 h 48"/>
                <a:gd name="T16" fmla="*/ 11 w 38"/>
                <a:gd name="T17" fmla="*/ 28 h 48"/>
                <a:gd name="T18" fmla="*/ 11 w 38"/>
                <a:gd name="T19" fmla="*/ 28 h 48"/>
                <a:gd name="T20" fmla="*/ 11 w 38"/>
                <a:gd name="T21" fmla="*/ 28 h 48"/>
                <a:gd name="T22" fmla="*/ 19 w 38"/>
                <a:gd name="T23" fmla="*/ 31 h 48"/>
                <a:gd name="T24" fmla="*/ 19 w 38"/>
                <a:gd name="T25" fmla="*/ 31 h 48"/>
                <a:gd name="T26" fmla="*/ 19 w 38"/>
                <a:gd name="T27" fmla="*/ 31 h 48"/>
                <a:gd name="T28" fmla="*/ 19 w 38"/>
                <a:gd name="T29" fmla="*/ 31 h 48"/>
                <a:gd name="T30" fmla="*/ 29 w 38"/>
                <a:gd name="T31" fmla="*/ 26 h 48"/>
                <a:gd name="T32" fmla="*/ 19 w 38"/>
                <a:gd name="T33" fmla="*/ 1 h 48"/>
                <a:gd name="T34" fmla="*/ 10 w 38"/>
                <a:gd name="T35" fmla="*/ 19 h 48"/>
                <a:gd name="T36" fmla="*/ 19 w 38"/>
                <a:gd name="T37" fmla="*/ 28 h 48"/>
                <a:gd name="T38" fmla="*/ 28 w 38"/>
                <a:gd name="T39" fmla="*/ 19 h 48"/>
                <a:gd name="T40" fmla="*/ 19 w 38"/>
                <a:gd name="T41" fmla="*/ 1 h 48"/>
                <a:gd name="T42" fmla="*/ 26 w 38"/>
                <a:gd name="T43" fmla="*/ 8 h 48"/>
                <a:gd name="T44" fmla="*/ 11 w 38"/>
                <a:gd name="T45" fmla="*/ 11 h 48"/>
                <a:gd name="T46" fmla="*/ 11 w 38"/>
                <a:gd name="T47" fmla="*/ 16 h 48"/>
                <a:gd name="T48" fmla="*/ 19 w 38"/>
                <a:gd name="T49" fmla="*/ 26 h 48"/>
                <a:gd name="T50" fmla="*/ 27 w 38"/>
                <a:gd name="T51" fmla="*/ 16 h 48"/>
                <a:gd name="T52" fmla="*/ 26 w 38"/>
                <a:gd name="T53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48">
                  <a:moveTo>
                    <a:pt x="29" y="26"/>
                  </a:moveTo>
                  <a:cubicBezTo>
                    <a:pt x="34" y="30"/>
                    <a:pt x="38" y="38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7"/>
                  </a:cubicBezTo>
                  <a:cubicBezTo>
                    <a:pt x="0" y="38"/>
                    <a:pt x="4" y="30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1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3" y="30"/>
                    <a:pt x="16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3" y="31"/>
                    <a:pt x="27" y="29"/>
                    <a:pt x="29" y="26"/>
                  </a:cubicBezTo>
                  <a:close/>
                  <a:moveTo>
                    <a:pt x="19" y="1"/>
                  </a:moveTo>
                  <a:cubicBezTo>
                    <a:pt x="7" y="1"/>
                    <a:pt x="7" y="10"/>
                    <a:pt x="10" y="19"/>
                  </a:cubicBezTo>
                  <a:cubicBezTo>
                    <a:pt x="11" y="24"/>
                    <a:pt x="15" y="28"/>
                    <a:pt x="19" y="28"/>
                  </a:cubicBezTo>
                  <a:cubicBezTo>
                    <a:pt x="23" y="28"/>
                    <a:pt x="27" y="24"/>
                    <a:pt x="28" y="19"/>
                  </a:cubicBezTo>
                  <a:cubicBezTo>
                    <a:pt x="30" y="10"/>
                    <a:pt x="30" y="0"/>
                    <a:pt x="19" y="1"/>
                  </a:cubicBezTo>
                  <a:close/>
                  <a:moveTo>
                    <a:pt x="26" y="8"/>
                  </a:moveTo>
                  <a:cubicBezTo>
                    <a:pt x="21" y="9"/>
                    <a:pt x="18" y="12"/>
                    <a:pt x="11" y="11"/>
                  </a:cubicBezTo>
                  <a:cubicBezTo>
                    <a:pt x="11" y="12"/>
                    <a:pt x="11" y="15"/>
                    <a:pt x="11" y="16"/>
                  </a:cubicBezTo>
                  <a:cubicBezTo>
                    <a:pt x="11" y="22"/>
                    <a:pt x="14" y="26"/>
                    <a:pt x="19" y="26"/>
                  </a:cubicBezTo>
                  <a:cubicBezTo>
                    <a:pt x="24" y="26"/>
                    <a:pt x="27" y="22"/>
                    <a:pt x="27" y="16"/>
                  </a:cubicBezTo>
                  <a:cubicBezTo>
                    <a:pt x="27" y="10"/>
                    <a:pt x="26" y="9"/>
                    <a:pt x="26" y="8"/>
                  </a:cubicBezTo>
                  <a:close/>
                </a:path>
              </a:pathLst>
            </a:custGeom>
            <a:solidFill>
              <a:srgbClr val="26A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7" name="Freeform 1788"/>
            <p:cNvSpPr>
              <a:spLocks noEditPoints="1"/>
            </p:cNvSpPr>
            <p:nvPr/>
          </p:nvSpPr>
          <p:spPr bwMode="auto">
            <a:xfrm>
              <a:off x="1396" y="1521"/>
              <a:ext cx="47" cy="41"/>
            </a:xfrm>
            <a:custGeom>
              <a:avLst/>
              <a:gdLst>
                <a:gd name="T0" fmla="*/ 6 w 47"/>
                <a:gd name="T1" fmla="*/ 18 h 41"/>
                <a:gd name="T2" fmla="*/ 6 w 47"/>
                <a:gd name="T3" fmla="*/ 35 h 41"/>
                <a:gd name="T4" fmla="*/ 41 w 47"/>
                <a:gd name="T5" fmla="*/ 35 h 41"/>
                <a:gd name="T6" fmla="*/ 41 w 47"/>
                <a:gd name="T7" fmla="*/ 18 h 41"/>
                <a:gd name="T8" fmla="*/ 47 w 47"/>
                <a:gd name="T9" fmla="*/ 18 h 41"/>
                <a:gd name="T10" fmla="*/ 47 w 47"/>
                <a:gd name="T11" fmla="*/ 41 h 41"/>
                <a:gd name="T12" fmla="*/ 0 w 47"/>
                <a:gd name="T13" fmla="*/ 41 h 41"/>
                <a:gd name="T14" fmla="*/ 0 w 47"/>
                <a:gd name="T15" fmla="*/ 18 h 41"/>
                <a:gd name="T16" fmla="*/ 6 w 47"/>
                <a:gd name="T17" fmla="*/ 18 h 41"/>
                <a:gd name="T18" fmla="*/ 6 w 47"/>
                <a:gd name="T19" fmla="*/ 18 h 41"/>
                <a:gd name="T20" fmla="*/ 17 w 47"/>
                <a:gd name="T21" fmla="*/ 0 h 41"/>
                <a:gd name="T22" fmla="*/ 17 w 47"/>
                <a:gd name="T23" fmla="*/ 14 h 41"/>
                <a:gd name="T24" fmla="*/ 9 w 47"/>
                <a:gd name="T25" fmla="*/ 14 h 41"/>
                <a:gd name="T26" fmla="*/ 24 w 47"/>
                <a:gd name="T27" fmla="*/ 27 h 41"/>
                <a:gd name="T28" fmla="*/ 38 w 47"/>
                <a:gd name="T29" fmla="*/ 14 h 41"/>
                <a:gd name="T30" fmla="*/ 31 w 47"/>
                <a:gd name="T31" fmla="*/ 14 h 41"/>
                <a:gd name="T32" fmla="*/ 31 w 47"/>
                <a:gd name="T33" fmla="*/ 0 h 41"/>
                <a:gd name="T34" fmla="*/ 17 w 47"/>
                <a:gd name="T3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41">
                  <a:moveTo>
                    <a:pt x="6" y="18"/>
                  </a:moveTo>
                  <a:lnTo>
                    <a:pt x="6" y="35"/>
                  </a:lnTo>
                  <a:lnTo>
                    <a:pt x="41" y="35"/>
                  </a:lnTo>
                  <a:lnTo>
                    <a:pt x="41" y="18"/>
                  </a:lnTo>
                  <a:lnTo>
                    <a:pt x="47" y="18"/>
                  </a:lnTo>
                  <a:lnTo>
                    <a:pt x="47" y="41"/>
                  </a:lnTo>
                  <a:lnTo>
                    <a:pt x="0" y="41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close/>
                  <a:moveTo>
                    <a:pt x="17" y="0"/>
                  </a:moveTo>
                  <a:lnTo>
                    <a:pt x="17" y="14"/>
                  </a:lnTo>
                  <a:lnTo>
                    <a:pt x="9" y="14"/>
                  </a:lnTo>
                  <a:lnTo>
                    <a:pt x="24" y="27"/>
                  </a:lnTo>
                  <a:lnTo>
                    <a:pt x="38" y="14"/>
                  </a:lnTo>
                  <a:lnTo>
                    <a:pt x="31" y="14"/>
                  </a:lnTo>
                  <a:lnTo>
                    <a:pt x="31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8" name="Freeform 1789"/>
            <p:cNvSpPr>
              <a:spLocks noEditPoints="1"/>
            </p:cNvSpPr>
            <p:nvPr/>
          </p:nvSpPr>
          <p:spPr bwMode="auto">
            <a:xfrm>
              <a:off x="918" y="1885"/>
              <a:ext cx="21" cy="20"/>
            </a:xfrm>
            <a:custGeom>
              <a:avLst/>
              <a:gdLst>
                <a:gd name="T0" fmla="*/ 2 w 18"/>
                <a:gd name="T1" fmla="*/ 0 h 17"/>
                <a:gd name="T2" fmla="*/ 16 w 18"/>
                <a:gd name="T3" fmla="*/ 0 h 17"/>
                <a:gd name="T4" fmla="*/ 18 w 18"/>
                <a:gd name="T5" fmla="*/ 1 h 17"/>
                <a:gd name="T6" fmla="*/ 18 w 18"/>
                <a:gd name="T7" fmla="*/ 16 h 17"/>
                <a:gd name="T8" fmla="*/ 16 w 18"/>
                <a:gd name="T9" fmla="*/ 17 h 17"/>
                <a:gd name="T10" fmla="*/ 2 w 18"/>
                <a:gd name="T11" fmla="*/ 17 h 17"/>
                <a:gd name="T12" fmla="*/ 0 w 18"/>
                <a:gd name="T13" fmla="*/ 16 h 17"/>
                <a:gd name="T14" fmla="*/ 0 w 18"/>
                <a:gd name="T15" fmla="*/ 1 h 17"/>
                <a:gd name="T16" fmla="*/ 2 w 18"/>
                <a:gd name="T17" fmla="*/ 0 h 17"/>
                <a:gd name="T18" fmla="*/ 8 w 18"/>
                <a:gd name="T19" fmla="*/ 4 h 17"/>
                <a:gd name="T20" fmla="*/ 8 w 18"/>
                <a:gd name="T21" fmla="*/ 7 h 17"/>
                <a:gd name="T22" fmla="*/ 5 w 18"/>
                <a:gd name="T23" fmla="*/ 7 h 17"/>
                <a:gd name="T24" fmla="*/ 5 w 18"/>
                <a:gd name="T25" fmla="*/ 10 h 17"/>
                <a:gd name="T26" fmla="*/ 8 w 18"/>
                <a:gd name="T27" fmla="*/ 10 h 17"/>
                <a:gd name="T28" fmla="*/ 8 w 18"/>
                <a:gd name="T29" fmla="*/ 13 h 17"/>
                <a:gd name="T30" fmla="*/ 10 w 18"/>
                <a:gd name="T31" fmla="*/ 13 h 17"/>
                <a:gd name="T32" fmla="*/ 10 w 18"/>
                <a:gd name="T33" fmla="*/ 10 h 17"/>
                <a:gd name="T34" fmla="*/ 13 w 18"/>
                <a:gd name="T35" fmla="*/ 10 h 17"/>
                <a:gd name="T36" fmla="*/ 13 w 18"/>
                <a:gd name="T37" fmla="*/ 7 h 17"/>
                <a:gd name="T38" fmla="*/ 10 w 18"/>
                <a:gd name="T39" fmla="*/ 7 h 17"/>
                <a:gd name="T40" fmla="*/ 10 w 18"/>
                <a:gd name="T41" fmla="*/ 4 h 17"/>
                <a:gd name="T42" fmla="*/ 8 w 18"/>
                <a:gd name="T4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7">
                  <a:moveTo>
                    <a:pt x="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  <a:moveTo>
                    <a:pt x="8" y="4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A6B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99" name="Freeform 1790"/>
            <p:cNvSpPr>
              <a:spLocks noEditPoints="1"/>
            </p:cNvSpPr>
            <p:nvPr/>
          </p:nvSpPr>
          <p:spPr bwMode="auto">
            <a:xfrm>
              <a:off x="942" y="1885"/>
              <a:ext cx="21" cy="20"/>
            </a:xfrm>
            <a:custGeom>
              <a:avLst/>
              <a:gdLst>
                <a:gd name="T0" fmla="*/ 2 w 18"/>
                <a:gd name="T1" fmla="*/ 0 h 17"/>
                <a:gd name="T2" fmla="*/ 17 w 18"/>
                <a:gd name="T3" fmla="*/ 0 h 17"/>
                <a:gd name="T4" fmla="*/ 18 w 18"/>
                <a:gd name="T5" fmla="*/ 1 h 17"/>
                <a:gd name="T6" fmla="*/ 18 w 18"/>
                <a:gd name="T7" fmla="*/ 16 h 17"/>
                <a:gd name="T8" fmla="*/ 17 w 18"/>
                <a:gd name="T9" fmla="*/ 17 h 17"/>
                <a:gd name="T10" fmla="*/ 2 w 18"/>
                <a:gd name="T11" fmla="*/ 17 h 17"/>
                <a:gd name="T12" fmla="*/ 0 w 18"/>
                <a:gd name="T13" fmla="*/ 16 h 17"/>
                <a:gd name="T14" fmla="*/ 0 w 18"/>
                <a:gd name="T15" fmla="*/ 1 h 17"/>
                <a:gd name="T16" fmla="*/ 2 w 18"/>
                <a:gd name="T17" fmla="*/ 0 h 17"/>
                <a:gd name="T18" fmla="*/ 5 w 18"/>
                <a:gd name="T19" fmla="*/ 10 h 17"/>
                <a:gd name="T20" fmla="*/ 14 w 18"/>
                <a:gd name="T21" fmla="*/ 10 h 17"/>
                <a:gd name="T22" fmla="*/ 14 w 18"/>
                <a:gd name="T23" fmla="*/ 7 h 17"/>
                <a:gd name="T24" fmla="*/ 5 w 18"/>
                <a:gd name="T25" fmla="*/ 7 h 17"/>
                <a:gd name="T26" fmla="*/ 5 w 18"/>
                <a:gd name="T2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7">
                  <a:moveTo>
                    <a:pt x="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7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7"/>
                    <a:pt x="0" y="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  <a:moveTo>
                    <a:pt x="5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5" y="10"/>
                  </a:ln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0" name="Freeform 1791"/>
            <p:cNvSpPr>
              <a:spLocks noEditPoints="1"/>
            </p:cNvSpPr>
            <p:nvPr/>
          </p:nvSpPr>
          <p:spPr bwMode="auto">
            <a:xfrm>
              <a:off x="918" y="1909"/>
              <a:ext cx="21" cy="21"/>
            </a:xfrm>
            <a:custGeom>
              <a:avLst/>
              <a:gdLst>
                <a:gd name="T0" fmla="*/ 2 w 18"/>
                <a:gd name="T1" fmla="*/ 0 h 18"/>
                <a:gd name="T2" fmla="*/ 16 w 18"/>
                <a:gd name="T3" fmla="*/ 0 h 18"/>
                <a:gd name="T4" fmla="*/ 18 w 18"/>
                <a:gd name="T5" fmla="*/ 2 h 18"/>
                <a:gd name="T6" fmla="*/ 18 w 18"/>
                <a:gd name="T7" fmla="*/ 16 h 18"/>
                <a:gd name="T8" fmla="*/ 16 w 18"/>
                <a:gd name="T9" fmla="*/ 18 h 18"/>
                <a:gd name="T10" fmla="*/ 2 w 18"/>
                <a:gd name="T11" fmla="*/ 18 h 18"/>
                <a:gd name="T12" fmla="*/ 0 w 18"/>
                <a:gd name="T13" fmla="*/ 16 h 18"/>
                <a:gd name="T14" fmla="*/ 0 w 18"/>
                <a:gd name="T15" fmla="*/ 2 h 18"/>
                <a:gd name="T16" fmla="*/ 2 w 18"/>
                <a:gd name="T17" fmla="*/ 0 h 18"/>
                <a:gd name="T18" fmla="*/ 5 w 18"/>
                <a:gd name="T19" fmla="*/ 7 h 18"/>
                <a:gd name="T20" fmla="*/ 7 w 18"/>
                <a:gd name="T21" fmla="*/ 9 h 18"/>
                <a:gd name="T22" fmla="*/ 5 w 18"/>
                <a:gd name="T23" fmla="*/ 11 h 18"/>
                <a:gd name="T24" fmla="*/ 7 w 18"/>
                <a:gd name="T25" fmla="*/ 13 h 18"/>
                <a:gd name="T26" fmla="*/ 9 w 18"/>
                <a:gd name="T27" fmla="*/ 11 h 18"/>
                <a:gd name="T28" fmla="*/ 11 w 18"/>
                <a:gd name="T29" fmla="*/ 13 h 18"/>
                <a:gd name="T30" fmla="*/ 13 w 18"/>
                <a:gd name="T31" fmla="*/ 11 h 18"/>
                <a:gd name="T32" fmla="*/ 11 w 18"/>
                <a:gd name="T33" fmla="*/ 9 h 18"/>
                <a:gd name="T34" fmla="*/ 13 w 18"/>
                <a:gd name="T35" fmla="*/ 7 h 18"/>
                <a:gd name="T36" fmla="*/ 11 w 18"/>
                <a:gd name="T37" fmla="*/ 5 h 18"/>
                <a:gd name="T38" fmla="*/ 9 w 18"/>
                <a:gd name="T39" fmla="*/ 7 h 18"/>
                <a:gd name="T40" fmla="*/ 7 w 18"/>
                <a:gd name="T41" fmla="*/ 5 h 18"/>
                <a:gd name="T42" fmla="*/ 5 w 18"/>
                <a:gd name="T4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7" y="18"/>
                    <a:pt x="1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  <a:moveTo>
                    <a:pt x="5" y="7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1" name="Freeform 1792"/>
            <p:cNvSpPr>
              <a:spLocks noEditPoints="1"/>
            </p:cNvSpPr>
            <p:nvPr/>
          </p:nvSpPr>
          <p:spPr bwMode="auto">
            <a:xfrm>
              <a:off x="942" y="1909"/>
              <a:ext cx="21" cy="21"/>
            </a:xfrm>
            <a:custGeom>
              <a:avLst/>
              <a:gdLst>
                <a:gd name="T0" fmla="*/ 2 w 18"/>
                <a:gd name="T1" fmla="*/ 0 h 18"/>
                <a:gd name="T2" fmla="*/ 17 w 18"/>
                <a:gd name="T3" fmla="*/ 0 h 18"/>
                <a:gd name="T4" fmla="*/ 18 w 18"/>
                <a:gd name="T5" fmla="*/ 2 h 18"/>
                <a:gd name="T6" fmla="*/ 18 w 18"/>
                <a:gd name="T7" fmla="*/ 16 h 18"/>
                <a:gd name="T8" fmla="*/ 17 w 18"/>
                <a:gd name="T9" fmla="*/ 18 h 18"/>
                <a:gd name="T10" fmla="*/ 2 w 18"/>
                <a:gd name="T11" fmla="*/ 18 h 18"/>
                <a:gd name="T12" fmla="*/ 0 w 18"/>
                <a:gd name="T13" fmla="*/ 16 h 18"/>
                <a:gd name="T14" fmla="*/ 0 w 18"/>
                <a:gd name="T15" fmla="*/ 2 h 18"/>
                <a:gd name="T16" fmla="*/ 2 w 18"/>
                <a:gd name="T17" fmla="*/ 0 h 18"/>
                <a:gd name="T18" fmla="*/ 5 w 18"/>
                <a:gd name="T19" fmla="*/ 8 h 18"/>
                <a:gd name="T20" fmla="*/ 14 w 18"/>
                <a:gd name="T21" fmla="*/ 8 h 18"/>
                <a:gd name="T22" fmla="*/ 14 w 18"/>
                <a:gd name="T23" fmla="*/ 6 h 18"/>
                <a:gd name="T24" fmla="*/ 5 w 18"/>
                <a:gd name="T25" fmla="*/ 6 h 18"/>
                <a:gd name="T26" fmla="*/ 5 w 18"/>
                <a:gd name="T27" fmla="*/ 8 h 18"/>
                <a:gd name="T28" fmla="*/ 5 w 18"/>
                <a:gd name="T29" fmla="*/ 12 h 18"/>
                <a:gd name="T30" fmla="*/ 14 w 18"/>
                <a:gd name="T31" fmla="*/ 12 h 18"/>
                <a:gd name="T32" fmla="*/ 14 w 18"/>
                <a:gd name="T33" fmla="*/ 10 h 18"/>
                <a:gd name="T34" fmla="*/ 5 w 18"/>
                <a:gd name="T35" fmla="*/ 10 h 18"/>
                <a:gd name="T36" fmla="*/ 5 w 18"/>
                <a:gd name="T3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18">
                  <a:moveTo>
                    <a:pt x="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  <a:moveTo>
                    <a:pt x="5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5" y="12"/>
                  </a:ln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2" name="Freeform 1793"/>
            <p:cNvSpPr>
              <a:spLocks noEditPoints="1"/>
            </p:cNvSpPr>
            <p:nvPr/>
          </p:nvSpPr>
          <p:spPr bwMode="auto">
            <a:xfrm>
              <a:off x="1537" y="1512"/>
              <a:ext cx="46" cy="49"/>
            </a:xfrm>
            <a:custGeom>
              <a:avLst/>
              <a:gdLst>
                <a:gd name="T0" fmla="*/ 13 w 39"/>
                <a:gd name="T1" fmla="*/ 33 h 42"/>
                <a:gd name="T2" fmla="*/ 17 w 39"/>
                <a:gd name="T3" fmla="*/ 37 h 42"/>
                <a:gd name="T4" fmla="*/ 13 w 39"/>
                <a:gd name="T5" fmla="*/ 41 h 42"/>
                <a:gd name="T6" fmla="*/ 8 w 39"/>
                <a:gd name="T7" fmla="*/ 37 h 42"/>
                <a:gd name="T8" fmla="*/ 13 w 39"/>
                <a:gd name="T9" fmla="*/ 33 h 42"/>
                <a:gd name="T10" fmla="*/ 31 w 39"/>
                <a:gd name="T11" fmla="*/ 34 h 42"/>
                <a:gd name="T12" fmla="*/ 36 w 39"/>
                <a:gd name="T13" fmla="*/ 38 h 42"/>
                <a:gd name="T14" fmla="*/ 31 w 39"/>
                <a:gd name="T15" fmla="*/ 42 h 42"/>
                <a:gd name="T16" fmla="*/ 27 w 39"/>
                <a:gd name="T17" fmla="*/ 38 h 42"/>
                <a:gd name="T18" fmla="*/ 31 w 39"/>
                <a:gd name="T19" fmla="*/ 34 h 42"/>
                <a:gd name="T20" fmla="*/ 0 w 39"/>
                <a:gd name="T21" fmla="*/ 0 h 42"/>
                <a:gd name="T22" fmla="*/ 7 w 39"/>
                <a:gd name="T23" fmla="*/ 0 h 42"/>
                <a:gd name="T24" fmla="*/ 9 w 39"/>
                <a:gd name="T25" fmla="*/ 6 h 42"/>
                <a:gd name="T26" fmla="*/ 39 w 39"/>
                <a:gd name="T27" fmla="*/ 6 h 42"/>
                <a:gd name="T28" fmla="*/ 38 w 39"/>
                <a:gd name="T29" fmla="*/ 19 h 42"/>
                <a:gd name="T30" fmla="*/ 12 w 39"/>
                <a:gd name="T31" fmla="*/ 23 h 42"/>
                <a:gd name="T32" fmla="*/ 12 w 39"/>
                <a:gd name="T33" fmla="*/ 27 h 42"/>
                <a:gd name="T34" fmla="*/ 37 w 39"/>
                <a:gd name="T35" fmla="*/ 27 h 42"/>
                <a:gd name="T36" fmla="*/ 38 w 39"/>
                <a:gd name="T37" fmla="*/ 31 h 42"/>
                <a:gd name="T38" fmla="*/ 10 w 39"/>
                <a:gd name="T39" fmla="*/ 31 h 42"/>
                <a:gd name="T40" fmla="*/ 8 w 39"/>
                <a:gd name="T41" fmla="*/ 21 h 42"/>
                <a:gd name="T42" fmla="*/ 3 w 39"/>
                <a:gd name="T43" fmla="*/ 4 h 42"/>
                <a:gd name="T44" fmla="*/ 1 w 39"/>
                <a:gd name="T45" fmla="*/ 4 h 42"/>
                <a:gd name="T46" fmla="*/ 0 w 39"/>
                <a:gd name="T4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42">
                  <a:moveTo>
                    <a:pt x="13" y="33"/>
                  </a:moveTo>
                  <a:cubicBezTo>
                    <a:pt x="15" y="33"/>
                    <a:pt x="17" y="35"/>
                    <a:pt x="17" y="37"/>
                  </a:cubicBezTo>
                  <a:cubicBezTo>
                    <a:pt x="17" y="40"/>
                    <a:pt x="15" y="41"/>
                    <a:pt x="13" y="41"/>
                  </a:cubicBezTo>
                  <a:cubicBezTo>
                    <a:pt x="10" y="41"/>
                    <a:pt x="8" y="40"/>
                    <a:pt x="8" y="37"/>
                  </a:cubicBezTo>
                  <a:cubicBezTo>
                    <a:pt x="8" y="35"/>
                    <a:pt x="10" y="33"/>
                    <a:pt x="13" y="33"/>
                  </a:cubicBezTo>
                  <a:close/>
                  <a:moveTo>
                    <a:pt x="31" y="34"/>
                  </a:moveTo>
                  <a:cubicBezTo>
                    <a:pt x="34" y="34"/>
                    <a:pt x="36" y="35"/>
                    <a:pt x="36" y="38"/>
                  </a:cubicBezTo>
                  <a:cubicBezTo>
                    <a:pt x="36" y="40"/>
                    <a:pt x="34" y="42"/>
                    <a:pt x="31" y="42"/>
                  </a:cubicBezTo>
                  <a:cubicBezTo>
                    <a:pt x="29" y="42"/>
                    <a:pt x="27" y="40"/>
                    <a:pt x="27" y="38"/>
                  </a:cubicBezTo>
                  <a:cubicBezTo>
                    <a:pt x="27" y="35"/>
                    <a:pt x="29" y="34"/>
                    <a:pt x="31" y="34"/>
                  </a:cubicBezTo>
                  <a:close/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0" y="24"/>
                    <a:pt x="10" y="27"/>
                    <a:pt x="12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5" y="31"/>
                    <a:pt x="5" y="23"/>
                    <a:pt x="8" y="2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3" name="Freeform 1794"/>
            <p:cNvSpPr>
              <a:spLocks noEditPoints="1"/>
            </p:cNvSpPr>
            <p:nvPr/>
          </p:nvSpPr>
          <p:spPr bwMode="auto">
            <a:xfrm>
              <a:off x="1129" y="1263"/>
              <a:ext cx="42" cy="55"/>
            </a:xfrm>
            <a:custGeom>
              <a:avLst/>
              <a:gdLst>
                <a:gd name="T0" fmla="*/ 25 w 36"/>
                <a:gd name="T1" fmla="*/ 23 h 46"/>
                <a:gd name="T2" fmla="*/ 18 w 36"/>
                <a:gd name="T3" fmla="*/ 27 h 46"/>
                <a:gd name="T4" fmla="*/ 11 w 36"/>
                <a:gd name="T5" fmla="*/ 23 h 46"/>
                <a:gd name="T6" fmla="*/ 6 w 36"/>
                <a:gd name="T7" fmla="*/ 23 h 46"/>
                <a:gd name="T8" fmla="*/ 6 w 36"/>
                <a:gd name="T9" fmla="*/ 15 h 46"/>
                <a:gd name="T10" fmla="*/ 18 w 36"/>
                <a:gd name="T11" fmla="*/ 0 h 46"/>
                <a:gd name="T12" fmla="*/ 30 w 36"/>
                <a:gd name="T13" fmla="*/ 15 h 46"/>
                <a:gd name="T14" fmla="*/ 30 w 36"/>
                <a:gd name="T15" fmla="*/ 23 h 46"/>
                <a:gd name="T16" fmla="*/ 25 w 36"/>
                <a:gd name="T17" fmla="*/ 23 h 46"/>
                <a:gd name="T18" fmla="*/ 24 w 36"/>
                <a:gd name="T19" fmla="*/ 8 h 46"/>
                <a:gd name="T20" fmla="*/ 10 w 36"/>
                <a:gd name="T21" fmla="*/ 14 h 46"/>
                <a:gd name="T22" fmla="*/ 10 w 36"/>
                <a:gd name="T23" fmla="*/ 15 h 46"/>
                <a:gd name="T24" fmla="*/ 18 w 36"/>
                <a:gd name="T25" fmla="*/ 25 h 46"/>
                <a:gd name="T26" fmla="*/ 26 w 36"/>
                <a:gd name="T27" fmla="*/ 15 h 46"/>
                <a:gd name="T28" fmla="*/ 24 w 36"/>
                <a:gd name="T29" fmla="*/ 8 h 46"/>
                <a:gd name="T30" fmla="*/ 27 w 36"/>
                <a:gd name="T31" fmla="*/ 25 h 46"/>
                <a:gd name="T32" fmla="*/ 18 w 36"/>
                <a:gd name="T33" fmla="*/ 30 h 46"/>
                <a:gd name="T34" fmla="*/ 9 w 36"/>
                <a:gd name="T35" fmla="*/ 25 h 46"/>
                <a:gd name="T36" fmla="*/ 0 w 36"/>
                <a:gd name="T37" fmla="*/ 46 h 46"/>
                <a:gd name="T38" fmla="*/ 0 w 36"/>
                <a:gd name="T39" fmla="*/ 46 h 46"/>
                <a:gd name="T40" fmla="*/ 36 w 36"/>
                <a:gd name="T41" fmla="*/ 46 h 46"/>
                <a:gd name="T42" fmla="*/ 36 w 36"/>
                <a:gd name="T43" fmla="*/ 46 h 46"/>
                <a:gd name="T44" fmla="*/ 27 w 36"/>
                <a:gd name="T45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46">
                  <a:moveTo>
                    <a:pt x="25" y="23"/>
                  </a:moveTo>
                  <a:cubicBezTo>
                    <a:pt x="23" y="25"/>
                    <a:pt x="21" y="27"/>
                    <a:pt x="18" y="27"/>
                  </a:cubicBezTo>
                  <a:cubicBezTo>
                    <a:pt x="15" y="27"/>
                    <a:pt x="13" y="26"/>
                    <a:pt x="11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7"/>
                    <a:pt x="12" y="0"/>
                    <a:pt x="18" y="0"/>
                  </a:cubicBezTo>
                  <a:cubicBezTo>
                    <a:pt x="24" y="0"/>
                    <a:pt x="30" y="7"/>
                    <a:pt x="30" y="1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8"/>
                  </a:moveTo>
                  <a:cubicBezTo>
                    <a:pt x="19" y="9"/>
                    <a:pt x="19" y="14"/>
                    <a:pt x="10" y="14"/>
                  </a:cubicBezTo>
                  <a:cubicBezTo>
                    <a:pt x="10" y="14"/>
                    <a:pt x="10" y="14"/>
                    <a:pt x="10" y="15"/>
                  </a:cubicBezTo>
                  <a:cubicBezTo>
                    <a:pt x="10" y="21"/>
                    <a:pt x="14" y="25"/>
                    <a:pt x="18" y="25"/>
                  </a:cubicBezTo>
                  <a:cubicBezTo>
                    <a:pt x="22" y="25"/>
                    <a:pt x="26" y="21"/>
                    <a:pt x="26" y="15"/>
                  </a:cubicBezTo>
                  <a:cubicBezTo>
                    <a:pt x="26" y="12"/>
                    <a:pt x="25" y="10"/>
                    <a:pt x="24" y="8"/>
                  </a:cubicBezTo>
                  <a:close/>
                  <a:moveTo>
                    <a:pt x="27" y="25"/>
                  </a:moveTo>
                  <a:cubicBezTo>
                    <a:pt x="25" y="28"/>
                    <a:pt x="22" y="30"/>
                    <a:pt x="18" y="30"/>
                  </a:cubicBezTo>
                  <a:cubicBezTo>
                    <a:pt x="14" y="30"/>
                    <a:pt x="11" y="28"/>
                    <a:pt x="9" y="25"/>
                  </a:cubicBezTo>
                  <a:cubicBezTo>
                    <a:pt x="3" y="29"/>
                    <a:pt x="0" y="37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37"/>
                    <a:pt x="33" y="29"/>
                    <a:pt x="27" y="25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4" name="Freeform 1795"/>
            <p:cNvSpPr>
              <a:spLocks noEditPoints="1"/>
            </p:cNvSpPr>
            <p:nvPr/>
          </p:nvSpPr>
          <p:spPr bwMode="auto">
            <a:xfrm>
              <a:off x="750" y="1503"/>
              <a:ext cx="46" cy="46"/>
            </a:xfrm>
            <a:custGeom>
              <a:avLst/>
              <a:gdLst>
                <a:gd name="T0" fmla="*/ 19 w 39"/>
                <a:gd name="T1" fmla="*/ 0 h 39"/>
                <a:gd name="T2" fmla="*/ 39 w 39"/>
                <a:gd name="T3" fmla="*/ 19 h 39"/>
                <a:gd name="T4" fmla="*/ 19 w 39"/>
                <a:gd name="T5" fmla="*/ 39 h 39"/>
                <a:gd name="T6" fmla="*/ 0 w 39"/>
                <a:gd name="T7" fmla="*/ 19 h 39"/>
                <a:gd name="T8" fmla="*/ 19 w 39"/>
                <a:gd name="T9" fmla="*/ 0 h 39"/>
                <a:gd name="T10" fmla="*/ 27 w 39"/>
                <a:gd name="T11" fmla="*/ 19 h 39"/>
                <a:gd name="T12" fmla="*/ 21 w 39"/>
                <a:gd name="T13" fmla="*/ 14 h 39"/>
                <a:gd name="T14" fmla="*/ 15 w 39"/>
                <a:gd name="T15" fmla="*/ 10 h 39"/>
                <a:gd name="T16" fmla="*/ 15 w 39"/>
                <a:gd name="T17" fmla="*/ 19 h 39"/>
                <a:gd name="T18" fmla="*/ 15 w 39"/>
                <a:gd name="T19" fmla="*/ 29 h 39"/>
                <a:gd name="T20" fmla="*/ 21 w 39"/>
                <a:gd name="T21" fmla="*/ 24 h 39"/>
                <a:gd name="T22" fmla="*/ 27 w 39"/>
                <a:gd name="T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39">
                  <a:moveTo>
                    <a:pt x="19" y="0"/>
                  </a:moveTo>
                  <a:cubicBezTo>
                    <a:pt x="30" y="0"/>
                    <a:pt x="39" y="8"/>
                    <a:pt x="39" y="19"/>
                  </a:cubicBezTo>
                  <a:cubicBezTo>
                    <a:pt x="39" y="30"/>
                    <a:pt x="30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lose/>
                  <a:moveTo>
                    <a:pt x="27" y="19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1" y="24"/>
                    <a:pt x="21" y="24"/>
                    <a:pt x="21" y="24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A6B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5" name="Freeform 1796"/>
            <p:cNvSpPr>
              <a:spLocks noEditPoints="1"/>
            </p:cNvSpPr>
            <p:nvPr/>
          </p:nvSpPr>
          <p:spPr bwMode="auto">
            <a:xfrm>
              <a:off x="1667" y="1058"/>
              <a:ext cx="58" cy="57"/>
            </a:xfrm>
            <a:custGeom>
              <a:avLst/>
              <a:gdLst>
                <a:gd name="T0" fmla="*/ 18 w 49"/>
                <a:gd name="T1" fmla="*/ 0 h 48"/>
                <a:gd name="T2" fmla="*/ 36 w 49"/>
                <a:gd name="T3" fmla="*/ 17 h 48"/>
                <a:gd name="T4" fmla="*/ 18 w 49"/>
                <a:gd name="T5" fmla="*/ 35 h 48"/>
                <a:gd name="T6" fmla="*/ 0 w 49"/>
                <a:gd name="T7" fmla="*/ 17 h 48"/>
                <a:gd name="T8" fmla="*/ 18 w 49"/>
                <a:gd name="T9" fmla="*/ 0 h 48"/>
                <a:gd name="T10" fmla="*/ 36 w 49"/>
                <a:gd name="T11" fmla="*/ 27 h 48"/>
                <a:gd name="T12" fmla="*/ 28 w 49"/>
                <a:gd name="T13" fmla="*/ 35 h 48"/>
                <a:gd name="T14" fmla="*/ 39 w 49"/>
                <a:gd name="T15" fmla="*/ 47 h 48"/>
                <a:gd name="T16" fmla="*/ 43 w 49"/>
                <a:gd name="T17" fmla="*/ 47 h 48"/>
                <a:gd name="T18" fmla="*/ 48 w 49"/>
                <a:gd name="T19" fmla="*/ 41 h 48"/>
                <a:gd name="T20" fmla="*/ 48 w 49"/>
                <a:gd name="T21" fmla="*/ 38 h 48"/>
                <a:gd name="T22" fmla="*/ 36 w 49"/>
                <a:gd name="T23" fmla="*/ 27 h 48"/>
                <a:gd name="T24" fmla="*/ 25 w 49"/>
                <a:gd name="T25" fmla="*/ 11 h 48"/>
                <a:gd name="T26" fmla="*/ 18 w 49"/>
                <a:gd name="T27" fmla="*/ 8 h 48"/>
                <a:gd name="T28" fmla="*/ 11 w 49"/>
                <a:gd name="T29" fmla="*/ 11 h 48"/>
                <a:gd name="T30" fmla="*/ 8 w 49"/>
                <a:gd name="T31" fmla="*/ 17 h 48"/>
                <a:gd name="T32" fmla="*/ 11 w 49"/>
                <a:gd name="T33" fmla="*/ 24 h 48"/>
                <a:gd name="T34" fmla="*/ 18 w 49"/>
                <a:gd name="T35" fmla="*/ 27 h 48"/>
                <a:gd name="T36" fmla="*/ 25 w 49"/>
                <a:gd name="T37" fmla="*/ 24 h 48"/>
                <a:gd name="T38" fmla="*/ 28 w 49"/>
                <a:gd name="T39" fmla="*/ 17 h 48"/>
                <a:gd name="T40" fmla="*/ 25 w 49"/>
                <a:gd name="T41" fmla="*/ 11 h 48"/>
                <a:gd name="T42" fmla="*/ 10 w 49"/>
                <a:gd name="T43" fmla="*/ 18 h 48"/>
                <a:gd name="T44" fmla="*/ 13 w 49"/>
                <a:gd name="T45" fmla="*/ 18 h 48"/>
                <a:gd name="T46" fmla="*/ 17 w 49"/>
                <a:gd name="T47" fmla="*/ 13 h 48"/>
                <a:gd name="T48" fmla="*/ 17 w 49"/>
                <a:gd name="T49" fmla="*/ 10 h 48"/>
                <a:gd name="T50" fmla="*/ 10 w 49"/>
                <a:gd name="T51" fmla="*/ 18 h 48"/>
                <a:gd name="T52" fmla="*/ 18 w 49"/>
                <a:gd name="T53" fmla="*/ 4 h 48"/>
                <a:gd name="T54" fmla="*/ 8 w 49"/>
                <a:gd name="T55" fmla="*/ 8 h 48"/>
                <a:gd name="T56" fmla="*/ 4 w 49"/>
                <a:gd name="T57" fmla="*/ 17 h 48"/>
                <a:gd name="T58" fmla="*/ 8 w 49"/>
                <a:gd name="T59" fmla="*/ 27 h 48"/>
                <a:gd name="T60" fmla="*/ 18 w 49"/>
                <a:gd name="T61" fmla="*/ 31 h 48"/>
                <a:gd name="T62" fmla="*/ 28 w 49"/>
                <a:gd name="T63" fmla="*/ 27 h 48"/>
                <a:gd name="T64" fmla="*/ 32 w 49"/>
                <a:gd name="T65" fmla="*/ 17 h 48"/>
                <a:gd name="T66" fmla="*/ 28 w 49"/>
                <a:gd name="T67" fmla="*/ 8 h 48"/>
                <a:gd name="T68" fmla="*/ 18 w 49"/>
                <a:gd name="T6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8">
                  <a:moveTo>
                    <a:pt x="18" y="0"/>
                  </a:moveTo>
                  <a:cubicBezTo>
                    <a:pt x="28" y="0"/>
                    <a:pt x="36" y="8"/>
                    <a:pt x="36" y="17"/>
                  </a:cubicBezTo>
                  <a:cubicBezTo>
                    <a:pt x="36" y="27"/>
                    <a:pt x="2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6" y="27"/>
                  </a:moveTo>
                  <a:cubicBezTo>
                    <a:pt x="34" y="31"/>
                    <a:pt x="31" y="34"/>
                    <a:pt x="28" y="35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0" y="48"/>
                    <a:pt x="42" y="48"/>
                    <a:pt x="43" y="47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0"/>
                    <a:pt x="49" y="39"/>
                    <a:pt x="48" y="38"/>
                  </a:cubicBezTo>
                  <a:cubicBezTo>
                    <a:pt x="36" y="27"/>
                    <a:pt x="36" y="27"/>
                    <a:pt x="36" y="27"/>
                  </a:cubicBezTo>
                  <a:close/>
                  <a:moveTo>
                    <a:pt x="25" y="11"/>
                  </a:moveTo>
                  <a:cubicBezTo>
                    <a:pt x="23" y="9"/>
                    <a:pt x="21" y="8"/>
                    <a:pt x="18" y="8"/>
                  </a:cubicBezTo>
                  <a:cubicBezTo>
                    <a:pt x="15" y="8"/>
                    <a:pt x="13" y="9"/>
                    <a:pt x="11" y="11"/>
                  </a:cubicBezTo>
                  <a:cubicBezTo>
                    <a:pt x="10" y="12"/>
                    <a:pt x="8" y="15"/>
                    <a:pt x="8" y="17"/>
                  </a:cubicBezTo>
                  <a:cubicBezTo>
                    <a:pt x="8" y="20"/>
                    <a:pt x="10" y="23"/>
                    <a:pt x="11" y="24"/>
                  </a:cubicBezTo>
                  <a:cubicBezTo>
                    <a:pt x="13" y="26"/>
                    <a:pt x="15" y="27"/>
                    <a:pt x="18" y="27"/>
                  </a:cubicBezTo>
                  <a:cubicBezTo>
                    <a:pt x="21" y="27"/>
                    <a:pt x="23" y="26"/>
                    <a:pt x="25" y="24"/>
                  </a:cubicBezTo>
                  <a:cubicBezTo>
                    <a:pt x="27" y="23"/>
                    <a:pt x="28" y="20"/>
                    <a:pt x="28" y="17"/>
                  </a:cubicBezTo>
                  <a:cubicBezTo>
                    <a:pt x="28" y="15"/>
                    <a:pt x="27" y="12"/>
                    <a:pt x="25" y="11"/>
                  </a:cubicBezTo>
                  <a:close/>
                  <a:moveTo>
                    <a:pt x="10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3" y="14"/>
                    <a:pt x="14" y="13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3" y="10"/>
                    <a:pt x="10" y="14"/>
                    <a:pt x="10" y="18"/>
                  </a:cubicBezTo>
                  <a:close/>
                  <a:moveTo>
                    <a:pt x="18" y="4"/>
                  </a:moveTo>
                  <a:cubicBezTo>
                    <a:pt x="14" y="4"/>
                    <a:pt x="11" y="5"/>
                    <a:pt x="8" y="8"/>
                  </a:cubicBezTo>
                  <a:cubicBezTo>
                    <a:pt x="6" y="10"/>
                    <a:pt x="4" y="14"/>
                    <a:pt x="4" y="17"/>
                  </a:cubicBezTo>
                  <a:cubicBezTo>
                    <a:pt x="4" y="21"/>
                    <a:pt x="6" y="25"/>
                    <a:pt x="8" y="27"/>
                  </a:cubicBezTo>
                  <a:cubicBezTo>
                    <a:pt x="11" y="30"/>
                    <a:pt x="14" y="31"/>
                    <a:pt x="18" y="31"/>
                  </a:cubicBezTo>
                  <a:cubicBezTo>
                    <a:pt x="22" y="31"/>
                    <a:pt x="25" y="30"/>
                    <a:pt x="28" y="27"/>
                  </a:cubicBezTo>
                  <a:cubicBezTo>
                    <a:pt x="30" y="25"/>
                    <a:pt x="32" y="21"/>
                    <a:pt x="32" y="17"/>
                  </a:cubicBezTo>
                  <a:cubicBezTo>
                    <a:pt x="32" y="14"/>
                    <a:pt x="30" y="10"/>
                    <a:pt x="28" y="8"/>
                  </a:cubicBezTo>
                  <a:cubicBezTo>
                    <a:pt x="25" y="5"/>
                    <a:pt x="22" y="4"/>
                    <a:pt x="18" y="4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6" name="Freeform 1797"/>
            <p:cNvSpPr>
              <a:spLocks noEditPoints="1"/>
            </p:cNvSpPr>
            <p:nvPr/>
          </p:nvSpPr>
          <p:spPr bwMode="auto">
            <a:xfrm>
              <a:off x="1022" y="1112"/>
              <a:ext cx="63" cy="46"/>
            </a:xfrm>
            <a:custGeom>
              <a:avLst/>
              <a:gdLst>
                <a:gd name="T0" fmla="*/ 9 w 53"/>
                <a:gd name="T1" fmla="*/ 24 h 39"/>
                <a:gd name="T2" fmla="*/ 43 w 53"/>
                <a:gd name="T3" fmla="*/ 24 h 39"/>
                <a:gd name="T4" fmla="*/ 43 w 53"/>
                <a:gd name="T5" fmla="*/ 24 h 39"/>
                <a:gd name="T6" fmla="*/ 39 w 53"/>
                <a:gd name="T7" fmla="*/ 29 h 39"/>
                <a:gd name="T8" fmla="*/ 38 w 53"/>
                <a:gd name="T9" fmla="*/ 29 h 39"/>
                <a:gd name="T10" fmla="*/ 14 w 53"/>
                <a:gd name="T11" fmla="*/ 28 h 39"/>
                <a:gd name="T12" fmla="*/ 9 w 53"/>
                <a:gd name="T13" fmla="*/ 24 h 39"/>
                <a:gd name="T14" fmla="*/ 23 w 53"/>
                <a:gd name="T15" fmla="*/ 31 h 39"/>
                <a:gd name="T16" fmla="*/ 30 w 53"/>
                <a:gd name="T17" fmla="*/ 31 h 39"/>
                <a:gd name="T18" fmla="*/ 30 w 53"/>
                <a:gd name="T19" fmla="*/ 38 h 39"/>
                <a:gd name="T20" fmla="*/ 23 w 53"/>
                <a:gd name="T21" fmla="*/ 38 h 39"/>
                <a:gd name="T22" fmla="*/ 23 w 53"/>
                <a:gd name="T23" fmla="*/ 31 h 39"/>
                <a:gd name="T24" fmla="*/ 0 w 53"/>
                <a:gd name="T25" fmla="*/ 14 h 39"/>
                <a:gd name="T26" fmla="*/ 4 w 53"/>
                <a:gd name="T27" fmla="*/ 19 h 39"/>
                <a:gd name="T28" fmla="*/ 48 w 53"/>
                <a:gd name="T29" fmla="*/ 19 h 39"/>
                <a:gd name="T30" fmla="*/ 48 w 53"/>
                <a:gd name="T31" fmla="*/ 19 h 39"/>
                <a:gd name="T32" fmla="*/ 53 w 53"/>
                <a:gd name="T33" fmla="*/ 15 h 39"/>
                <a:gd name="T34" fmla="*/ 53 w 53"/>
                <a:gd name="T35" fmla="*/ 14 h 39"/>
                <a:gd name="T36" fmla="*/ 0 w 53"/>
                <a:gd name="T37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39">
                  <a:moveTo>
                    <a:pt x="9" y="24"/>
                  </a:moveTo>
                  <a:cubicBezTo>
                    <a:pt x="19" y="14"/>
                    <a:pt x="34" y="1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8" y="29"/>
                    <a:pt x="38" y="29"/>
                  </a:cubicBezTo>
                  <a:cubicBezTo>
                    <a:pt x="32" y="22"/>
                    <a:pt x="21" y="22"/>
                    <a:pt x="14" y="28"/>
                  </a:cubicBezTo>
                  <a:cubicBezTo>
                    <a:pt x="9" y="24"/>
                    <a:pt x="9" y="24"/>
                    <a:pt x="9" y="24"/>
                  </a:cubicBezTo>
                  <a:close/>
                  <a:moveTo>
                    <a:pt x="23" y="31"/>
                  </a:moveTo>
                  <a:cubicBezTo>
                    <a:pt x="25" y="29"/>
                    <a:pt x="28" y="29"/>
                    <a:pt x="30" y="31"/>
                  </a:cubicBezTo>
                  <a:cubicBezTo>
                    <a:pt x="32" y="33"/>
                    <a:pt x="32" y="36"/>
                    <a:pt x="30" y="38"/>
                  </a:cubicBezTo>
                  <a:cubicBezTo>
                    <a:pt x="28" y="39"/>
                    <a:pt x="25" y="39"/>
                    <a:pt x="23" y="38"/>
                  </a:cubicBezTo>
                  <a:cubicBezTo>
                    <a:pt x="21" y="36"/>
                    <a:pt x="21" y="33"/>
                    <a:pt x="23" y="31"/>
                  </a:cubicBezTo>
                  <a:close/>
                  <a:moveTo>
                    <a:pt x="0" y="14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16" y="7"/>
                    <a:pt x="36" y="7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4"/>
                  </a:cubicBezTo>
                  <a:cubicBezTo>
                    <a:pt x="38" y="0"/>
                    <a:pt x="14" y="0"/>
                    <a:pt x="0" y="14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7" name="Freeform 1798"/>
            <p:cNvSpPr>
              <a:spLocks noEditPoints="1"/>
            </p:cNvSpPr>
            <p:nvPr/>
          </p:nvSpPr>
          <p:spPr bwMode="auto">
            <a:xfrm>
              <a:off x="1765" y="591"/>
              <a:ext cx="46" cy="46"/>
            </a:xfrm>
            <a:custGeom>
              <a:avLst/>
              <a:gdLst>
                <a:gd name="T0" fmla="*/ 31 w 39"/>
                <a:gd name="T1" fmla="*/ 23 h 39"/>
                <a:gd name="T2" fmla="*/ 31 w 39"/>
                <a:gd name="T3" fmla="*/ 23 h 39"/>
                <a:gd name="T4" fmla="*/ 31 w 39"/>
                <a:gd name="T5" fmla="*/ 19 h 39"/>
                <a:gd name="T6" fmla="*/ 12 w 39"/>
                <a:gd name="T7" fmla="*/ 0 h 39"/>
                <a:gd name="T8" fmla="*/ 7 w 39"/>
                <a:gd name="T9" fmla="*/ 2 h 39"/>
                <a:gd name="T10" fmla="*/ 28 w 39"/>
                <a:gd name="T11" fmla="*/ 23 h 39"/>
                <a:gd name="T12" fmla="*/ 31 w 39"/>
                <a:gd name="T13" fmla="*/ 23 h 39"/>
                <a:gd name="T14" fmla="*/ 39 w 39"/>
                <a:gd name="T15" fmla="*/ 39 h 39"/>
                <a:gd name="T16" fmla="*/ 22 w 39"/>
                <a:gd name="T17" fmla="*/ 32 h 39"/>
                <a:gd name="T18" fmla="*/ 23 w 39"/>
                <a:gd name="T19" fmla="*/ 32 h 39"/>
                <a:gd name="T20" fmla="*/ 24 w 39"/>
                <a:gd name="T21" fmla="*/ 31 h 39"/>
                <a:gd name="T22" fmla="*/ 29 w 39"/>
                <a:gd name="T23" fmla="*/ 33 h 39"/>
                <a:gd name="T24" fmla="*/ 33 w 39"/>
                <a:gd name="T25" fmla="*/ 29 h 39"/>
                <a:gd name="T26" fmla="*/ 31 w 39"/>
                <a:gd name="T27" fmla="*/ 23 h 39"/>
                <a:gd name="T28" fmla="*/ 32 w 39"/>
                <a:gd name="T29" fmla="*/ 23 h 39"/>
                <a:gd name="T30" fmla="*/ 33 w 39"/>
                <a:gd name="T31" fmla="*/ 22 h 39"/>
                <a:gd name="T32" fmla="*/ 39 w 39"/>
                <a:gd name="T33" fmla="*/ 39 h 39"/>
                <a:gd name="T34" fmla="*/ 23 w 39"/>
                <a:gd name="T35" fmla="*/ 31 h 39"/>
                <a:gd name="T36" fmla="*/ 19 w 39"/>
                <a:gd name="T37" fmla="*/ 31 h 39"/>
                <a:gd name="T38" fmla="*/ 0 w 39"/>
                <a:gd name="T39" fmla="*/ 12 h 39"/>
                <a:gd name="T40" fmla="*/ 2 w 39"/>
                <a:gd name="T41" fmla="*/ 7 h 39"/>
                <a:gd name="T42" fmla="*/ 23 w 39"/>
                <a:gd name="T43" fmla="*/ 28 h 39"/>
                <a:gd name="T44" fmla="*/ 23 w 39"/>
                <a:gd name="T45" fmla="*/ 31 h 39"/>
                <a:gd name="T46" fmla="*/ 23 w 39"/>
                <a:gd name="T47" fmla="*/ 31 h 39"/>
                <a:gd name="T48" fmla="*/ 27 w 39"/>
                <a:gd name="T49" fmla="*/ 27 h 39"/>
                <a:gd name="T50" fmla="*/ 23 w 39"/>
                <a:gd name="T51" fmla="*/ 27 h 39"/>
                <a:gd name="T52" fmla="*/ 3 w 39"/>
                <a:gd name="T53" fmla="*/ 6 h 39"/>
                <a:gd name="T54" fmla="*/ 6 w 39"/>
                <a:gd name="T55" fmla="*/ 3 h 39"/>
                <a:gd name="T56" fmla="*/ 27 w 39"/>
                <a:gd name="T57" fmla="*/ 23 h 39"/>
                <a:gd name="T58" fmla="*/ 27 w 39"/>
                <a:gd name="T59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9">
                  <a:moveTo>
                    <a:pt x="31" y="23"/>
                  </a:moveTo>
                  <a:cubicBezTo>
                    <a:pt x="31" y="23"/>
                    <a:pt x="31" y="23"/>
                    <a:pt x="31" y="23"/>
                  </a:cubicBezTo>
                  <a:cubicBezTo>
                    <a:pt x="32" y="22"/>
                    <a:pt x="32" y="20"/>
                    <a:pt x="3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3"/>
                    <a:pt x="30" y="23"/>
                    <a:pt x="31" y="23"/>
                  </a:cubicBezTo>
                  <a:close/>
                  <a:moveTo>
                    <a:pt x="39" y="39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2" y="23"/>
                    <a:pt x="32" y="22"/>
                    <a:pt x="33" y="22"/>
                  </a:cubicBezTo>
                  <a:cubicBezTo>
                    <a:pt x="39" y="39"/>
                    <a:pt x="39" y="39"/>
                    <a:pt x="39" y="39"/>
                  </a:cubicBezTo>
                  <a:close/>
                  <a:moveTo>
                    <a:pt x="23" y="31"/>
                  </a:moveTo>
                  <a:cubicBezTo>
                    <a:pt x="22" y="32"/>
                    <a:pt x="20" y="32"/>
                    <a:pt x="19" y="3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30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lose/>
                  <a:moveTo>
                    <a:pt x="27" y="27"/>
                  </a:moveTo>
                  <a:cubicBezTo>
                    <a:pt x="26" y="28"/>
                    <a:pt x="24" y="28"/>
                    <a:pt x="23" y="2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4"/>
                    <a:pt x="28" y="26"/>
                    <a:pt x="27" y="27"/>
                  </a:cubicBezTo>
                  <a:close/>
                </a:path>
              </a:pathLst>
            </a:custGeom>
            <a:solidFill>
              <a:srgbClr val="26A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8" name="Freeform 1799"/>
            <p:cNvSpPr>
              <a:spLocks noEditPoints="1"/>
            </p:cNvSpPr>
            <p:nvPr/>
          </p:nvSpPr>
          <p:spPr bwMode="auto">
            <a:xfrm>
              <a:off x="360" y="1112"/>
              <a:ext cx="60" cy="56"/>
            </a:xfrm>
            <a:custGeom>
              <a:avLst/>
              <a:gdLst>
                <a:gd name="T0" fmla="*/ 43 w 51"/>
                <a:gd name="T1" fmla="*/ 16 h 48"/>
                <a:gd name="T2" fmla="*/ 51 w 51"/>
                <a:gd name="T3" fmla="*/ 24 h 48"/>
                <a:gd name="T4" fmla="*/ 51 w 51"/>
                <a:gd name="T5" fmla="*/ 24 h 48"/>
                <a:gd name="T6" fmla="*/ 43 w 51"/>
                <a:gd name="T7" fmla="*/ 32 h 48"/>
                <a:gd name="T8" fmla="*/ 33 w 51"/>
                <a:gd name="T9" fmla="*/ 32 h 48"/>
                <a:gd name="T10" fmla="*/ 33 w 51"/>
                <a:gd name="T11" fmla="*/ 19 h 48"/>
                <a:gd name="T12" fmla="*/ 17 w 51"/>
                <a:gd name="T13" fmla="*/ 19 h 48"/>
                <a:gd name="T14" fmla="*/ 17 w 51"/>
                <a:gd name="T15" fmla="*/ 32 h 48"/>
                <a:gd name="T16" fmla="*/ 8 w 51"/>
                <a:gd name="T17" fmla="*/ 32 h 48"/>
                <a:gd name="T18" fmla="*/ 0 w 51"/>
                <a:gd name="T19" fmla="*/ 24 h 48"/>
                <a:gd name="T20" fmla="*/ 0 w 51"/>
                <a:gd name="T21" fmla="*/ 24 h 48"/>
                <a:gd name="T22" fmla="*/ 3 w 51"/>
                <a:gd name="T23" fmla="*/ 19 h 48"/>
                <a:gd name="T24" fmla="*/ 2 w 51"/>
                <a:gd name="T25" fmla="*/ 15 h 48"/>
                <a:gd name="T26" fmla="*/ 10 w 51"/>
                <a:gd name="T27" fmla="*/ 7 h 48"/>
                <a:gd name="T28" fmla="*/ 12 w 51"/>
                <a:gd name="T29" fmla="*/ 8 h 48"/>
                <a:gd name="T30" fmla="*/ 23 w 51"/>
                <a:gd name="T31" fmla="*/ 0 h 48"/>
                <a:gd name="T32" fmla="*/ 33 w 51"/>
                <a:gd name="T33" fmla="*/ 7 h 48"/>
                <a:gd name="T34" fmla="*/ 36 w 51"/>
                <a:gd name="T35" fmla="*/ 6 h 48"/>
                <a:gd name="T36" fmla="*/ 44 w 51"/>
                <a:gd name="T37" fmla="*/ 14 h 48"/>
                <a:gd name="T38" fmla="*/ 43 w 51"/>
                <a:gd name="T39" fmla="*/ 16 h 48"/>
                <a:gd name="T40" fmla="*/ 19 w 51"/>
                <a:gd name="T41" fmla="*/ 22 h 48"/>
                <a:gd name="T42" fmla="*/ 19 w 51"/>
                <a:gd name="T43" fmla="*/ 35 h 48"/>
                <a:gd name="T44" fmla="*/ 13 w 51"/>
                <a:gd name="T45" fmla="*/ 35 h 48"/>
                <a:gd name="T46" fmla="*/ 25 w 51"/>
                <a:gd name="T47" fmla="*/ 48 h 48"/>
                <a:gd name="T48" fmla="*/ 37 w 51"/>
                <a:gd name="T49" fmla="*/ 35 h 48"/>
                <a:gd name="T50" fmla="*/ 31 w 51"/>
                <a:gd name="T51" fmla="*/ 35 h 48"/>
                <a:gd name="T52" fmla="*/ 31 w 51"/>
                <a:gd name="T53" fmla="*/ 22 h 48"/>
                <a:gd name="T54" fmla="*/ 19 w 51"/>
                <a:gd name="T55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48">
                  <a:moveTo>
                    <a:pt x="43" y="16"/>
                  </a:moveTo>
                  <a:cubicBezTo>
                    <a:pt x="48" y="17"/>
                    <a:pt x="51" y="20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9"/>
                    <a:pt x="47" y="32"/>
                    <a:pt x="4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29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2"/>
                    <a:pt x="1" y="20"/>
                    <a:pt x="3" y="19"/>
                  </a:cubicBezTo>
                  <a:cubicBezTo>
                    <a:pt x="3" y="18"/>
                    <a:pt x="2" y="17"/>
                    <a:pt x="2" y="15"/>
                  </a:cubicBezTo>
                  <a:cubicBezTo>
                    <a:pt x="2" y="11"/>
                    <a:pt x="6" y="7"/>
                    <a:pt x="10" y="7"/>
                  </a:cubicBezTo>
                  <a:cubicBezTo>
                    <a:pt x="11" y="7"/>
                    <a:pt x="12" y="7"/>
                    <a:pt x="12" y="8"/>
                  </a:cubicBezTo>
                  <a:cubicBezTo>
                    <a:pt x="13" y="3"/>
                    <a:pt x="18" y="0"/>
                    <a:pt x="23" y="0"/>
                  </a:cubicBezTo>
                  <a:cubicBezTo>
                    <a:pt x="28" y="0"/>
                    <a:pt x="32" y="3"/>
                    <a:pt x="33" y="7"/>
                  </a:cubicBezTo>
                  <a:cubicBezTo>
                    <a:pt x="34" y="7"/>
                    <a:pt x="35" y="6"/>
                    <a:pt x="36" y="6"/>
                  </a:cubicBezTo>
                  <a:cubicBezTo>
                    <a:pt x="40" y="6"/>
                    <a:pt x="44" y="10"/>
                    <a:pt x="44" y="14"/>
                  </a:cubicBezTo>
                  <a:cubicBezTo>
                    <a:pt x="44" y="15"/>
                    <a:pt x="44" y="16"/>
                    <a:pt x="43" y="16"/>
                  </a:cubicBezTo>
                  <a:close/>
                  <a:moveTo>
                    <a:pt x="19" y="22"/>
                  </a:moveTo>
                  <a:cubicBezTo>
                    <a:pt x="19" y="35"/>
                    <a:pt x="19" y="35"/>
                    <a:pt x="19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22"/>
                    <a:pt x="31" y="22"/>
                    <a:pt x="31" y="22"/>
                  </a:cubicBezTo>
                  <a:lnTo>
                    <a:pt x="19" y="22"/>
                  </a:ln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09" name="Freeform 1800"/>
            <p:cNvSpPr>
              <a:spLocks noEditPoints="1"/>
            </p:cNvSpPr>
            <p:nvPr/>
          </p:nvSpPr>
          <p:spPr bwMode="auto">
            <a:xfrm>
              <a:off x="1812" y="965"/>
              <a:ext cx="64" cy="38"/>
            </a:xfrm>
            <a:custGeom>
              <a:avLst/>
              <a:gdLst>
                <a:gd name="T0" fmla="*/ 16 w 54"/>
                <a:gd name="T1" fmla="*/ 32 h 32"/>
                <a:gd name="T2" fmla="*/ 16 w 54"/>
                <a:gd name="T3" fmla="*/ 32 h 32"/>
                <a:gd name="T4" fmla="*/ 0 w 54"/>
                <a:gd name="T5" fmla="*/ 32 h 32"/>
                <a:gd name="T6" fmla="*/ 0 w 54"/>
                <a:gd name="T7" fmla="*/ 28 h 32"/>
                <a:gd name="T8" fmla="*/ 11 w 54"/>
                <a:gd name="T9" fmla="*/ 23 h 32"/>
                <a:gd name="T10" fmla="*/ 11 w 54"/>
                <a:gd name="T11" fmla="*/ 10 h 32"/>
                <a:gd name="T12" fmla="*/ 11 w 54"/>
                <a:gd name="T13" fmla="*/ 10 h 32"/>
                <a:gd name="T14" fmla="*/ 10 w 54"/>
                <a:gd name="T15" fmla="*/ 8 h 32"/>
                <a:gd name="T16" fmla="*/ 16 w 54"/>
                <a:gd name="T17" fmla="*/ 0 h 32"/>
                <a:gd name="T18" fmla="*/ 16 w 54"/>
                <a:gd name="T19" fmla="*/ 0 h 32"/>
                <a:gd name="T20" fmla="*/ 16 w 54"/>
                <a:gd name="T21" fmla="*/ 0 h 32"/>
                <a:gd name="T22" fmla="*/ 16 w 54"/>
                <a:gd name="T23" fmla="*/ 0 h 32"/>
                <a:gd name="T24" fmla="*/ 16 w 54"/>
                <a:gd name="T25" fmla="*/ 0 h 32"/>
                <a:gd name="T26" fmla="*/ 22 w 54"/>
                <a:gd name="T27" fmla="*/ 8 h 32"/>
                <a:gd name="T28" fmla="*/ 22 w 54"/>
                <a:gd name="T29" fmla="*/ 10 h 32"/>
                <a:gd name="T30" fmla="*/ 22 w 54"/>
                <a:gd name="T31" fmla="*/ 10 h 32"/>
                <a:gd name="T32" fmla="*/ 22 w 54"/>
                <a:gd name="T33" fmla="*/ 23 h 32"/>
                <a:gd name="T34" fmla="*/ 23 w 54"/>
                <a:gd name="T35" fmla="*/ 24 h 32"/>
                <a:gd name="T36" fmla="*/ 20 w 54"/>
                <a:gd name="T37" fmla="*/ 28 h 32"/>
                <a:gd name="T38" fmla="*/ 20 w 54"/>
                <a:gd name="T39" fmla="*/ 32 h 32"/>
                <a:gd name="T40" fmla="*/ 16 w 54"/>
                <a:gd name="T41" fmla="*/ 32 h 32"/>
                <a:gd name="T42" fmla="*/ 38 w 54"/>
                <a:gd name="T43" fmla="*/ 32 h 32"/>
                <a:gd name="T44" fmla="*/ 54 w 54"/>
                <a:gd name="T45" fmla="*/ 32 h 32"/>
                <a:gd name="T46" fmla="*/ 54 w 54"/>
                <a:gd name="T47" fmla="*/ 28 h 32"/>
                <a:gd name="T48" fmla="*/ 44 w 54"/>
                <a:gd name="T49" fmla="*/ 23 h 32"/>
                <a:gd name="T50" fmla="*/ 44 w 54"/>
                <a:gd name="T51" fmla="*/ 10 h 32"/>
                <a:gd name="T52" fmla="*/ 44 w 54"/>
                <a:gd name="T53" fmla="*/ 10 h 32"/>
                <a:gd name="T54" fmla="*/ 44 w 54"/>
                <a:gd name="T55" fmla="*/ 8 h 32"/>
                <a:gd name="T56" fmla="*/ 38 w 54"/>
                <a:gd name="T57" fmla="*/ 0 h 32"/>
                <a:gd name="T58" fmla="*/ 38 w 54"/>
                <a:gd name="T59" fmla="*/ 0 h 32"/>
                <a:gd name="T60" fmla="*/ 38 w 54"/>
                <a:gd name="T61" fmla="*/ 0 h 32"/>
                <a:gd name="T62" fmla="*/ 38 w 54"/>
                <a:gd name="T63" fmla="*/ 0 h 32"/>
                <a:gd name="T64" fmla="*/ 38 w 54"/>
                <a:gd name="T65" fmla="*/ 0 h 32"/>
                <a:gd name="T66" fmla="*/ 32 w 54"/>
                <a:gd name="T67" fmla="*/ 8 h 32"/>
                <a:gd name="T68" fmla="*/ 32 w 54"/>
                <a:gd name="T69" fmla="*/ 10 h 32"/>
                <a:gd name="T70" fmla="*/ 32 w 54"/>
                <a:gd name="T71" fmla="*/ 10 h 32"/>
                <a:gd name="T72" fmla="*/ 32 w 54"/>
                <a:gd name="T73" fmla="*/ 23 h 32"/>
                <a:gd name="T74" fmla="*/ 22 w 54"/>
                <a:gd name="T75" fmla="*/ 28 h 32"/>
                <a:gd name="T76" fmla="*/ 22 w 54"/>
                <a:gd name="T77" fmla="*/ 32 h 32"/>
                <a:gd name="T78" fmla="*/ 38 w 54"/>
                <a:gd name="T7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5"/>
                    <a:pt x="9" y="25"/>
                    <a:pt x="11" y="23"/>
                  </a:cubicBezTo>
                  <a:cubicBezTo>
                    <a:pt x="14" y="19"/>
                    <a:pt x="11" y="15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4"/>
                    <a:pt x="13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2" y="4"/>
                    <a:pt x="22" y="8"/>
                  </a:cubicBezTo>
                  <a:cubicBezTo>
                    <a:pt x="22" y="9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5"/>
                    <a:pt x="18" y="19"/>
                    <a:pt x="22" y="23"/>
                  </a:cubicBezTo>
                  <a:cubicBezTo>
                    <a:pt x="22" y="23"/>
                    <a:pt x="23" y="24"/>
                    <a:pt x="23" y="24"/>
                  </a:cubicBezTo>
                  <a:cubicBezTo>
                    <a:pt x="21" y="25"/>
                    <a:pt x="20" y="26"/>
                    <a:pt x="20" y="28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6" y="32"/>
                    <a:pt x="16" y="32"/>
                    <a:pt x="16" y="32"/>
                  </a:cubicBezTo>
                  <a:close/>
                  <a:moveTo>
                    <a:pt x="38" y="32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5"/>
                    <a:pt x="45" y="25"/>
                    <a:pt x="44" y="23"/>
                  </a:cubicBezTo>
                  <a:cubicBezTo>
                    <a:pt x="40" y="19"/>
                    <a:pt x="43" y="15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4" y="4"/>
                    <a:pt x="41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5" y="1"/>
                    <a:pt x="32" y="4"/>
                    <a:pt x="32" y="8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5"/>
                    <a:pt x="36" y="19"/>
                    <a:pt x="32" y="23"/>
                  </a:cubicBezTo>
                  <a:cubicBezTo>
                    <a:pt x="31" y="25"/>
                    <a:pt x="22" y="25"/>
                    <a:pt x="22" y="2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8" y="32"/>
                    <a:pt x="38" y="32"/>
                    <a:pt x="38" y="32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0" name="Freeform 1801"/>
            <p:cNvSpPr>
              <a:spLocks noEditPoints="1"/>
            </p:cNvSpPr>
            <p:nvPr/>
          </p:nvSpPr>
          <p:spPr bwMode="auto">
            <a:xfrm>
              <a:off x="1506" y="835"/>
              <a:ext cx="39" cy="57"/>
            </a:xfrm>
            <a:custGeom>
              <a:avLst/>
              <a:gdLst>
                <a:gd name="T0" fmla="*/ 16 w 33"/>
                <a:gd name="T1" fmla="*/ 0 h 48"/>
                <a:gd name="T2" fmla="*/ 33 w 33"/>
                <a:gd name="T3" fmla="*/ 16 h 48"/>
                <a:gd name="T4" fmla="*/ 16 w 33"/>
                <a:gd name="T5" fmla="*/ 48 h 48"/>
                <a:gd name="T6" fmla="*/ 0 w 33"/>
                <a:gd name="T7" fmla="*/ 16 h 48"/>
                <a:gd name="T8" fmla="*/ 16 w 33"/>
                <a:gd name="T9" fmla="*/ 0 h 48"/>
                <a:gd name="T10" fmla="*/ 17 w 33"/>
                <a:gd name="T11" fmla="*/ 10 h 48"/>
                <a:gd name="T12" fmla="*/ 10 w 33"/>
                <a:gd name="T13" fmla="*/ 17 h 48"/>
                <a:gd name="T14" fmla="*/ 17 w 33"/>
                <a:gd name="T15" fmla="*/ 24 h 48"/>
                <a:gd name="T16" fmla="*/ 23 w 33"/>
                <a:gd name="T17" fmla="*/ 17 h 48"/>
                <a:gd name="T18" fmla="*/ 17 w 33"/>
                <a:gd name="T19" fmla="*/ 10 h 48"/>
                <a:gd name="T20" fmla="*/ 17 w 33"/>
                <a:gd name="T21" fmla="*/ 5 h 48"/>
                <a:gd name="T22" fmla="*/ 5 w 33"/>
                <a:gd name="T23" fmla="*/ 17 h 48"/>
                <a:gd name="T24" fmla="*/ 17 w 33"/>
                <a:gd name="T25" fmla="*/ 29 h 48"/>
                <a:gd name="T26" fmla="*/ 29 w 33"/>
                <a:gd name="T27" fmla="*/ 17 h 48"/>
                <a:gd name="T28" fmla="*/ 17 w 33"/>
                <a:gd name="T29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8">
                  <a:moveTo>
                    <a:pt x="16" y="0"/>
                  </a:moveTo>
                  <a:cubicBezTo>
                    <a:pt x="26" y="0"/>
                    <a:pt x="33" y="7"/>
                    <a:pt x="33" y="16"/>
                  </a:cubicBezTo>
                  <a:cubicBezTo>
                    <a:pt x="33" y="28"/>
                    <a:pt x="20" y="41"/>
                    <a:pt x="16" y="48"/>
                  </a:cubicBezTo>
                  <a:cubicBezTo>
                    <a:pt x="13" y="41"/>
                    <a:pt x="0" y="28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  <a:moveTo>
                    <a:pt x="17" y="10"/>
                  </a:moveTo>
                  <a:cubicBezTo>
                    <a:pt x="13" y="10"/>
                    <a:pt x="10" y="13"/>
                    <a:pt x="10" y="17"/>
                  </a:cubicBezTo>
                  <a:cubicBezTo>
                    <a:pt x="10" y="21"/>
                    <a:pt x="13" y="24"/>
                    <a:pt x="17" y="24"/>
                  </a:cubicBezTo>
                  <a:cubicBezTo>
                    <a:pt x="20" y="24"/>
                    <a:pt x="23" y="21"/>
                    <a:pt x="23" y="17"/>
                  </a:cubicBezTo>
                  <a:cubicBezTo>
                    <a:pt x="23" y="13"/>
                    <a:pt x="20" y="10"/>
                    <a:pt x="17" y="10"/>
                  </a:cubicBezTo>
                  <a:close/>
                  <a:moveTo>
                    <a:pt x="17" y="5"/>
                  </a:moveTo>
                  <a:cubicBezTo>
                    <a:pt x="10" y="5"/>
                    <a:pt x="5" y="10"/>
                    <a:pt x="5" y="17"/>
                  </a:cubicBezTo>
                  <a:cubicBezTo>
                    <a:pt x="5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7"/>
                  </a:cubicBezTo>
                  <a:cubicBezTo>
                    <a:pt x="29" y="10"/>
                    <a:pt x="23" y="5"/>
                    <a:pt x="17" y="5"/>
                  </a:cubicBez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1" name="Freeform 1802"/>
            <p:cNvSpPr>
              <a:spLocks noEditPoints="1"/>
            </p:cNvSpPr>
            <p:nvPr/>
          </p:nvSpPr>
          <p:spPr bwMode="auto">
            <a:xfrm>
              <a:off x="1259" y="1252"/>
              <a:ext cx="55" cy="37"/>
            </a:xfrm>
            <a:custGeom>
              <a:avLst/>
              <a:gdLst>
                <a:gd name="T0" fmla="*/ 40 w 47"/>
                <a:gd name="T1" fmla="*/ 16 h 31"/>
                <a:gd name="T2" fmla="*/ 47 w 47"/>
                <a:gd name="T3" fmla="*/ 23 h 31"/>
                <a:gd name="T4" fmla="*/ 47 w 47"/>
                <a:gd name="T5" fmla="*/ 23 h 31"/>
                <a:gd name="T6" fmla="*/ 40 w 47"/>
                <a:gd name="T7" fmla="*/ 31 h 31"/>
                <a:gd name="T8" fmla="*/ 7 w 47"/>
                <a:gd name="T9" fmla="*/ 31 h 31"/>
                <a:gd name="T10" fmla="*/ 0 w 47"/>
                <a:gd name="T11" fmla="*/ 23 h 31"/>
                <a:gd name="T12" fmla="*/ 0 w 47"/>
                <a:gd name="T13" fmla="*/ 23 h 31"/>
                <a:gd name="T14" fmla="*/ 2 w 47"/>
                <a:gd name="T15" fmla="*/ 18 h 31"/>
                <a:gd name="T16" fmla="*/ 2 w 47"/>
                <a:gd name="T17" fmla="*/ 15 h 31"/>
                <a:gd name="T18" fmla="*/ 9 w 47"/>
                <a:gd name="T19" fmla="*/ 7 h 31"/>
                <a:gd name="T20" fmla="*/ 11 w 47"/>
                <a:gd name="T21" fmla="*/ 8 h 31"/>
                <a:gd name="T22" fmla="*/ 21 w 47"/>
                <a:gd name="T23" fmla="*/ 0 h 31"/>
                <a:gd name="T24" fmla="*/ 31 w 47"/>
                <a:gd name="T25" fmla="*/ 7 h 31"/>
                <a:gd name="T26" fmla="*/ 33 w 47"/>
                <a:gd name="T27" fmla="*/ 6 h 31"/>
                <a:gd name="T28" fmla="*/ 40 w 47"/>
                <a:gd name="T29" fmla="*/ 14 h 31"/>
                <a:gd name="T30" fmla="*/ 40 w 47"/>
                <a:gd name="T31" fmla="*/ 16 h 31"/>
                <a:gd name="T32" fmla="*/ 12 w 47"/>
                <a:gd name="T33" fmla="*/ 20 h 31"/>
                <a:gd name="T34" fmla="*/ 15 w 47"/>
                <a:gd name="T35" fmla="*/ 22 h 31"/>
                <a:gd name="T36" fmla="*/ 28 w 47"/>
                <a:gd name="T37" fmla="*/ 23 h 31"/>
                <a:gd name="T38" fmla="*/ 28 w 47"/>
                <a:gd name="T39" fmla="*/ 23 h 31"/>
                <a:gd name="T40" fmla="*/ 31 w 47"/>
                <a:gd name="T41" fmla="*/ 20 h 31"/>
                <a:gd name="T42" fmla="*/ 30 w 47"/>
                <a:gd name="T43" fmla="*/ 20 h 31"/>
                <a:gd name="T44" fmla="*/ 12 w 47"/>
                <a:gd name="T45" fmla="*/ 20 h 31"/>
                <a:gd name="T46" fmla="*/ 20 w 47"/>
                <a:gd name="T47" fmla="*/ 24 h 31"/>
                <a:gd name="T48" fmla="*/ 20 w 47"/>
                <a:gd name="T49" fmla="*/ 27 h 31"/>
                <a:gd name="T50" fmla="*/ 23 w 47"/>
                <a:gd name="T51" fmla="*/ 27 h 31"/>
                <a:gd name="T52" fmla="*/ 23 w 47"/>
                <a:gd name="T53" fmla="*/ 24 h 31"/>
                <a:gd name="T54" fmla="*/ 20 w 47"/>
                <a:gd name="T55" fmla="*/ 24 h 31"/>
                <a:gd name="T56" fmla="*/ 7 w 47"/>
                <a:gd name="T57" fmla="*/ 15 h 31"/>
                <a:gd name="T58" fmla="*/ 10 w 47"/>
                <a:gd name="T59" fmla="*/ 17 h 31"/>
                <a:gd name="T60" fmla="*/ 33 w 47"/>
                <a:gd name="T61" fmla="*/ 18 h 31"/>
                <a:gd name="T62" fmla="*/ 33 w 47"/>
                <a:gd name="T63" fmla="*/ 18 h 31"/>
                <a:gd name="T64" fmla="*/ 36 w 47"/>
                <a:gd name="T65" fmla="*/ 15 h 31"/>
                <a:gd name="T66" fmla="*/ 35 w 47"/>
                <a:gd name="T67" fmla="*/ 15 h 31"/>
                <a:gd name="T68" fmla="*/ 7 w 47"/>
                <a:gd name="T6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" h="31">
                  <a:moveTo>
                    <a:pt x="40" y="16"/>
                  </a:moveTo>
                  <a:cubicBezTo>
                    <a:pt x="44" y="16"/>
                    <a:pt x="47" y="19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4" y="31"/>
                    <a:pt x="4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27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1"/>
                    <a:pt x="1" y="19"/>
                    <a:pt x="2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2" y="11"/>
                    <a:pt x="5" y="7"/>
                    <a:pt x="9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2" y="3"/>
                    <a:pt x="16" y="0"/>
                    <a:pt x="21" y="0"/>
                  </a:cubicBezTo>
                  <a:cubicBezTo>
                    <a:pt x="25" y="0"/>
                    <a:pt x="29" y="3"/>
                    <a:pt x="31" y="7"/>
                  </a:cubicBezTo>
                  <a:cubicBezTo>
                    <a:pt x="31" y="7"/>
                    <a:pt x="32" y="6"/>
                    <a:pt x="33" y="6"/>
                  </a:cubicBezTo>
                  <a:cubicBezTo>
                    <a:pt x="37" y="6"/>
                    <a:pt x="40" y="10"/>
                    <a:pt x="40" y="14"/>
                  </a:cubicBezTo>
                  <a:cubicBezTo>
                    <a:pt x="40" y="15"/>
                    <a:pt x="40" y="15"/>
                    <a:pt x="40" y="16"/>
                  </a:cubicBezTo>
                  <a:close/>
                  <a:moveTo>
                    <a:pt x="12" y="20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9" y="19"/>
                    <a:pt x="24" y="19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5" y="15"/>
                    <a:pt x="17" y="15"/>
                    <a:pt x="12" y="20"/>
                  </a:cubicBezTo>
                  <a:close/>
                  <a:moveTo>
                    <a:pt x="20" y="24"/>
                  </a:moveTo>
                  <a:cubicBezTo>
                    <a:pt x="19" y="25"/>
                    <a:pt x="19" y="26"/>
                    <a:pt x="20" y="27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6"/>
                    <a:pt x="24" y="25"/>
                    <a:pt x="23" y="24"/>
                  </a:cubicBezTo>
                  <a:cubicBezTo>
                    <a:pt x="22" y="23"/>
                    <a:pt x="21" y="23"/>
                    <a:pt x="20" y="24"/>
                  </a:cubicBezTo>
                  <a:close/>
                  <a:moveTo>
                    <a:pt x="7" y="15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6" y="11"/>
                    <a:pt x="27" y="11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28" y="7"/>
                    <a:pt x="15" y="7"/>
                    <a:pt x="7" y="15"/>
                  </a:cubicBezTo>
                  <a:close/>
                </a:path>
              </a:pathLst>
            </a:custGeom>
            <a:solidFill>
              <a:srgbClr val="9D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2" name="Freeform 1803"/>
            <p:cNvSpPr>
              <a:spLocks noEditPoints="1"/>
            </p:cNvSpPr>
            <p:nvPr/>
          </p:nvSpPr>
          <p:spPr bwMode="auto">
            <a:xfrm>
              <a:off x="1778" y="1433"/>
              <a:ext cx="110" cy="140"/>
            </a:xfrm>
            <a:custGeom>
              <a:avLst/>
              <a:gdLst>
                <a:gd name="T0" fmla="*/ 64 w 93"/>
                <a:gd name="T1" fmla="*/ 59 h 118"/>
                <a:gd name="T2" fmla="*/ 47 w 93"/>
                <a:gd name="T3" fmla="*/ 68 h 118"/>
                <a:gd name="T4" fmla="*/ 29 w 93"/>
                <a:gd name="T5" fmla="*/ 59 h 118"/>
                <a:gd name="T6" fmla="*/ 17 w 93"/>
                <a:gd name="T7" fmla="*/ 59 h 118"/>
                <a:gd name="T8" fmla="*/ 17 w 93"/>
                <a:gd name="T9" fmla="*/ 38 h 118"/>
                <a:gd name="T10" fmla="*/ 47 w 93"/>
                <a:gd name="T11" fmla="*/ 0 h 118"/>
                <a:gd name="T12" fmla="*/ 76 w 93"/>
                <a:gd name="T13" fmla="*/ 38 h 118"/>
                <a:gd name="T14" fmla="*/ 77 w 93"/>
                <a:gd name="T15" fmla="*/ 59 h 118"/>
                <a:gd name="T16" fmla="*/ 64 w 93"/>
                <a:gd name="T17" fmla="*/ 59 h 118"/>
                <a:gd name="T18" fmla="*/ 62 w 93"/>
                <a:gd name="T19" fmla="*/ 20 h 118"/>
                <a:gd name="T20" fmla="*/ 26 w 93"/>
                <a:gd name="T21" fmla="*/ 35 h 118"/>
                <a:gd name="T22" fmla="*/ 26 w 93"/>
                <a:gd name="T23" fmla="*/ 38 h 118"/>
                <a:gd name="T24" fmla="*/ 47 w 93"/>
                <a:gd name="T25" fmla="*/ 64 h 118"/>
                <a:gd name="T26" fmla="*/ 67 w 93"/>
                <a:gd name="T27" fmla="*/ 38 h 118"/>
                <a:gd name="T28" fmla="*/ 62 w 93"/>
                <a:gd name="T29" fmla="*/ 20 h 118"/>
                <a:gd name="T30" fmla="*/ 70 w 93"/>
                <a:gd name="T31" fmla="*/ 63 h 118"/>
                <a:gd name="T32" fmla="*/ 47 w 93"/>
                <a:gd name="T33" fmla="*/ 76 h 118"/>
                <a:gd name="T34" fmla="*/ 23 w 93"/>
                <a:gd name="T35" fmla="*/ 63 h 118"/>
                <a:gd name="T36" fmla="*/ 0 w 93"/>
                <a:gd name="T37" fmla="*/ 116 h 118"/>
                <a:gd name="T38" fmla="*/ 0 w 93"/>
                <a:gd name="T39" fmla="*/ 118 h 118"/>
                <a:gd name="T40" fmla="*/ 93 w 93"/>
                <a:gd name="T41" fmla="*/ 118 h 118"/>
                <a:gd name="T42" fmla="*/ 93 w 93"/>
                <a:gd name="T43" fmla="*/ 116 h 118"/>
                <a:gd name="T44" fmla="*/ 70 w 93"/>
                <a:gd name="T45" fmla="*/ 6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118">
                  <a:moveTo>
                    <a:pt x="64" y="59"/>
                  </a:moveTo>
                  <a:cubicBezTo>
                    <a:pt x="60" y="65"/>
                    <a:pt x="54" y="68"/>
                    <a:pt x="47" y="68"/>
                  </a:cubicBezTo>
                  <a:cubicBezTo>
                    <a:pt x="40" y="68"/>
                    <a:pt x="34" y="65"/>
                    <a:pt x="29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17"/>
                    <a:pt x="30" y="0"/>
                    <a:pt x="47" y="0"/>
                  </a:cubicBezTo>
                  <a:cubicBezTo>
                    <a:pt x="63" y="0"/>
                    <a:pt x="76" y="17"/>
                    <a:pt x="76" y="38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64" y="59"/>
                    <a:pt x="64" y="59"/>
                    <a:pt x="64" y="59"/>
                  </a:cubicBezTo>
                  <a:close/>
                  <a:moveTo>
                    <a:pt x="62" y="20"/>
                  </a:moveTo>
                  <a:cubicBezTo>
                    <a:pt x="50" y="24"/>
                    <a:pt x="50" y="35"/>
                    <a:pt x="26" y="35"/>
                  </a:cubicBezTo>
                  <a:cubicBezTo>
                    <a:pt x="26" y="36"/>
                    <a:pt x="26" y="37"/>
                    <a:pt x="26" y="38"/>
                  </a:cubicBezTo>
                  <a:cubicBezTo>
                    <a:pt x="26" y="52"/>
                    <a:pt x="35" y="64"/>
                    <a:pt x="47" y="64"/>
                  </a:cubicBezTo>
                  <a:cubicBezTo>
                    <a:pt x="58" y="64"/>
                    <a:pt x="67" y="52"/>
                    <a:pt x="67" y="38"/>
                  </a:cubicBezTo>
                  <a:cubicBezTo>
                    <a:pt x="67" y="31"/>
                    <a:pt x="65" y="25"/>
                    <a:pt x="62" y="20"/>
                  </a:cubicBezTo>
                  <a:close/>
                  <a:moveTo>
                    <a:pt x="70" y="63"/>
                  </a:moveTo>
                  <a:cubicBezTo>
                    <a:pt x="65" y="71"/>
                    <a:pt x="56" y="76"/>
                    <a:pt x="47" y="76"/>
                  </a:cubicBezTo>
                  <a:cubicBezTo>
                    <a:pt x="37" y="76"/>
                    <a:pt x="29" y="71"/>
                    <a:pt x="23" y="63"/>
                  </a:cubicBezTo>
                  <a:cubicBezTo>
                    <a:pt x="9" y="74"/>
                    <a:pt x="0" y="93"/>
                    <a:pt x="0" y="116"/>
                  </a:cubicBezTo>
                  <a:cubicBezTo>
                    <a:pt x="0" y="116"/>
                    <a:pt x="0" y="117"/>
                    <a:pt x="0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6"/>
                    <a:pt x="93" y="116"/>
                  </a:cubicBezTo>
                  <a:cubicBezTo>
                    <a:pt x="93" y="93"/>
                    <a:pt x="84" y="74"/>
                    <a:pt x="70" y="63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3" name="Freeform 1804"/>
            <p:cNvSpPr>
              <a:spLocks noEditPoints="1"/>
            </p:cNvSpPr>
            <p:nvPr/>
          </p:nvSpPr>
          <p:spPr bwMode="auto">
            <a:xfrm>
              <a:off x="530" y="674"/>
              <a:ext cx="42" cy="43"/>
            </a:xfrm>
            <a:custGeom>
              <a:avLst/>
              <a:gdLst>
                <a:gd name="T0" fmla="*/ 0 w 42"/>
                <a:gd name="T1" fmla="*/ 0 h 43"/>
                <a:gd name="T2" fmla="*/ 27 w 42"/>
                <a:gd name="T3" fmla="*/ 0 h 43"/>
                <a:gd name="T4" fmla="*/ 27 w 42"/>
                <a:gd name="T5" fmla="*/ 12 h 43"/>
                <a:gd name="T6" fmla="*/ 42 w 42"/>
                <a:gd name="T7" fmla="*/ 12 h 43"/>
                <a:gd name="T8" fmla="*/ 42 w 42"/>
                <a:gd name="T9" fmla="*/ 43 h 43"/>
                <a:gd name="T10" fmla="*/ 14 w 42"/>
                <a:gd name="T11" fmla="*/ 43 h 43"/>
                <a:gd name="T12" fmla="*/ 14 w 42"/>
                <a:gd name="T13" fmla="*/ 31 h 43"/>
                <a:gd name="T14" fmla="*/ 0 w 42"/>
                <a:gd name="T15" fmla="*/ 31 h 43"/>
                <a:gd name="T16" fmla="*/ 0 w 42"/>
                <a:gd name="T17" fmla="*/ 0 h 43"/>
                <a:gd name="T18" fmla="*/ 0 w 42"/>
                <a:gd name="T19" fmla="*/ 0 h 43"/>
                <a:gd name="T20" fmla="*/ 27 w 42"/>
                <a:gd name="T21" fmla="*/ 14 h 43"/>
                <a:gd name="T22" fmla="*/ 26 w 42"/>
                <a:gd name="T23" fmla="*/ 14 h 43"/>
                <a:gd name="T24" fmla="*/ 16 w 42"/>
                <a:gd name="T25" fmla="*/ 14 h 43"/>
                <a:gd name="T26" fmla="*/ 16 w 42"/>
                <a:gd name="T27" fmla="*/ 14 h 43"/>
                <a:gd name="T28" fmla="*/ 16 w 42"/>
                <a:gd name="T29" fmla="*/ 25 h 43"/>
                <a:gd name="T30" fmla="*/ 16 w 42"/>
                <a:gd name="T31" fmla="*/ 31 h 43"/>
                <a:gd name="T32" fmla="*/ 16 w 42"/>
                <a:gd name="T33" fmla="*/ 35 h 43"/>
                <a:gd name="T34" fmla="*/ 16 w 42"/>
                <a:gd name="T35" fmla="*/ 35 h 43"/>
                <a:gd name="T36" fmla="*/ 40 w 42"/>
                <a:gd name="T37" fmla="*/ 35 h 43"/>
                <a:gd name="T38" fmla="*/ 40 w 42"/>
                <a:gd name="T39" fmla="*/ 35 h 43"/>
                <a:gd name="T40" fmla="*/ 40 w 42"/>
                <a:gd name="T41" fmla="*/ 14 h 43"/>
                <a:gd name="T42" fmla="*/ 40 w 42"/>
                <a:gd name="T43" fmla="*/ 14 h 43"/>
                <a:gd name="T44" fmla="*/ 27 w 42"/>
                <a:gd name="T45" fmla="*/ 14 h 43"/>
                <a:gd name="T46" fmla="*/ 27 w 42"/>
                <a:gd name="T47" fmla="*/ 14 h 43"/>
                <a:gd name="T48" fmla="*/ 26 w 42"/>
                <a:gd name="T49" fmla="*/ 12 h 43"/>
                <a:gd name="T50" fmla="*/ 26 w 42"/>
                <a:gd name="T51" fmla="*/ 2 h 43"/>
                <a:gd name="T52" fmla="*/ 26 w 42"/>
                <a:gd name="T53" fmla="*/ 2 h 43"/>
                <a:gd name="T54" fmla="*/ 1 w 42"/>
                <a:gd name="T55" fmla="*/ 2 h 43"/>
                <a:gd name="T56" fmla="*/ 1 w 42"/>
                <a:gd name="T57" fmla="*/ 25 h 43"/>
                <a:gd name="T58" fmla="*/ 14 w 42"/>
                <a:gd name="T59" fmla="*/ 25 h 43"/>
                <a:gd name="T60" fmla="*/ 14 w 42"/>
                <a:gd name="T61" fmla="*/ 12 h 43"/>
                <a:gd name="T62" fmla="*/ 26 w 42"/>
                <a:gd name="T63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3">
                  <a:moveTo>
                    <a:pt x="0" y="0"/>
                  </a:moveTo>
                  <a:lnTo>
                    <a:pt x="27" y="0"/>
                  </a:lnTo>
                  <a:lnTo>
                    <a:pt x="27" y="12"/>
                  </a:lnTo>
                  <a:lnTo>
                    <a:pt x="42" y="12"/>
                  </a:lnTo>
                  <a:lnTo>
                    <a:pt x="42" y="43"/>
                  </a:lnTo>
                  <a:lnTo>
                    <a:pt x="14" y="43"/>
                  </a:lnTo>
                  <a:lnTo>
                    <a:pt x="14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7" y="14"/>
                  </a:moveTo>
                  <a:lnTo>
                    <a:pt x="2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25"/>
                  </a:lnTo>
                  <a:lnTo>
                    <a:pt x="16" y="31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27" y="14"/>
                  </a:lnTo>
                  <a:lnTo>
                    <a:pt x="27" y="14"/>
                  </a:lnTo>
                  <a:close/>
                  <a:moveTo>
                    <a:pt x="26" y="12"/>
                  </a:moveTo>
                  <a:lnTo>
                    <a:pt x="26" y="2"/>
                  </a:lnTo>
                  <a:lnTo>
                    <a:pt x="26" y="2"/>
                  </a:lnTo>
                  <a:lnTo>
                    <a:pt x="1" y="2"/>
                  </a:lnTo>
                  <a:lnTo>
                    <a:pt x="1" y="25"/>
                  </a:lnTo>
                  <a:lnTo>
                    <a:pt x="14" y="25"/>
                  </a:lnTo>
                  <a:lnTo>
                    <a:pt x="14" y="12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4" name="Freeform 1805"/>
            <p:cNvSpPr>
              <a:spLocks noEditPoints="1"/>
            </p:cNvSpPr>
            <p:nvPr/>
          </p:nvSpPr>
          <p:spPr bwMode="auto">
            <a:xfrm>
              <a:off x="548" y="691"/>
              <a:ext cx="20" cy="17"/>
            </a:xfrm>
            <a:custGeom>
              <a:avLst/>
              <a:gdLst>
                <a:gd name="T0" fmla="*/ 4 w 17"/>
                <a:gd name="T1" fmla="*/ 0 h 15"/>
                <a:gd name="T2" fmla="*/ 6 w 17"/>
                <a:gd name="T3" fmla="*/ 2 h 15"/>
                <a:gd name="T4" fmla="*/ 4 w 17"/>
                <a:gd name="T5" fmla="*/ 4 h 15"/>
                <a:gd name="T6" fmla="*/ 2 w 17"/>
                <a:gd name="T7" fmla="*/ 2 h 15"/>
                <a:gd name="T8" fmla="*/ 4 w 17"/>
                <a:gd name="T9" fmla="*/ 0 h 15"/>
                <a:gd name="T10" fmla="*/ 5 w 17"/>
                <a:gd name="T11" fmla="*/ 8 h 15"/>
                <a:gd name="T12" fmla="*/ 9 w 17"/>
                <a:gd name="T13" fmla="*/ 11 h 15"/>
                <a:gd name="T14" fmla="*/ 14 w 17"/>
                <a:gd name="T15" fmla="*/ 5 h 15"/>
                <a:gd name="T16" fmla="*/ 17 w 17"/>
                <a:gd name="T17" fmla="*/ 10 h 15"/>
                <a:gd name="T18" fmla="*/ 17 w 17"/>
                <a:gd name="T19" fmla="*/ 15 h 15"/>
                <a:gd name="T20" fmla="*/ 0 w 17"/>
                <a:gd name="T21" fmla="*/ 15 h 15"/>
                <a:gd name="T22" fmla="*/ 5 w 17"/>
                <a:gd name="T2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5">
                  <a:moveTo>
                    <a:pt x="4" y="0"/>
                  </a:moveTo>
                  <a:cubicBezTo>
                    <a:pt x="5" y="0"/>
                    <a:pt x="6" y="1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lose/>
                  <a:moveTo>
                    <a:pt x="5" y="8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5" name="Freeform 1806"/>
            <p:cNvSpPr>
              <a:spLocks/>
            </p:cNvSpPr>
            <p:nvPr/>
          </p:nvSpPr>
          <p:spPr bwMode="auto">
            <a:xfrm>
              <a:off x="879" y="850"/>
              <a:ext cx="76" cy="64"/>
            </a:xfrm>
            <a:custGeom>
              <a:avLst/>
              <a:gdLst>
                <a:gd name="T0" fmla="*/ 32 w 64"/>
                <a:gd name="T1" fmla="*/ 10 h 54"/>
                <a:gd name="T2" fmla="*/ 48 w 64"/>
                <a:gd name="T3" fmla="*/ 0 h 54"/>
                <a:gd name="T4" fmla="*/ 64 w 64"/>
                <a:gd name="T5" fmla="*/ 14 h 54"/>
                <a:gd name="T6" fmla="*/ 32 w 64"/>
                <a:gd name="T7" fmla="*/ 54 h 54"/>
                <a:gd name="T8" fmla="*/ 0 w 64"/>
                <a:gd name="T9" fmla="*/ 14 h 54"/>
                <a:gd name="T10" fmla="*/ 16 w 64"/>
                <a:gd name="T11" fmla="*/ 0 h 54"/>
                <a:gd name="T12" fmla="*/ 32 w 64"/>
                <a:gd name="T13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4">
                  <a:moveTo>
                    <a:pt x="32" y="10"/>
                  </a:moveTo>
                  <a:cubicBezTo>
                    <a:pt x="36" y="4"/>
                    <a:pt x="40" y="0"/>
                    <a:pt x="48" y="0"/>
                  </a:cubicBezTo>
                  <a:cubicBezTo>
                    <a:pt x="57" y="0"/>
                    <a:pt x="64" y="6"/>
                    <a:pt x="64" y="14"/>
                  </a:cubicBezTo>
                  <a:cubicBezTo>
                    <a:pt x="64" y="27"/>
                    <a:pt x="48" y="41"/>
                    <a:pt x="32" y="54"/>
                  </a:cubicBezTo>
                  <a:cubicBezTo>
                    <a:pt x="16" y="41"/>
                    <a:pt x="0" y="27"/>
                    <a:pt x="0" y="14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24" y="0"/>
                    <a:pt x="28" y="4"/>
                    <a:pt x="32" y="10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6" name="Freeform 1807"/>
            <p:cNvSpPr>
              <a:spLocks noEditPoints="1"/>
            </p:cNvSpPr>
            <p:nvPr/>
          </p:nvSpPr>
          <p:spPr bwMode="auto">
            <a:xfrm>
              <a:off x="1730" y="1267"/>
              <a:ext cx="46" cy="45"/>
            </a:xfrm>
            <a:custGeom>
              <a:avLst/>
              <a:gdLst>
                <a:gd name="T0" fmla="*/ 19 w 39"/>
                <a:gd name="T1" fmla="*/ 0 h 38"/>
                <a:gd name="T2" fmla="*/ 39 w 39"/>
                <a:gd name="T3" fmla="*/ 19 h 38"/>
                <a:gd name="T4" fmla="*/ 19 w 39"/>
                <a:gd name="T5" fmla="*/ 38 h 38"/>
                <a:gd name="T6" fmla="*/ 0 w 39"/>
                <a:gd name="T7" fmla="*/ 19 h 38"/>
                <a:gd name="T8" fmla="*/ 19 w 39"/>
                <a:gd name="T9" fmla="*/ 0 h 38"/>
                <a:gd name="T10" fmla="*/ 27 w 39"/>
                <a:gd name="T11" fmla="*/ 19 h 38"/>
                <a:gd name="T12" fmla="*/ 21 w 39"/>
                <a:gd name="T13" fmla="*/ 14 h 38"/>
                <a:gd name="T14" fmla="*/ 15 w 39"/>
                <a:gd name="T15" fmla="*/ 9 h 38"/>
                <a:gd name="T16" fmla="*/ 15 w 39"/>
                <a:gd name="T17" fmla="*/ 19 h 38"/>
                <a:gd name="T18" fmla="*/ 15 w 39"/>
                <a:gd name="T19" fmla="*/ 29 h 38"/>
                <a:gd name="T20" fmla="*/ 21 w 39"/>
                <a:gd name="T21" fmla="*/ 24 h 38"/>
                <a:gd name="T22" fmla="*/ 27 w 39"/>
                <a:gd name="T2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38">
                  <a:moveTo>
                    <a:pt x="19" y="0"/>
                  </a:moveTo>
                  <a:cubicBezTo>
                    <a:pt x="30" y="0"/>
                    <a:pt x="39" y="8"/>
                    <a:pt x="39" y="19"/>
                  </a:cubicBezTo>
                  <a:cubicBezTo>
                    <a:pt x="39" y="30"/>
                    <a:pt x="30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lose/>
                  <a:moveTo>
                    <a:pt x="27" y="19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1" y="24"/>
                    <a:pt x="21" y="24"/>
                    <a:pt x="21" y="24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A6B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7" name="Freeform 1808"/>
            <p:cNvSpPr>
              <a:spLocks noEditPoints="1"/>
            </p:cNvSpPr>
            <p:nvPr/>
          </p:nvSpPr>
          <p:spPr bwMode="auto">
            <a:xfrm>
              <a:off x="1727" y="1190"/>
              <a:ext cx="69" cy="44"/>
            </a:xfrm>
            <a:custGeom>
              <a:avLst/>
              <a:gdLst>
                <a:gd name="T0" fmla="*/ 20 w 58"/>
                <a:gd name="T1" fmla="*/ 0 h 37"/>
                <a:gd name="T2" fmla="*/ 41 w 58"/>
                <a:gd name="T3" fmla="*/ 15 h 37"/>
                <a:gd name="T4" fmla="*/ 20 w 58"/>
                <a:gd name="T5" fmla="*/ 29 h 37"/>
                <a:gd name="T6" fmla="*/ 16 w 58"/>
                <a:gd name="T7" fmla="*/ 29 h 37"/>
                <a:gd name="T8" fmla="*/ 10 w 58"/>
                <a:gd name="T9" fmla="*/ 37 h 37"/>
                <a:gd name="T10" fmla="*/ 10 w 58"/>
                <a:gd name="T11" fmla="*/ 27 h 37"/>
                <a:gd name="T12" fmla="*/ 0 w 58"/>
                <a:gd name="T13" fmla="*/ 15 h 37"/>
                <a:gd name="T14" fmla="*/ 20 w 58"/>
                <a:gd name="T15" fmla="*/ 0 h 37"/>
                <a:gd name="T16" fmla="*/ 32 w 58"/>
                <a:gd name="T17" fmla="*/ 27 h 37"/>
                <a:gd name="T18" fmla="*/ 32 w 58"/>
                <a:gd name="T19" fmla="*/ 27 h 37"/>
                <a:gd name="T20" fmla="*/ 32 w 58"/>
                <a:gd name="T21" fmla="*/ 27 h 37"/>
                <a:gd name="T22" fmla="*/ 32 w 58"/>
                <a:gd name="T23" fmla="*/ 27 h 37"/>
                <a:gd name="T24" fmla="*/ 34 w 58"/>
                <a:gd name="T25" fmla="*/ 28 h 37"/>
                <a:gd name="T26" fmla="*/ 43 w 58"/>
                <a:gd name="T27" fmla="*/ 30 h 37"/>
                <a:gd name="T28" fmla="*/ 46 w 58"/>
                <a:gd name="T29" fmla="*/ 30 h 37"/>
                <a:gd name="T30" fmla="*/ 51 w 58"/>
                <a:gd name="T31" fmla="*/ 37 h 37"/>
                <a:gd name="T32" fmla="*/ 51 w 58"/>
                <a:gd name="T33" fmla="*/ 29 h 37"/>
                <a:gd name="T34" fmla="*/ 58 w 58"/>
                <a:gd name="T35" fmla="*/ 19 h 37"/>
                <a:gd name="T36" fmla="*/ 41 w 58"/>
                <a:gd name="T37" fmla="*/ 8 h 37"/>
                <a:gd name="T38" fmla="*/ 34 w 58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" h="37">
                  <a:moveTo>
                    <a:pt x="20" y="0"/>
                  </a:moveTo>
                  <a:cubicBezTo>
                    <a:pt x="32" y="0"/>
                    <a:pt x="41" y="6"/>
                    <a:pt x="41" y="15"/>
                  </a:cubicBezTo>
                  <a:cubicBezTo>
                    <a:pt x="41" y="23"/>
                    <a:pt x="32" y="29"/>
                    <a:pt x="20" y="29"/>
                  </a:cubicBezTo>
                  <a:cubicBezTo>
                    <a:pt x="19" y="29"/>
                    <a:pt x="18" y="29"/>
                    <a:pt x="16" y="29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4" y="24"/>
                    <a:pt x="0" y="20"/>
                    <a:pt x="0" y="15"/>
                  </a:cubicBezTo>
                  <a:cubicBezTo>
                    <a:pt x="0" y="6"/>
                    <a:pt x="9" y="0"/>
                    <a:pt x="20" y="0"/>
                  </a:cubicBezTo>
                  <a:close/>
                  <a:moveTo>
                    <a:pt x="32" y="27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lose/>
                  <a:moveTo>
                    <a:pt x="34" y="28"/>
                  </a:moveTo>
                  <a:cubicBezTo>
                    <a:pt x="36" y="30"/>
                    <a:pt x="40" y="30"/>
                    <a:pt x="43" y="30"/>
                  </a:cubicBezTo>
                  <a:cubicBezTo>
                    <a:pt x="45" y="30"/>
                    <a:pt x="45" y="30"/>
                    <a:pt x="46" y="30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5" y="27"/>
                    <a:pt x="58" y="23"/>
                    <a:pt x="58" y="19"/>
                  </a:cubicBezTo>
                  <a:cubicBezTo>
                    <a:pt x="58" y="13"/>
                    <a:pt x="48" y="8"/>
                    <a:pt x="41" y="8"/>
                  </a:cubicBezTo>
                  <a:cubicBezTo>
                    <a:pt x="47" y="16"/>
                    <a:pt x="44" y="22"/>
                    <a:pt x="34" y="28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8" name="Freeform 1809"/>
            <p:cNvSpPr>
              <a:spLocks/>
            </p:cNvSpPr>
            <p:nvPr/>
          </p:nvSpPr>
          <p:spPr bwMode="auto">
            <a:xfrm>
              <a:off x="604" y="1196"/>
              <a:ext cx="44" cy="49"/>
            </a:xfrm>
            <a:custGeom>
              <a:avLst/>
              <a:gdLst>
                <a:gd name="T0" fmla="*/ 27 w 38"/>
                <a:gd name="T1" fmla="*/ 14 h 42"/>
                <a:gd name="T2" fmla="*/ 26 w 38"/>
                <a:gd name="T3" fmla="*/ 31 h 42"/>
                <a:gd name="T4" fmla="*/ 38 w 38"/>
                <a:gd name="T5" fmla="*/ 37 h 42"/>
                <a:gd name="T6" fmla="*/ 38 w 38"/>
                <a:gd name="T7" fmla="*/ 42 h 42"/>
                <a:gd name="T8" fmla="*/ 19 w 38"/>
                <a:gd name="T9" fmla="*/ 42 h 42"/>
                <a:gd name="T10" fmla="*/ 19 w 38"/>
                <a:gd name="T11" fmla="*/ 42 h 42"/>
                <a:gd name="T12" fmla="*/ 0 w 38"/>
                <a:gd name="T13" fmla="*/ 42 h 42"/>
                <a:gd name="T14" fmla="*/ 0 w 38"/>
                <a:gd name="T15" fmla="*/ 37 h 42"/>
                <a:gd name="T16" fmla="*/ 12 w 38"/>
                <a:gd name="T17" fmla="*/ 31 h 42"/>
                <a:gd name="T18" fmla="*/ 11 w 38"/>
                <a:gd name="T19" fmla="*/ 14 h 42"/>
                <a:gd name="T20" fmla="*/ 27 w 38"/>
                <a:gd name="T21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2">
                  <a:moveTo>
                    <a:pt x="27" y="14"/>
                  </a:moveTo>
                  <a:cubicBezTo>
                    <a:pt x="27" y="19"/>
                    <a:pt x="20" y="24"/>
                    <a:pt x="26" y="31"/>
                  </a:cubicBezTo>
                  <a:cubicBezTo>
                    <a:pt x="27" y="33"/>
                    <a:pt x="38" y="34"/>
                    <a:pt x="38" y="37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4"/>
                    <a:pt x="10" y="33"/>
                    <a:pt x="12" y="31"/>
                  </a:cubicBezTo>
                  <a:cubicBezTo>
                    <a:pt x="18" y="24"/>
                    <a:pt x="11" y="19"/>
                    <a:pt x="11" y="14"/>
                  </a:cubicBezTo>
                  <a:cubicBezTo>
                    <a:pt x="11" y="0"/>
                    <a:pt x="27" y="1"/>
                    <a:pt x="27" y="14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19" name="Freeform 1810"/>
            <p:cNvSpPr>
              <a:spLocks/>
            </p:cNvSpPr>
            <p:nvPr/>
          </p:nvSpPr>
          <p:spPr bwMode="auto">
            <a:xfrm>
              <a:off x="1937" y="1474"/>
              <a:ext cx="36" cy="30"/>
            </a:xfrm>
            <a:custGeom>
              <a:avLst/>
              <a:gdLst>
                <a:gd name="T0" fmla="*/ 16 w 31"/>
                <a:gd name="T1" fmla="*/ 5 h 26"/>
                <a:gd name="T2" fmla="*/ 23 w 31"/>
                <a:gd name="T3" fmla="*/ 0 h 26"/>
                <a:gd name="T4" fmla="*/ 31 w 31"/>
                <a:gd name="T5" fmla="*/ 7 h 26"/>
                <a:gd name="T6" fmla="*/ 16 w 31"/>
                <a:gd name="T7" fmla="*/ 26 h 26"/>
                <a:gd name="T8" fmla="*/ 0 w 31"/>
                <a:gd name="T9" fmla="*/ 7 h 26"/>
                <a:gd name="T10" fmla="*/ 8 w 31"/>
                <a:gd name="T11" fmla="*/ 0 h 26"/>
                <a:gd name="T12" fmla="*/ 16 w 31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6">
                  <a:moveTo>
                    <a:pt x="16" y="5"/>
                  </a:moveTo>
                  <a:cubicBezTo>
                    <a:pt x="18" y="2"/>
                    <a:pt x="20" y="0"/>
                    <a:pt x="23" y="0"/>
                  </a:cubicBezTo>
                  <a:cubicBezTo>
                    <a:pt x="28" y="0"/>
                    <a:pt x="31" y="3"/>
                    <a:pt x="31" y="7"/>
                  </a:cubicBezTo>
                  <a:cubicBezTo>
                    <a:pt x="31" y="13"/>
                    <a:pt x="23" y="20"/>
                    <a:pt x="16" y="26"/>
                  </a:cubicBezTo>
                  <a:cubicBezTo>
                    <a:pt x="8" y="20"/>
                    <a:pt x="0" y="13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4" y="2"/>
                    <a:pt x="16" y="5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0" name="Freeform 1811"/>
            <p:cNvSpPr>
              <a:spLocks noEditPoints="1"/>
            </p:cNvSpPr>
            <p:nvPr/>
          </p:nvSpPr>
          <p:spPr bwMode="auto">
            <a:xfrm>
              <a:off x="1189" y="1756"/>
              <a:ext cx="45" cy="50"/>
            </a:xfrm>
            <a:custGeom>
              <a:avLst/>
              <a:gdLst>
                <a:gd name="T0" fmla="*/ 34 w 38"/>
                <a:gd name="T1" fmla="*/ 30 h 42"/>
                <a:gd name="T2" fmla="*/ 17 w 38"/>
                <a:gd name="T3" fmla="*/ 3 h 42"/>
                <a:gd name="T4" fmla="*/ 17 w 38"/>
                <a:gd name="T5" fmla="*/ 3 h 42"/>
                <a:gd name="T6" fmla="*/ 23 w 38"/>
                <a:gd name="T7" fmla="*/ 4 h 42"/>
                <a:gd name="T8" fmla="*/ 23 w 38"/>
                <a:gd name="T9" fmla="*/ 4 h 42"/>
                <a:gd name="T10" fmla="*/ 35 w 38"/>
                <a:gd name="T11" fmla="*/ 24 h 42"/>
                <a:gd name="T12" fmla="*/ 34 w 38"/>
                <a:gd name="T13" fmla="*/ 30 h 42"/>
                <a:gd name="T14" fmla="*/ 32 w 38"/>
                <a:gd name="T15" fmla="*/ 15 h 42"/>
                <a:gd name="T16" fmla="*/ 38 w 38"/>
                <a:gd name="T17" fmla="*/ 12 h 42"/>
                <a:gd name="T18" fmla="*/ 34 w 38"/>
                <a:gd name="T19" fmla="*/ 7 h 42"/>
                <a:gd name="T20" fmla="*/ 29 w 38"/>
                <a:gd name="T21" fmla="*/ 10 h 42"/>
                <a:gd name="T22" fmla="*/ 32 w 38"/>
                <a:gd name="T23" fmla="*/ 15 h 42"/>
                <a:gd name="T24" fmla="*/ 31 w 38"/>
                <a:gd name="T25" fmla="*/ 42 h 42"/>
                <a:gd name="T26" fmla="*/ 32 w 38"/>
                <a:gd name="T27" fmla="*/ 36 h 42"/>
                <a:gd name="T28" fmla="*/ 10 w 38"/>
                <a:gd name="T29" fmla="*/ 2 h 42"/>
                <a:gd name="T30" fmla="*/ 11 w 38"/>
                <a:gd name="T31" fmla="*/ 2 h 42"/>
                <a:gd name="T32" fmla="*/ 4 w 38"/>
                <a:gd name="T33" fmla="*/ 0 h 42"/>
                <a:gd name="T34" fmla="*/ 4 w 38"/>
                <a:gd name="T35" fmla="*/ 1 h 42"/>
                <a:gd name="T36" fmla="*/ 31 w 38"/>
                <a:gd name="T3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42">
                  <a:moveTo>
                    <a:pt x="34" y="30"/>
                  </a:moveTo>
                  <a:cubicBezTo>
                    <a:pt x="22" y="27"/>
                    <a:pt x="14" y="15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13"/>
                    <a:pt x="26" y="22"/>
                    <a:pt x="35" y="24"/>
                  </a:cubicBezTo>
                  <a:cubicBezTo>
                    <a:pt x="34" y="30"/>
                    <a:pt x="34" y="30"/>
                    <a:pt x="34" y="30"/>
                  </a:cubicBezTo>
                  <a:close/>
                  <a:moveTo>
                    <a:pt x="32" y="15"/>
                  </a:moveTo>
                  <a:cubicBezTo>
                    <a:pt x="35" y="16"/>
                    <a:pt x="37" y="14"/>
                    <a:pt x="38" y="12"/>
                  </a:cubicBezTo>
                  <a:cubicBezTo>
                    <a:pt x="38" y="10"/>
                    <a:pt x="37" y="7"/>
                    <a:pt x="34" y="7"/>
                  </a:cubicBezTo>
                  <a:cubicBezTo>
                    <a:pt x="32" y="6"/>
                    <a:pt x="29" y="8"/>
                    <a:pt x="29" y="10"/>
                  </a:cubicBezTo>
                  <a:cubicBezTo>
                    <a:pt x="28" y="13"/>
                    <a:pt x="30" y="15"/>
                    <a:pt x="32" y="15"/>
                  </a:cubicBezTo>
                  <a:close/>
                  <a:moveTo>
                    <a:pt x="31" y="42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17" y="33"/>
                    <a:pt x="7" y="17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0" y="19"/>
                    <a:pt x="12" y="38"/>
                    <a:pt x="31" y="42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1" name="Freeform 1812"/>
            <p:cNvSpPr>
              <a:spLocks noEditPoints="1"/>
            </p:cNvSpPr>
            <p:nvPr/>
          </p:nvSpPr>
          <p:spPr bwMode="auto">
            <a:xfrm>
              <a:off x="1471" y="1849"/>
              <a:ext cx="67" cy="64"/>
            </a:xfrm>
            <a:custGeom>
              <a:avLst/>
              <a:gdLst>
                <a:gd name="T0" fmla="*/ 44 w 67"/>
                <a:gd name="T1" fmla="*/ 20 h 64"/>
                <a:gd name="T2" fmla="*/ 67 w 67"/>
                <a:gd name="T3" fmla="*/ 25 h 64"/>
                <a:gd name="T4" fmla="*/ 52 w 67"/>
                <a:gd name="T5" fmla="*/ 41 h 64"/>
                <a:gd name="T6" fmla="*/ 54 w 67"/>
                <a:gd name="T7" fmla="*/ 64 h 64"/>
                <a:gd name="T8" fmla="*/ 34 w 67"/>
                <a:gd name="T9" fmla="*/ 54 h 64"/>
                <a:gd name="T10" fmla="*/ 13 w 67"/>
                <a:gd name="T11" fmla="*/ 64 h 64"/>
                <a:gd name="T12" fmla="*/ 15 w 67"/>
                <a:gd name="T13" fmla="*/ 41 h 64"/>
                <a:gd name="T14" fmla="*/ 0 w 67"/>
                <a:gd name="T15" fmla="*/ 25 h 64"/>
                <a:gd name="T16" fmla="*/ 22 w 67"/>
                <a:gd name="T17" fmla="*/ 20 h 64"/>
                <a:gd name="T18" fmla="*/ 34 w 67"/>
                <a:gd name="T19" fmla="*/ 0 h 64"/>
                <a:gd name="T20" fmla="*/ 44 w 67"/>
                <a:gd name="T21" fmla="*/ 20 h 64"/>
                <a:gd name="T22" fmla="*/ 44 w 67"/>
                <a:gd name="T23" fmla="*/ 20 h 64"/>
                <a:gd name="T24" fmla="*/ 43 w 67"/>
                <a:gd name="T25" fmla="*/ 22 h 64"/>
                <a:gd name="T26" fmla="*/ 34 w 67"/>
                <a:gd name="T27" fmla="*/ 6 h 64"/>
                <a:gd name="T28" fmla="*/ 24 w 67"/>
                <a:gd name="T29" fmla="*/ 22 h 64"/>
                <a:gd name="T30" fmla="*/ 5 w 67"/>
                <a:gd name="T31" fmla="*/ 26 h 64"/>
                <a:gd name="T32" fmla="*/ 18 w 67"/>
                <a:gd name="T33" fmla="*/ 40 h 64"/>
                <a:gd name="T34" fmla="*/ 16 w 67"/>
                <a:gd name="T35" fmla="*/ 59 h 64"/>
                <a:gd name="T36" fmla="*/ 34 w 67"/>
                <a:gd name="T37" fmla="*/ 51 h 64"/>
                <a:gd name="T38" fmla="*/ 52 w 67"/>
                <a:gd name="T39" fmla="*/ 59 h 64"/>
                <a:gd name="T40" fmla="*/ 48 w 67"/>
                <a:gd name="T41" fmla="*/ 40 h 64"/>
                <a:gd name="T42" fmla="*/ 62 w 67"/>
                <a:gd name="T43" fmla="*/ 26 h 64"/>
                <a:gd name="T44" fmla="*/ 43 w 67"/>
                <a:gd name="T45" fmla="*/ 22 h 64"/>
                <a:gd name="T46" fmla="*/ 43 w 67"/>
                <a:gd name="T47" fmla="*/ 22 h 64"/>
                <a:gd name="T48" fmla="*/ 34 w 67"/>
                <a:gd name="T49" fmla="*/ 10 h 64"/>
                <a:gd name="T50" fmla="*/ 26 w 67"/>
                <a:gd name="T51" fmla="*/ 25 h 64"/>
                <a:gd name="T52" fmla="*/ 9 w 67"/>
                <a:gd name="T53" fmla="*/ 27 h 64"/>
                <a:gd name="T54" fmla="*/ 21 w 67"/>
                <a:gd name="T55" fmla="*/ 39 h 64"/>
                <a:gd name="T56" fmla="*/ 18 w 67"/>
                <a:gd name="T57" fmla="*/ 55 h 64"/>
                <a:gd name="T58" fmla="*/ 34 w 67"/>
                <a:gd name="T59" fmla="*/ 48 h 64"/>
                <a:gd name="T60" fmla="*/ 48 w 67"/>
                <a:gd name="T61" fmla="*/ 55 h 64"/>
                <a:gd name="T62" fmla="*/ 46 w 67"/>
                <a:gd name="T63" fmla="*/ 39 h 64"/>
                <a:gd name="T64" fmla="*/ 57 w 67"/>
                <a:gd name="T65" fmla="*/ 27 h 64"/>
                <a:gd name="T66" fmla="*/ 41 w 67"/>
                <a:gd name="T67" fmla="*/ 25 h 64"/>
                <a:gd name="T68" fmla="*/ 34 w 67"/>
                <a:gd name="T69" fmla="*/ 1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" h="64">
                  <a:moveTo>
                    <a:pt x="44" y="20"/>
                  </a:moveTo>
                  <a:lnTo>
                    <a:pt x="67" y="25"/>
                  </a:lnTo>
                  <a:lnTo>
                    <a:pt x="52" y="41"/>
                  </a:lnTo>
                  <a:lnTo>
                    <a:pt x="54" y="64"/>
                  </a:lnTo>
                  <a:lnTo>
                    <a:pt x="34" y="54"/>
                  </a:lnTo>
                  <a:lnTo>
                    <a:pt x="13" y="64"/>
                  </a:lnTo>
                  <a:lnTo>
                    <a:pt x="15" y="41"/>
                  </a:lnTo>
                  <a:lnTo>
                    <a:pt x="0" y="25"/>
                  </a:lnTo>
                  <a:lnTo>
                    <a:pt x="22" y="20"/>
                  </a:lnTo>
                  <a:lnTo>
                    <a:pt x="34" y="0"/>
                  </a:lnTo>
                  <a:lnTo>
                    <a:pt x="44" y="20"/>
                  </a:lnTo>
                  <a:lnTo>
                    <a:pt x="44" y="20"/>
                  </a:lnTo>
                  <a:close/>
                  <a:moveTo>
                    <a:pt x="43" y="22"/>
                  </a:moveTo>
                  <a:lnTo>
                    <a:pt x="34" y="6"/>
                  </a:lnTo>
                  <a:lnTo>
                    <a:pt x="24" y="22"/>
                  </a:lnTo>
                  <a:lnTo>
                    <a:pt x="5" y="26"/>
                  </a:lnTo>
                  <a:lnTo>
                    <a:pt x="18" y="40"/>
                  </a:lnTo>
                  <a:lnTo>
                    <a:pt x="16" y="59"/>
                  </a:lnTo>
                  <a:lnTo>
                    <a:pt x="34" y="51"/>
                  </a:lnTo>
                  <a:lnTo>
                    <a:pt x="52" y="59"/>
                  </a:lnTo>
                  <a:lnTo>
                    <a:pt x="48" y="40"/>
                  </a:lnTo>
                  <a:lnTo>
                    <a:pt x="62" y="26"/>
                  </a:lnTo>
                  <a:lnTo>
                    <a:pt x="43" y="22"/>
                  </a:lnTo>
                  <a:lnTo>
                    <a:pt x="43" y="22"/>
                  </a:lnTo>
                  <a:close/>
                  <a:moveTo>
                    <a:pt x="34" y="10"/>
                  </a:moveTo>
                  <a:lnTo>
                    <a:pt x="26" y="25"/>
                  </a:lnTo>
                  <a:lnTo>
                    <a:pt x="9" y="27"/>
                  </a:lnTo>
                  <a:lnTo>
                    <a:pt x="21" y="39"/>
                  </a:lnTo>
                  <a:lnTo>
                    <a:pt x="18" y="55"/>
                  </a:lnTo>
                  <a:lnTo>
                    <a:pt x="34" y="48"/>
                  </a:lnTo>
                  <a:lnTo>
                    <a:pt x="48" y="55"/>
                  </a:lnTo>
                  <a:lnTo>
                    <a:pt x="46" y="39"/>
                  </a:lnTo>
                  <a:lnTo>
                    <a:pt x="57" y="27"/>
                  </a:lnTo>
                  <a:lnTo>
                    <a:pt x="41" y="25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2" name="Freeform 1813"/>
            <p:cNvSpPr>
              <a:spLocks noEditPoints="1"/>
            </p:cNvSpPr>
            <p:nvPr/>
          </p:nvSpPr>
          <p:spPr bwMode="auto">
            <a:xfrm>
              <a:off x="1459" y="2050"/>
              <a:ext cx="65" cy="53"/>
            </a:xfrm>
            <a:custGeom>
              <a:avLst/>
              <a:gdLst>
                <a:gd name="T0" fmla="*/ 15 w 55"/>
                <a:gd name="T1" fmla="*/ 4 h 45"/>
                <a:gd name="T2" fmla="*/ 33 w 55"/>
                <a:gd name="T3" fmla="*/ 0 h 45"/>
                <a:gd name="T4" fmla="*/ 34 w 55"/>
                <a:gd name="T5" fmla="*/ 1 h 45"/>
                <a:gd name="T6" fmla="*/ 34 w 55"/>
                <a:gd name="T7" fmla="*/ 3 h 45"/>
                <a:gd name="T8" fmla="*/ 14 w 55"/>
                <a:gd name="T9" fmla="*/ 7 h 45"/>
                <a:gd name="T10" fmla="*/ 14 w 55"/>
                <a:gd name="T11" fmla="*/ 5 h 45"/>
                <a:gd name="T12" fmla="*/ 15 w 55"/>
                <a:gd name="T13" fmla="*/ 4 h 45"/>
                <a:gd name="T14" fmla="*/ 26 w 55"/>
                <a:gd name="T15" fmla="*/ 14 h 45"/>
                <a:gd name="T16" fmla="*/ 38 w 55"/>
                <a:gd name="T17" fmla="*/ 22 h 45"/>
                <a:gd name="T18" fmla="*/ 30 w 55"/>
                <a:gd name="T19" fmla="*/ 34 h 45"/>
                <a:gd name="T20" fmla="*/ 18 w 55"/>
                <a:gd name="T21" fmla="*/ 26 h 45"/>
                <a:gd name="T22" fmla="*/ 26 w 55"/>
                <a:gd name="T23" fmla="*/ 14 h 45"/>
                <a:gd name="T24" fmla="*/ 26 w 55"/>
                <a:gd name="T25" fmla="*/ 15 h 45"/>
                <a:gd name="T26" fmla="*/ 27 w 55"/>
                <a:gd name="T27" fmla="*/ 18 h 45"/>
                <a:gd name="T28" fmla="*/ 33 w 55"/>
                <a:gd name="T29" fmla="*/ 23 h 45"/>
                <a:gd name="T30" fmla="*/ 36 w 55"/>
                <a:gd name="T31" fmla="*/ 22 h 45"/>
                <a:gd name="T32" fmla="*/ 26 w 55"/>
                <a:gd name="T33" fmla="*/ 15 h 45"/>
                <a:gd name="T34" fmla="*/ 3 w 55"/>
                <a:gd name="T35" fmla="*/ 11 h 45"/>
                <a:gd name="T36" fmla="*/ 0 w 55"/>
                <a:gd name="T37" fmla="*/ 14 h 45"/>
                <a:gd name="T38" fmla="*/ 2 w 55"/>
                <a:gd name="T39" fmla="*/ 19 h 45"/>
                <a:gd name="T40" fmla="*/ 5 w 55"/>
                <a:gd name="T41" fmla="*/ 37 h 45"/>
                <a:gd name="T42" fmla="*/ 6 w 55"/>
                <a:gd name="T43" fmla="*/ 42 h 45"/>
                <a:gd name="T44" fmla="*/ 9 w 55"/>
                <a:gd name="T45" fmla="*/ 44 h 45"/>
                <a:gd name="T46" fmla="*/ 52 w 55"/>
                <a:gd name="T47" fmla="*/ 36 h 45"/>
                <a:gd name="T48" fmla="*/ 55 w 55"/>
                <a:gd name="T49" fmla="*/ 32 h 45"/>
                <a:gd name="T50" fmla="*/ 54 w 55"/>
                <a:gd name="T51" fmla="*/ 28 h 45"/>
                <a:gd name="T52" fmla="*/ 50 w 55"/>
                <a:gd name="T53" fmla="*/ 10 h 45"/>
                <a:gd name="T54" fmla="*/ 49 w 55"/>
                <a:gd name="T55" fmla="*/ 4 h 45"/>
                <a:gd name="T56" fmla="*/ 46 w 55"/>
                <a:gd name="T57" fmla="*/ 2 h 45"/>
                <a:gd name="T58" fmla="*/ 3 w 55"/>
                <a:gd name="T59" fmla="*/ 11 h 45"/>
                <a:gd name="T60" fmla="*/ 6 w 55"/>
                <a:gd name="T61" fmla="*/ 13 h 45"/>
                <a:gd name="T62" fmla="*/ 8 w 55"/>
                <a:gd name="T63" fmla="*/ 15 h 45"/>
                <a:gd name="T64" fmla="*/ 7 w 55"/>
                <a:gd name="T65" fmla="*/ 17 h 45"/>
                <a:gd name="T66" fmla="*/ 4 w 55"/>
                <a:gd name="T67" fmla="*/ 16 h 45"/>
                <a:gd name="T68" fmla="*/ 6 w 55"/>
                <a:gd name="T69" fmla="*/ 13 h 45"/>
                <a:gd name="T70" fmla="*/ 25 w 55"/>
                <a:gd name="T71" fmla="*/ 11 h 45"/>
                <a:gd name="T72" fmla="*/ 15 w 55"/>
                <a:gd name="T73" fmla="*/ 26 h 45"/>
                <a:gd name="T74" fmla="*/ 30 w 55"/>
                <a:gd name="T75" fmla="*/ 37 h 45"/>
                <a:gd name="T76" fmla="*/ 41 w 55"/>
                <a:gd name="T77" fmla="*/ 21 h 45"/>
                <a:gd name="T78" fmla="*/ 25 w 55"/>
                <a:gd name="T7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45">
                  <a:moveTo>
                    <a:pt x="15" y="4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4" y="0"/>
                    <a:pt x="34" y="1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5" y="4"/>
                  </a:cubicBezTo>
                  <a:close/>
                  <a:moveTo>
                    <a:pt x="26" y="14"/>
                  </a:moveTo>
                  <a:cubicBezTo>
                    <a:pt x="31" y="13"/>
                    <a:pt x="37" y="16"/>
                    <a:pt x="38" y="22"/>
                  </a:cubicBezTo>
                  <a:cubicBezTo>
                    <a:pt x="39" y="28"/>
                    <a:pt x="35" y="33"/>
                    <a:pt x="30" y="34"/>
                  </a:cubicBezTo>
                  <a:cubicBezTo>
                    <a:pt x="24" y="35"/>
                    <a:pt x="19" y="31"/>
                    <a:pt x="18" y="26"/>
                  </a:cubicBezTo>
                  <a:cubicBezTo>
                    <a:pt x="17" y="20"/>
                    <a:pt x="20" y="15"/>
                    <a:pt x="26" y="14"/>
                  </a:cubicBezTo>
                  <a:close/>
                  <a:moveTo>
                    <a:pt x="26" y="15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30" y="18"/>
                    <a:pt x="33" y="20"/>
                    <a:pt x="33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17"/>
                    <a:pt x="31" y="14"/>
                    <a:pt x="26" y="15"/>
                  </a:cubicBezTo>
                  <a:close/>
                  <a:moveTo>
                    <a:pt x="3" y="11"/>
                  </a:moveTo>
                  <a:cubicBezTo>
                    <a:pt x="1" y="11"/>
                    <a:pt x="0" y="12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4"/>
                    <a:pt x="8" y="45"/>
                    <a:pt x="9" y="4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4" y="35"/>
                    <a:pt x="55" y="34"/>
                    <a:pt x="55" y="32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3"/>
                    <a:pt x="47" y="2"/>
                    <a:pt x="46" y="2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6" y="13"/>
                  </a:moveTo>
                  <a:cubicBezTo>
                    <a:pt x="7" y="13"/>
                    <a:pt x="8" y="14"/>
                    <a:pt x="8" y="15"/>
                  </a:cubicBezTo>
                  <a:cubicBezTo>
                    <a:pt x="9" y="16"/>
                    <a:pt x="8" y="17"/>
                    <a:pt x="7" y="17"/>
                  </a:cubicBezTo>
                  <a:cubicBezTo>
                    <a:pt x="6" y="18"/>
                    <a:pt x="5" y="17"/>
                    <a:pt x="4" y="16"/>
                  </a:cubicBezTo>
                  <a:cubicBezTo>
                    <a:pt x="4" y="15"/>
                    <a:pt x="5" y="14"/>
                    <a:pt x="6" y="13"/>
                  </a:cubicBezTo>
                  <a:close/>
                  <a:moveTo>
                    <a:pt x="25" y="11"/>
                  </a:moveTo>
                  <a:cubicBezTo>
                    <a:pt x="18" y="12"/>
                    <a:pt x="13" y="19"/>
                    <a:pt x="15" y="26"/>
                  </a:cubicBezTo>
                  <a:cubicBezTo>
                    <a:pt x="16" y="34"/>
                    <a:pt x="23" y="38"/>
                    <a:pt x="30" y="37"/>
                  </a:cubicBezTo>
                  <a:cubicBezTo>
                    <a:pt x="37" y="35"/>
                    <a:pt x="42" y="28"/>
                    <a:pt x="41" y="21"/>
                  </a:cubicBezTo>
                  <a:cubicBezTo>
                    <a:pt x="39" y="14"/>
                    <a:pt x="32" y="9"/>
                    <a:pt x="25" y="11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3" name="Freeform 1814"/>
            <p:cNvSpPr>
              <a:spLocks noEditPoints="1"/>
            </p:cNvSpPr>
            <p:nvPr/>
          </p:nvSpPr>
          <p:spPr bwMode="auto">
            <a:xfrm>
              <a:off x="1101" y="2202"/>
              <a:ext cx="66" cy="52"/>
            </a:xfrm>
            <a:custGeom>
              <a:avLst/>
              <a:gdLst>
                <a:gd name="T0" fmla="*/ 15 w 55"/>
                <a:gd name="T1" fmla="*/ 4 h 44"/>
                <a:gd name="T2" fmla="*/ 33 w 55"/>
                <a:gd name="T3" fmla="*/ 0 h 44"/>
                <a:gd name="T4" fmla="*/ 34 w 55"/>
                <a:gd name="T5" fmla="*/ 0 h 44"/>
                <a:gd name="T6" fmla="*/ 34 w 55"/>
                <a:gd name="T7" fmla="*/ 3 h 44"/>
                <a:gd name="T8" fmla="*/ 14 w 55"/>
                <a:gd name="T9" fmla="*/ 7 h 44"/>
                <a:gd name="T10" fmla="*/ 14 w 55"/>
                <a:gd name="T11" fmla="*/ 4 h 44"/>
                <a:gd name="T12" fmla="*/ 15 w 55"/>
                <a:gd name="T13" fmla="*/ 4 h 44"/>
                <a:gd name="T14" fmla="*/ 26 w 55"/>
                <a:gd name="T15" fmla="*/ 14 h 44"/>
                <a:gd name="T16" fmla="*/ 38 w 55"/>
                <a:gd name="T17" fmla="*/ 22 h 44"/>
                <a:gd name="T18" fmla="*/ 30 w 55"/>
                <a:gd name="T19" fmla="*/ 34 h 44"/>
                <a:gd name="T20" fmla="*/ 18 w 55"/>
                <a:gd name="T21" fmla="*/ 26 h 44"/>
                <a:gd name="T22" fmla="*/ 26 w 55"/>
                <a:gd name="T23" fmla="*/ 14 h 44"/>
                <a:gd name="T24" fmla="*/ 26 w 55"/>
                <a:gd name="T25" fmla="*/ 15 h 44"/>
                <a:gd name="T26" fmla="*/ 27 w 55"/>
                <a:gd name="T27" fmla="*/ 18 h 44"/>
                <a:gd name="T28" fmla="*/ 33 w 55"/>
                <a:gd name="T29" fmla="*/ 23 h 44"/>
                <a:gd name="T30" fmla="*/ 36 w 55"/>
                <a:gd name="T31" fmla="*/ 22 h 44"/>
                <a:gd name="T32" fmla="*/ 26 w 55"/>
                <a:gd name="T33" fmla="*/ 15 h 44"/>
                <a:gd name="T34" fmla="*/ 3 w 55"/>
                <a:gd name="T35" fmla="*/ 11 h 44"/>
                <a:gd name="T36" fmla="*/ 1 w 55"/>
                <a:gd name="T37" fmla="*/ 14 h 44"/>
                <a:gd name="T38" fmla="*/ 2 w 55"/>
                <a:gd name="T39" fmla="*/ 19 h 44"/>
                <a:gd name="T40" fmla="*/ 5 w 55"/>
                <a:gd name="T41" fmla="*/ 37 h 44"/>
                <a:gd name="T42" fmla="*/ 6 w 55"/>
                <a:gd name="T43" fmla="*/ 42 h 44"/>
                <a:gd name="T44" fmla="*/ 9 w 55"/>
                <a:gd name="T45" fmla="*/ 44 h 44"/>
                <a:gd name="T46" fmla="*/ 53 w 55"/>
                <a:gd name="T47" fmla="*/ 36 h 44"/>
                <a:gd name="T48" fmla="*/ 55 w 55"/>
                <a:gd name="T49" fmla="*/ 32 h 44"/>
                <a:gd name="T50" fmla="*/ 54 w 55"/>
                <a:gd name="T51" fmla="*/ 27 h 44"/>
                <a:gd name="T52" fmla="*/ 50 w 55"/>
                <a:gd name="T53" fmla="*/ 9 h 44"/>
                <a:gd name="T54" fmla="*/ 49 w 55"/>
                <a:gd name="T55" fmla="*/ 4 h 44"/>
                <a:gd name="T56" fmla="*/ 46 w 55"/>
                <a:gd name="T57" fmla="*/ 2 h 44"/>
                <a:gd name="T58" fmla="*/ 3 w 55"/>
                <a:gd name="T59" fmla="*/ 11 h 44"/>
                <a:gd name="T60" fmla="*/ 6 w 55"/>
                <a:gd name="T61" fmla="*/ 13 h 44"/>
                <a:gd name="T62" fmla="*/ 9 w 55"/>
                <a:gd name="T63" fmla="*/ 15 h 44"/>
                <a:gd name="T64" fmla="*/ 7 w 55"/>
                <a:gd name="T65" fmla="*/ 17 h 44"/>
                <a:gd name="T66" fmla="*/ 5 w 55"/>
                <a:gd name="T67" fmla="*/ 16 h 44"/>
                <a:gd name="T68" fmla="*/ 6 w 55"/>
                <a:gd name="T69" fmla="*/ 13 h 44"/>
                <a:gd name="T70" fmla="*/ 25 w 55"/>
                <a:gd name="T71" fmla="*/ 11 h 44"/>
                <a:gd name="T72" fmla="*/ 15 w 55"/>
                <a:gd name="T73" fmla="*/ 26 h 44"/>
                <a:gd name="T74" fmla="*/ 30 w 55"/>
                <a:gd name="T75" fmla="*/ 37 h 44"/>
                <a:gd name="T76" fmla="*/ 41 w 55"/>
                <a:gd name="T77" fmla="*/ 21 h 44"/>
                <a:gd name="T78" fmla="*/ 25 w 55"/>
                <a:gd name="T79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44">
                  <a:moveTo>
                    <a:pt x="15" y="4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5" y="4"/>
                  </a:cubicBezTo>
                  <a:close/>
                  <a:moveTo>
                    <a:pt x="26" y="14"/>
                  </a:moveTo>
                  <a:cubicBezTo>
                    <a:pt x="31" y="13"/>
                    <a:pt x="37" y="16"/>
                    <a:pt x="38" y="22"/>
                  </a:cubicBezTo>
                  <a:cubicBezTo>
                    <a:pt x="39" y="27"/>
                    <a:pt x="35" y="33"/>
                    <a:pt x="30" y="34"/>
                  </a:cubicBezTo>
                  <a:cubicBezTo>
                    <a:pt x="24" y="35"/>
                    <a:pt x="19" y="31"/>
                    <a:pt x="18" y="26"/>
                  </a:cubicBezTo>
                  <a:cubicBezTo>
                    <a:pt x="17" y="20"/>
                    <a:pt x="20" y="15"/>
                    <a:pt x="26" y="14"/>
                  </a:cubicBezTo>
                  <a:close/>
                  <a:moveTo>
                    <a:pt x="26" y="15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30" y="18"/>
                    <a:pt x="33" y="20"/>
                    <a:pt x="33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17"/>
                    <a:pt x="31" y="14"/>
                    <a:pt x="26" y="15"/>
                  </a:cubicBezTo>
                  <a:close/>
                  <a:moveTo>
                    <a:pt x="3" y="11"/>
                  </a:moveTo>
                  <a:cubicBezTo>
                    <a:pt x="1" y="11"/>
                    <a:pt x="0" y="12"/>
                    <a:pt x="1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8" y="44"/>
                    <a:pt x="9" y="44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4" y="35"/>
                    <a:pt x="55" y="34"/>
                    <a:pt x="55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3"/>
                    <a:pt x="47" y="2"/>
                    <a:pt x="46" y="2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6" y="13"/>
                  </a:moveTo>
                  <a:cubicBezTo>
                    <a:pt x="7" y="13"/>
                    <a:pt x="8" y="14"/>
                    <a:pt x="9" y="15"/>
                  </a:cubicBezTo>
                  <a:cubicBezTo>
                    <a:pt x="9" y="16"/>
                    <a:pt x="8" y="17"/>
                    <a:pt x="7" y="17"/>
                  </a:cubicBezTo>
                  <a:cubicBezTo>
                    <a:pt x="6" y="17"/>
                    <a:pt x="5" y="17"/>
                    <a:pt x="5" y="16"/>
                  </a:cubicBezTo>
                  <a:cubicBezTo>
                    <a:pt x="4" y="14"/>
                    <a:pt x="5" y="13"/>
                    <a:pt x="6" y="13"/>
                  </a:cubicBezTo>
                  <a:close/>
                  <a:moveTo>
                    <a:pt x="25" y="11"/>
                  </a:moveTo>
                  <a:cubicBezTo>
                    <a:pt x="18" y="12"/>
                    <a:pt x="13" y="19"/>
                    <a:pt x="15" y="26"/>
                  </a:cubicBezTo>
                  <a:cubicBezTo>
                    <a:pt x="16" y="33"/>
                    <a:pt x="23" y="38"/>
                    <a:pt x="30" y="37"/>
                  </a:cubicBezTo>
                  <a:cubicBezTo>
                    <a:pt x="37" y="35"/>
                    <a:pt x="42" y="28"/>
                    <a:pt x="41" y="21"/>
                  </a:cubicBezTo>
                  <a:cubicBezTo>
                    <a:pt x="39" y="14"/>
                    <a:pt x="32" y="9"/>
                    <a:pt x="25" y="11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4" name="Freeform 1815"/>
            <p:cNvSpPr>
              <a:spLocks/>
            </p:cNvSpPr>
            <p:nvPr/>
          </p:nvSpPr>
          <p:spPr bwMode="auto">
            <a:xfrm>
              <a:off x="2355" y="2110"/>
              <a:ext cx="42" cy="40"/>
            </a:xfrm>
            <a:custGeom>
              <a:avLst/>
              <a:gdLst>
                <a:gd name="T0" fmla="*/ 28 w 35"/>
                <a:gd name="T1" fmla="*/ 21 h 34"/>
                <a:gd name="T2" fmla="*/ 32 w 35"/>
                <a:gd name="T3" fmla="*/ 22 h 34"/>
                <a:gd name="T4" fmla="*/ 31 w 35"/>
                <a:gd name="T5" fmla="*/ 7 h 34"/>
                <a:gd name="T6" fmla="*/ 13 w 35"/>
                <a:gd name="T7" fmla="*/ 10 h 34"/>
                <a:gd name="T8" fmla="*/ 13 w 35"/>
                <a:gd name="T9" fmla="*/ 28 h 34"/>
                <a:gd name="T10" fmla="*/ 13 w 35"/>
                <a:gd name="T11" fmla="*/ 28 h 34"/>
                <a:gd name="T12" fmla="*/ 6 w 35"/>
                <a:gd name="T13" fmla="*/ 34 h 34"/>
                <a:gd name="T14" fmla="*/ 0 w 35"/>
                <a:gd name="T15" fmla="*/ 28 h 34"/>
                <a:gd name="T16" fmla="*/ 6 w 35"/>
                <a:gd name="T17" fmla="*/ 23 h 34"/>
                <a:gd name="T18" fmla="*/ 9 w 35"/>
                <a:gd name="T19" fmla="*/ 24 h 34"/>
                <a:gd name="T20" fmla="*/ 9 w 35"/>
                <a:gd name="T21" fmla="*/ 4 h 34"/>
                <a:gd name="T22" fmla="*/ 35 w 35"/>
                <a:gd name="T23" fmla="*/ 0 h 34"/>
                <a:gd name="T24" fmla="*/ 34 w 35"/>
                <a:gd name="T25" fmla="*/ 8 h 34"/>
                <a:gd name="T26" fmla="*/ 35 w 35"/>
                <a:gd name="T27" fmla="*/ 27 h 34"/>
                <a:gd name="T28" fmla="*/ 35 w 35"/>
                <a:gd name="T29" fmla="*/ 27 h 34"/>
                <a:gd name="T30" fmla="*/ 28 w 35"/>
                <a:gd name="T31" fmla="*/ 32 h 34"/>
                <a:gd name="T32" fmla="*/ 21 w 35"/>
                <a:gd name="T33" fmla="*/ 27 h 34"/>
                <a:gd name="T34" fmla="*/ 28 w 35"/>
                <a:gd name="T35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34">
                  <a:moveTo>
                    <a:pt x="28" y="21"/>
                  </a:moveTo>
                  <a:cubicBezTo>
                    <a:pt x="29" y="21"/>
                    <a:pt x="31" y="22"/>
                    <a:pt x="32" y="22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31"/>
                    <a:pt x="10" y="34"/>
                    <a:pt x="6" y="34"/>
                  </a:cubicBezTo>
                  <a:cubicBezTo>
                    <a:pt x="3" y="34"/>
                    <a:pt x="0" y="31"/>
                    <a:pt x="0" y="28"/>
                  </a:cubicBezTo>
                  <a:cubicBezTo>
                    <a:pt x="0" y="25"/>
                    <a:pt x="4" y="23"/>
                    <a:pt x="6" y="23"/>
                  </a:cubicBezTo>
                  <a:cubicBezTo>
                    <a:pt x="9" y="23"/>
                    <a:pt x="8" y="23"/>
                    <a:pt x="9" y="2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30"/>
                    <a:pt x="31" y="32"/>
                    <a:pt x="28" y="32"/>
                  </a:cubicBezTo>
                  <a:cubicBezTo>
                    <a:pt x="24" y="32"/>
                    <a:pt x="21" y="30"/>
                    <a:pt x="21" y="27"/>
                  </a:cubicBezTo>
                  <a:cubicBezTo>
                    <a:pt x="21" y="24"/>
                    <a:pt x="24" y="21"/>
                    <a:pt x="28" y="21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5" name="Freeform 1816"/>
            <p:cNvSpPr>
              <a:spLocks/>
            </p:cNvSpPr>
            <p:nvPr/>
          </p:nvSpPr>
          <p:spPr bwMode="auto">
            <a:xfrm>
              <a:off x="2302" y="1963"/>
              <a:ext cx="60" cy="52"/>
            </a:xfrm>
            <a:custGeom>
              <a:avLst/>
              <a:gdLst>
                <a:gd name="T0" fmla="*/ 25 w 51"/>
                <a:gd name="T1" fmla="*/ 8 h 44"/>
                <a:gd name="T2" fmla="*/ 38 w 51"/>
                <a:gd name="T3" fmla="*/ 0 h 44"/>
                <a:gd name="T4" fmla="*/ 51 w 51"/>
                <a:gd name="T5" fmla="*/ 11 h 44"/>
                <a:gd name="T6" fmla="*/ 25 w 51"/>
                <a:gd name="T7" fmla="*/ 44 h 44"/>
                <a:gd name="T8" fmla="*/ 0 w 51"/>
                <a:gd name="T9" fmla="*/ 11 h 44"/>
                <a:gd name="T10" fmla="*/ 13 w 51"/>
                <a:gd name="T11" fmla="*/ 0 h 44"/>
                <a:gd name="T12" fmla="*/ 25 w 51"/>
                <a:gd name="T1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4">
                  <a:moveTo>
                    <a:pt x="25" y="8"/>
                  </a:moveTo>
                  <a:cubicBezTo>
                    <a:pt x="29" y="3"/>
                    <a:pt x="32" y="0"/>
                    <a:pt x="38" y="0"/>
                  </a:cubicBezTo>
                  <a:cubicBezTo>
                    <a:pt x="45" y="0"/>
                    <a:pt x="51" y="5"/>
                    <a:pt x="51" y="11"/>
                  </a:cubicBezTo>
                  <a:cubicBezTo>
                    <a:pt x="51" y="22"/>
                    <a:pt x="38" y="33"/>
                    <a:pt x="25" y="44"/>
                  </a:cubicBezTo>
                  <a:cubicBezTo>
                    <a:pt x="13" y="33"/>
                    <a:pt x="0" y="22"/>
                    <a:pt x="0" y="11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9" y="0"/>
                    <a:pt x="22" y="3"/>
                    <a:pt x="25" y="8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6" name="Freeform 1817"/>
            <p:cNvSpPr>
              <a:spLocks noEditPoints="1"/>
            </p:cNvSpPr>
            <p:nvPr/>
          </p:nvSpPr>
          <p:spPr bwMode="auto">
            <a:xfrm>
              <a:off x="1914" y="2568"/>
              <a:ext cx="58" cy="46"/>
            </a:xfrm>
            <a:custGeom>
              <a:avLst/>
              <a:gdLst>
                <a:gd name="T0" fmla="*/ 16 w 49"/>
                <a:gd name="T1" fmla="*/ 0 h 39"/>
                <a:gd name="T2" fmla="*/ 34 w 49"/>
                <a:gd name="T3" fmla="*/ 0 h 39"/>
                <a:gd name="T4" fmla="*/ 35 w 49"/>
                <a:gd name="T5" fmla="*/ 0 h 39"/>
                <a:gd name="T6" fmla="*/ 35 w 49"/>
                <a:gd name="T7" fmla="*/ 3 h 39"/>
                <a:gd name="T8" fmla="*/ 15 w 49"/>
                <a:gd name="T9" fmla="*/ 3 h 39"/>
                <a:gd name="T10" fmla="*/ 15 w 49"/>
                <a:gd name="T11" fmla="*/ 0 h 39"/>
                <a:gd name="T12" fmla="*/ 16 w 49"/>
                <a:gd name="T13" fmla="*/ 0 h 39"/>
                <a:gd name="T14" fmla="*/ 25 w 49"/>
                <a:gd name="T15" fmla="*/ 12 h 39"/>
                <a:gd name="T16" fmla="*/ 35 w 49"/>
                <a:gd name="T17" fmla="*/ 22 h 39"/>
                <a:gd name="T18" fmla="*/ 25 w 49"/>
                <a:gd name="T19" fmla="*/ 32 h 39"/>
                <a:gd name="T20" fmla="*/ 14 w 49"/>
                <a:gd name="T21" fmla="*/ 22 h 39"/>
                <a:gd name="T22" fmla="*/ 25 w 49"/>
                <a:gd name="T23" fmla="*/ 12 h 39"/>
                <a:gd name="T24" fmla="*/ 25 w 49"/>
                <a:gd name="T25" fmla="*/ 13 h 39"/>
                <a:gd name="T26" fmla="*/ 25 w 49"/>
                <a:gd name="T27" fmla="*/ 17 h 39"/>
                <a:gd name="T28" fmla="*/ 30 w 49"/>
                <a:gd name="T29" fmla="*/ 22 h 39"/>
                <a:gd name="T30" fmla="*/ 34 w 49"/>
                <a:gd name="T31" fmla="*/ 22 h 39"/>
                <a:gd name="T32" fmla="*/ 25 w 49"/>
                <a:gd name="T33" fmla="*/ 13 h 39"/>
                <a:gd name="T34" fmla="*/ 3 w 49"/>
                <a:gd name="T35" fmla="*/ 4 h 39"/>
                <a:gd name="T36" fmla="*/ 0 w 49"/>
                <a:gd name="T37" fmla="*/ 7 h 39"/>
                <a:gd name="T38" fmla="*/ 0 w 49"/>
                <a:gd name="T39" fmla="*/ 12 h 39"/>
                <a:gd name="T40" fmla="*/ 0 w 49"/>
                <a:gd name="T41" fmla="*/ 31 h 39"/>
                <a:gd name="T42" fmla="*/ 0 w 49"/>
                <a:gd name="T43" fmla="*/ 36 h 39"/>
                <a:gd name="T44" fmla="*/ 3 w 49"/>
                <a:gd name="T45" fmla="*/ 39 h 39"/>
                <a:gd name="T46" fmla="*/ 47 w 49"/>
                <a:gd name="T47" fmla="*/ 39 h 39"/>
                <a:gd name="T48" fmla="*/ 49 w 49"/>
                <a:gd name="T49" fmla="*/ 36 h 39"/>
                <a:gd name="T50" fmla="*/ 49 w 49"/>
                <a:gd name="T51" fmla="*/ 31 h 39"/>
                <a:gd name="T52" fmla="*/ 49 w 49"/>
                <a:gd name="T53" fmla="*/ 12 h 39"/>
                <a:gd name="T54" fmla="*/ 49 w 49"/>
                <a:gd name="T55" fmla="*/ 7 h 39"/>
                <a:gd name="T56" fmla="*/ 47 w 49"/>
                <a:gd name="T57" fmla="*/ 4 h 39"/>
                <a:gd name="T58" fmla="*/ 3 w 49"/>
                <a:gd name="T59" fmla="*/ 4 h 39"/>
                <a:gd name="T60" fmla="*/ 5 w 49"/>
                <a:gd name="T61" fmla="*/ 8 h 39"/>
                <a:gd name="T62" fmla="*/ 8 w 49"/>
                <a:gd name="T63" fmla="*/ 10 h 39"/>
                <a:gd name="T64" fmla="*/ 5 w 49"/>
                <a:gd name="T65" fmla="*/ 12 h 39"/>
                <a:gd name="T66" fmla="*/ 3 w 49"/>
                <a:gd name="T67" fmla="*/ 10 h 39"/>
                <a:gd name="T68" fmla="*/ 5 w 49"/>
                <a:gd name="T69" fmla="*/ 8 h 39"/>
                <a:gd name="T70" fmla="*/ 25 w 49"/>
                <a:gd name="T71" fmla="*/ 9 h 39"/>
                <a:gd name="T72" fmla="*/ 11 w 49"/>
                <a:gd name="T73" fmla="*/ 22 h 39"/>
                <a:gd name="T74" fmla="*/ 25 w 49"/>
                <a:gd name="T75" fmla="*/ 35 h 39"/>
                <a:gd name="T76" fmla="*/ 38 w 49"/>
                <a:gd name="T77" fmla="*/ 22 h 39"/>
                <a:gd name="T78" fmla="*/ 25 w 49"/>
                <a:gd name="T79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" h="39">
                  <a:moveTo>
                    <a:pt x="16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6" y="0"/>
                  </a:cubicBezTo>
                  <a:close/>
                  <a:moveTo>
                    <a:pt x="25" y="12"/>
                  </a:moveTo>
                  <a:cubicBezTo>
                    <a:pt x="30" y="12"/>
                    <a:pt x="35" y="17"/>
                    <a:pt x="35" y="22"/>
                  </a:cubicBezTo>
                  <a:cubicBezTo>
                    <a:pt x="35" y="28"/>
                    <a:pt x="30" y="32"/>
                    <a:pt x="25" y="32"/>
                  </a:cubicBezTo>
                  <a:cubicBezTo>
                    <a:pt x="19" y="32"/>
                    <a:pt x="14" y="28"/>
                    <a:pt x="14" y="22"/>
                  </a:cubicBezTo>
                  <a:cubicBezTo>
                    <a:pt x="14" y="17"/>
                    <a:pt x="19" y="12"/>
                    <a:pt x="25" y="12"/>
                  </a:cubicBezTo>
                  <a:close/>
                  <a:moveTo>
                    <a:pt x="25" y="13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8" y="17"/>
                    <a:pt x="30" y="19"/>
                    <a:pt x="30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17"/>
                    <a:pt x="29" y="13"/>
                    <a:pt x="25" y="13"/>
                  </a:cubicBezTo>
                  <a:close/>
                  <a:moveTo>
                    <a:pt x="3" y="4"/>
                  </a:moveTo>
                  <a:cubicBezTo>
                    <a:pt x="1" y="4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1" y="39"/>
                    <a:pt x="3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8" y="39"/>
                    <a:pt x="49" y="37"/>
                    <a:pt x="49" y="36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48" y="4"/>
                    <a:pt x="47" y="4"/>
                  </a:cubicBezTo>
                  <a:cubicBezTo>
                    <a:pt x="3" y="4"/>
                    <a:pt x="3" y="4"/>
                    <a:pt x="3" y="4"/>
                  </a:cubicBezTo>
                  <a:close/>
                  <a:moveTo>
                    <a:pt x="5" y="8"/>
                  </a:moveTo>
                  <a:cubicBezTo>
                    <a:pt x="7" y="8"/>
                    <a:pt x="8" y="9"/>
                    <a:pt x="8" y="10"/>
                  </a:cubicBezTo>
                  <a:cubicBezTo>
                    <a:pt x="8" y="11"/>
                    <a:pt x="7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9"/>
                    <a:pt x="4" y="8"/>
                    <a:pt x="5" y="8"/>
                  </a:cubicBezTo>
                  <a:close/>
                  <a:moveTo>
                    <a:pt x="25" y="9"/>
                  </a:moveTo>
                  <a:cubicBezTo>
                    <a:pt x="17" y="9"/>
                    <a:pt x="11" y="15"/>
                    <a:pt x="11" y="22"/>
                  </a:cubicBezTo>
                  <a:cubicBezTo>
                    <a:pt x="11" y="29"/>
                    <a:pt x="17" y="35"/>
                    <a:pt x="25" y="35"/>
                  </a:cubicBezTo>
                  <a:cubicBezTo>
                    <a:pt x="32" y="35"/>
                    <a:pt x="38" y="29"/>
                    <a:pt x="38" y="22"/>
                  </a:cubicBezTo>
                  <a:cubicBezTo>
                    <a:pt x="38" y="15"/>
                    <a:pt x="32" y="9"/>
                    <a:pt x="25" y="9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7" name="Freeform 1818"/>
            <p:cNvSpPr>
              <a:spLocks noEditPoints="1"/>
            </p:cNvSpPr>
            <p:nvPr/>
          </p:nvSpPr>
          <p:spPr bwMode="auto">
            <a:xfrm>
              <a:off x="1978" y="2548"/>
              <a:ext cx="69" cy="71"/>
            </a:xfrm>
            <a:custGeom>
              <a:avLst/>
              <a:gdLst>
                <a:gd name="T0" fmla="*/ 29 w 58"/>
                <a:gd name="T1" fmla="*/ 0 h 60"/>
                <a:gd name="T2" fmla="*/ 33 w 58"/>
                <a:gd name="T3" fmla="*/ 0 h 60"/>
                <a:gd name="T4" fmla="*/ 33 w 58"/>
                <a:gd name="T5" fmla="*/ 4 h 60"/>
                <a:gd name="T6" fmla="*/ 34 w 58"/>
                <a:gd name="T7" fmla="*/ 7 h 60"/>
                <a:gd name="T8" fmla="*/ 39 w 58"/>
                <a:gd name="T9" fmla="*/ 10 h 60"/>
                <a:gd name="T10" fmla="*/ 41 w 58"/>
                <a:gd name="T11" fmla="*/ 9 h 60"/>
                <a:gd name="T12" fmla="*/ 47 w 58"/>
                <a:gd name="T13" fmla="*/ 6 h 60"/>
                <a:gd name="T14" fmla="*/ 52 w 58"/>
                <a:gd name="T15" fmla="*/ 12 h 60"/>
                <a:gd name="T16" fmla="*/ 49 w 58"/>
                <a:gd name="T17" fmla="*/ 16 h 60"/>
                <a:gd name="T18" fmla="*/ 48 w 58"/>
                <a:gd name="T19" fmla="*/ 18 h 60"/>
                <a:gd name="T20" fmla="*/ 50 w 58"/>
                <a:gd name="T21" fmla="*/ 24 h 60"/>
                <a:gd name="T22" fmla="*/ 53 w 58"/>
                <a:gd name="T23" fmla="*/ 25 h 60"/>
                <a:gd name="T24" fmla="*/ 58 w 58"/>
                <a:gd name="T25" fmla="*/ 26 h 60"/>
                <a:gd name="T26" fmla="*/ 58 w 58"/>
                <a:gd name="T27" fmla="*/ 30 h 60"/>
                <a:gd name="T28" fmla="*/ 58 w 58"/>
                <a:gd name="T29" fmla="*/ 35 h 60"/>
                <a:gd name="T30" fmla="*/ 53 w 58"/>
                <a:gd name="T31" fmla="*/ 35 h 60"/>
                <a:gd name="T32" fmla="*/ 51 w 58"/>
                <a:gd name="T33" fmla="*/ 36 h 60"/>
                <a:gd name="T34" fmla="*/ 48 w 58"/>
                <a:gd name="T35" fmla="*/ 41 h 60"/>
                <a:gd name="T36" fmla="*/ 49 w 58"/>
                <a:gd name="T37" fmla="*/ 43 h 60"/>
                <a:gd name="T38" fmla="*/ 51 w 58"/>
                <a:gd name="T39" fmla="*/ 49 h 60"/>
                <a:gd name="T40" fmla="*/ 47 w 58"/>
                <a:gd name="T41" fmla="*/ 53 h 60"/>
                <a:gd name="T42" fmla="*/ 43 w 58"/>
                <a:gd name="T43" fmla="*/ 51 h 60"/>
                <a:gd name="T44" fmla="*/ 41 w 58"/>
                <a:gd name="T45" fmla="*/ 50 h 60"/>
                <a:gd name="T46" fmla="*/ 36 w 58"/>
                <a:gd name="T47" fmla="*/ 52 h 60"/>
                <a:gd name="T48" fmla="*/ 35 w 58"/>
                <a:gd name="T49" fmla="*/ 54 h 60"/>
                <a:gd name="T50" fmla="*/ 33 w 58"/>
                <a:gd name="T51" fmla="*/ 60 h 60"/>
                <a:gd name="T52" fmla="*/ 29 w 58"/>
                <a:gd name="T53" fmla="*/ 60 h 60"/>
                <a:gd name="T54" fmla="*/ 25 w 58"/>
                <a:gd name="T55" fmla="*/ 60 h 60"/>
                <a:gd name="T56" fmla="*/ 24 w 58"/>
                <a:gd name="T57" fmla="*/ 55 h 60"/>
                <a:gd name="T58" fmla="*/ 23 w 58"/>
                <a:gd name="T59" fmla="*/ 53 h 60"/>
                <a:gd name="T60" fmla="*/ 18 w 58"/>
                <a:gd name="T61" fmla="*/ 50 h 60"/>
                <a:gd name="T62" fmla="*/ 16 w 58"/>
                <a:gd name="T63" fmla="*/ 50 h 60"/>
                <a:gd name="T64" fmla="*/ 10 w 58"/>
                <a:gd name="T65" fmla="*/ 53 h 60"/>
                <a:gd name="T66" fmla="*/ 5 w 58"/>
                <a:gd name="T67" fmla="*/ 47 h 60"/>
                <a:gd name="T68" fmla="*/ 8 w 58"/>
                <a:gd name="T69" fmla="*/ 43 h 60"/>
                <a:gd name="T70" fmla="*/ 9 w 58"/>
                <a:gd name="T71" fmla="*/ 40 h 60"/>
                <a:gd name="T72" fmla="*/ 7 w 58"/>
                <a:gd name="T73" fmla="*/ 35 h 60"/>
                <a:gd name="T74" fmla="*/ 5 w 58"/>
                <a:gd name="T75" fmla="*/ 34 h 60"/>
                <a:gd name="T76" fmla="*/ 0 w 58"/>
                <a:gd name="T77" fmla="*/ 33 h 60"/>
                <a:gd name="T78" fmla="*/ 0 w 58"/>
                <a:gd name="T79" fmla="*/ 30 h 60"/>
                <a:gd name="T80" fmla="*/ 0 w 58"/>
                <a:gd name="T81" fmla="*/ 26 h 60"/>
                <a:gd name="T82" fmla="*/ 4 w 58"/>
                <a:gd name="T83" fmla="*/ 25 h 60"/>
                <a:gd name="T84" fmla="*/ 6 w 58"/>
                <a:gd name="T85" fmla="*/ 24 h 60"/>
                <a:gd name="T86" fmla="*/ 9 w 58"/>
                <a:gd name="T87" fmla="*/ 19 h 60"/>
                <a:gd name="T88" fmla="*/ 8 w 58"/>
                <a:gd name="T89" fmla="*/ 17 h 60"/>
                <a:gd name="T90" fmla="*/ 6 w 58"/>
                <a:gd name="T91" fmla="*/ 12 h 60"/>
                <a:gd name="T92" fmla="*/ 11 w 58"/>
                <a:gd name="T93" fmla="*/ 6 h 60"/>
                <a:gd name="T94" fmla="*/ 15 w 58"/>
                <a:gd name="T95" fmla="*/ 8 h 60"/>
                <a:gd name="T96" fmla="*/ 17 w 58"/>
                <a:gd name="T97" fmla="*/ 9 h 60"/>
                <a:gd name="T98" fmla="*/ 22 w 58"/>
                <a:gd name="T99" fmla="*/ 8 h 60"/>
                <a:gd name="T100" fmla="*/ 23 w 58"/>
                <a:gd name="T101" fmla="*/ 5 h 60"/>
                <a:gd name="T102" fmla="*/ 25 w 58"/>
                <a:gd name="T103" fmla="*/ 0 h 60"/>
                <a:gd name="T104" fmla="*/ 29 w 58"/>
                <a:gd name="T105" fmla="*/ 0 h 60"/>
                <a:gd name="T106" fmla="*/ 29 w 58"/>
                <a:gd name="T107" fmla="*/ 11 h 60"/>
                <a:gd name="T108" fmla="*/ 16 w 58"/>
                <a:gd name="T109" fmla="*/ 17 h 60"/>
                <a:gd name="T110" fmla="*/ 10 w 58"/>
                <a:gd name="T111" fmla="*/ 30 h 60"/>
                <a:gd name="T112" fmla="*/ 16 w 58"/>
                <a:gd name="T113" fmla="*/ 43 h 60"/>
                <a:gd name="T114" fmla="*/ 29 w 58"/>
                <a:gd name="T115" fmla="*/ 49 h 60"/>
                <a:gd name="T116" fmla="*/ 42 w 58"/>
                <a:gd name="T117" fmla="*/ 43 h 60"/>
                <a:gd name="T118" fmla="*/ 47 w 58"/>
                <a:gd name="T119" fmla="*/ 30 h 60"/>
                <a:gd name="T120" fmla="*/ 42 w 58"/>
                <a:gd name="T121" fmla="*/ 17 h 60"/>
                <a:gd name="T122" fmla="*/ 29 w 58"/>
                <a:gd name="T123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" h="60">
                  <a:moveTo>
                    <a:pt x="29" y="0"/>
                  </a:moveTo>
                  <a:cubicBezTo>
                    <a:pt x="30" y="0"/>
                    <a:pt x="31" y="0"/>
                    <a:pt x="33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5"/>
                    <a:pt x="34" y="7"/>
                    <a:pt x="34" y="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0" y="10"/>
                    <a:pt x="41" y="9"/>
                    <a:pt x="41" y="9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8"/>
                    <a:pt x="50" y="10"/>
                    <a:pt x="52" y="12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7"/>
                    <a:pt x="48" y="18"/>
                    <a:pt x="48" y="18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4"/>
                    <a:pt x="53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9"/>
                    <a:pt x="58" y="30"/>
                  </a:cubicBezTo>
                  <a:cubicBezTo>
                    <a:pt x="58" y="32"/>
                    <a:pt x="58" y="33"/>
                    <a:pt x="58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2" y="35"/>
                    <a:pt x="51" y="35"/>
                    <a:pt x="51" y="36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8" y="42"/>
                    <a:pt x="49" y="43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1"/>
                    <a:pt x="49" y="52"/>
                    <a:pt x="47" y="53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2" y="50"/>
                    <a:pt x="41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2"/>
                    <a:pt x="35" y="53"/>
                    <a:pt x="35" y="54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2" y="60"/>
                    <a:pt x="30" y="60"/>
                    <a:pt x="29" y="60"/>
                  </a:cubicBezTo>
                  <a:cubicBezTo>
                    <a:pt x="27" y="60"/>
                    <a:pt x="26" y="60"/>
                    <a:pt x="25" y="60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4"/>
                    <a:pt x="24" y="53"/>
                    <a:pt x="23" y="53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50"/>
                    <a:pt x="16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8" y="52"/>
                    <a:pt x="7" y="50"/>
                    <a:pt x="5" y="47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9" y="41"/>
                    <a:pt x="9" y="40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6" y="34"/>
                    <a:pt x="5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29"/>
                    <a:pt x="0" y="27"/>
                    <a:pt x="0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5"/>
                    <a:pt x="6" y="25"/>
                    <a:pt x="6" y="2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8"/>
                    <a:pt x="8" y="1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0"/>
                    <a:pt x="9" y="8"/>
                    <a:pt x="11" y="6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7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lose/>
                  <a:moveTo>
                    <a:pt x="29" y="11"/>
                  </a:moveTo>
                  <a:cubicBezTo>
                    <a:pt x="24" y="11"/>
                    <a:pt x="19" y="13"/>
                    <a:pt x="16" y="17"/>
                  </a:cubicBezTo>
                  <a:cubicBezTo>
                    <a:pt x="12" y="20"/>
                    <a:pt x="10" y="25"/>
                    <a:pt x="10" y="30"/>
                  </a:cubicBezTo>
                  <a:cubicBezTo>
                    <a:pt x="10" y="35"/>
                    <a:pt x="12" y="40"/>
                    <a:pt x="16" y="43"/>
                  </a:cubicBezTo>
                  <a:cubicBezTo>
                    <a:pt x="19" y="47"/>
                    <a:pt x="24" y="49"/>
                    <a:pt x="29" y="49"/>
                  </a:cubicBezTo>
                  <a:cubicBezTo>
                    <a:pt x="34" y="49"/>
                    <a:pt x="38" y="47"/>
                    <a:pt x="42" y="43"/>
                  </a:cubicBezTo>
                  <a:cubicBezTo>
                    <a:pt x="45" y="40"/>
                    <a:pt x="47" y="35"/>
                    <a:pt x="47" y="30"/>
                  </a:cubicBezTo>
                  <a:cubicBezTo>
                    <a:pt x="47" y="25"/>
                    <a:pt x="45" y="20"/>
                    <a:pt x="42" y="17"/>
                  </a:cubicBezTo>
                  <a:cubicBezTo>
                    <a:pt x="38" y="13"/>
                    <a:pt x="34" y="11"/>
                    <a:pt x="29" y="11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8" name="Freeform 1819"/>
            <p:cNvSpPr>
              <a:spLocks noEditPoints="1"/>
            </p:cNvSpPr>
            <p:nvPr/>
          </p:nvSpPr>
          <p:spPr bwMode="auto">
            <a:xfrm>
              <a:off x="1992" y="2563"/>
              <a:ext cx="40" cy="42"/>
            </a:xfrm>
            <a:custGeom>
              <a:avLst/>
              <a:gdLst>
                <a:gd name="T0" fmla="*/ 29 w 34"/>
                <a:gd name="T1" fmla="*/ 5 h 35"/>
                <a:gd name="T2" fmla="*/ 17 w 34"/>
                <a:gd name="T3" fmla="*/ 0 h 35"/>
                <a:gd name="T4" fmla="*/ 5 w 34"/>
                <a:gd name="T5" fmla="*/ 5 h 35"/>
                <a:gd name="T6" fmla="*/ 0 w 34"/>
                <a:gd name="T7" fmla="*/ 17 h 35"/>
                <a:gd name="T8" fmla="*/ 5 w 34"/>
                <a:gd name="T9" fmla="*/ 30 h 35"/>
                <a:gd name="T10" fmla="*/ 17 w 34"/>
                <a:gd name="T11" fmla="*/ 35 h 35"/>
                <a:gd name="T12" fmla="*/ 29 w 34"/>
                <a:gd name="T13" fmla="*/ 30 h 35"/>
                <a:gd name="T14" fmla="*/ 34 w 34"/>
                <a:gd name="T15" fmla="*/ 17 h 35"/>
                <a:gd name="T16" fmla="*/ 29 w 34"/>
                <a:gd name="T17" fmla="*/ 5 h 35"/>
                <a:gd name="T18" fmla="*/ 17 w 34"/>
                <a:gd name="T19" fmla="*/ 8 h 35"/>
                <a:gd name="T20" fmla="*/ 26 w 34"/>
                <a:gd name="T21" fmla="*/ 17 h 35"/>
                <a:gd name="T22" fmla="*/ 17 w 34"/>
                <a:gd name="T23" fmla="*/ 26 h 35"/>
                <a:gd name="T24" fmla="*/ 8 w 34"/>
                <a:gd name="T25" fmla="*/ 17 h 35"/>
                <a:gd name="T26" fmla="*/ 17 w 34"/>
                <a:gd name="T27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5">
                  <a:moveTo>
                    <a:pt x="29" y="5"/>
                  </a:moveTo>
                  <a:cubicBezTo>
                    <a:pt x="26" y="2"/>
                    <a:pt x="22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2" y="8"/>
                    <a:pt x="0" y="12"/>
                    <a:pt x="0" y="17"/>
                  </a:cubicBezTo>
                  <a:cubicBezTo>
                    <a:pt x="0" y="22"/>
                    <a:pt x="2" y="26"/>
                    <a:pt x="5" y="30"/>
                  </a:cubicBezTo>
                  <a:cubicBezTo>
                    <a:pt x="8" y="33"/>
                    <a:pt x="12" y="35"/>
                    <a:pt x="17" y="35"/>
                  </a:cubicBezTo>
                  <a:cubicBezTo>
                    <a:pt x="22" y="35"/>
                    <a:pt x="26" y="33"/>
                    <a:pt x="29" y="30"/>
                  </a:cubicBezTo>
                  <a:cubicBezTo>
                    <a:pt x="32" y="26"/>
                    <a:pt x="34" y="22"/>
                    <a:pt x="34" y="17"/>
                  </a:cubicBezTo>
                  <a:cubicBezTo>
                    <a:pt x="34" y="12"/>
                    <a:pt x="32" y="8"/>
                    <a:pt x="29" y="5"/>
                  </a:cubicBezTo>
                  <a:close/>
                  <a:moveTo>
                    <a:pt x="17" y="8"/>
                  </a:moveTo>
                  <a:cubicBezTo>
                    <a:pt x="22" y="8"/>
                    <a:pt x="26" y="12"/>
                    <a:pt x="26" y="17"/>
                  </a:cubicBezTo>
                  <a:cubicBezTo>
                    <a:pt x="26" y="22"/>
                    <a:pt x="22" y="26"/>
                    <a:pt x="17" y="26"/>
                  </a:cubicBezTo>
                  <a:cubicBezTo>
                    <a:pt x="12" y="26"/>
                    <a:pt x="8" y="22"/>
                    <a:pt x="8" y="17"/>
                  </a:cubicBezTo>
                  <a:cubicBezTo>
                    <a:pt x="8" y="12"/>
                    <a:pt x="12" y="8"/>
                    <a:pt x="17" y="8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29" name="Freeform 1820"/>
            <p:cNvSpPr>
              <a:spLocks/>
            </p:cNvSpPr>
            <p:nvPr/>
          </p:nvSpPr>
          <p:spPr bwMode="auto">
            <a:xfrm>
              <a:off x="1972" y="2522"/>
              <a:ext cx="32" cy="27"/>
            </a:xfrm>
            <a:custGeom>
              <a:avLst/>
              <a:gdLst>
                <a:gd name="T0" fmla="*/ 13 w 27"/>
                <a:gd name="T1" fmla="*/ 5 h 23"/>
                <a:gd name="T2" fmla="*/ 20 w 27"/>
                <a:gd name="T3" fmla="*/ 0 h 23"/>
                <a:gd name="T4" fmla="*/ 27 w 27"/>
                <a:gd name="T5" fmla="*/ 6 h 23"/>
                <a:gd name="T6" fmla="*/ 13 w 27"/>
                <a:gd name="T7" fmla="*/ 23 h 23"/>
                <a:gd name="T8" fmla="*/ 0 w 27"/>
                <a:gd name="T9" fmla="*/ 6 h 23"/>
                <a:gd name="T10" fmla="*/ 7 w 27"/>
                <a:gd name="T11" fmla="*/ 0 h 23"/>
                <a:gd name="T12" fmla="*/ 13 w 27"/>
                <a:gd name="T13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3">
                  <a:moveTo>
                    <a:pt x="13" y="5"/>
                  </a:moveTo>
                  <a:cubicBezTo>
                    <a:pt x="15" y="2"/>
                    <a:pt x="17" y="0"/>
                    <a:pt x="20" y="0"/>
                  </a:cubicBezTo>
                  <a:cubicBezTo>
                    <a:pt x="24" y="0"/>
                    <a:pt x="27" y="3"/>
                    <a:pt x="27" y="6"/>
                  </a:cubicBezTo>
                  <a:cubicBezTo>
                    <a:pt x="27" y="12"/>
                    <a:pt x="20" y="18"/>
                    <a:pt x="13" y="23"/>
                  </a:cubicBezTo>
                  <a:cubicBezTo>
                    <a:pt x="7" y="18"/>
                    <a:pt x="0" y="12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2" y="2"/>
                    <a:pt x="13" y="5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0" name="Freeform 1821"/>
            <p:cNvSpPr>
              <a:spLocks noEditPoints="1"/>
            </p:cNvSpPr>
            <p:nvPr/>
          </p:nvSpPr>
          <p:spPr bwMode="auto">
            <a:xfrm>
              <a:off x="1453" y="2699"/>
              <a:ext cx="71" cy="46"/>
            </a:xfrm>
            <a:custGeom>
              <a:avLst/>
              <a:gdLst>
                <a:gd name="T0" fmla="*/ 21 w 60"/>
                <a:gd name="T1" fmla="*/ 0 h 39"/>
                <a:gd name="T2" fmla="*/ 42 w 60"/>
                <a:gd name="T3" fmla="*/ 15 h 39"/>
                <a:gd name="T4" fmla="*/ 21 w 60"/>
                <a:gd name="T5" fmla="*/ 30 h 39"/>
                <a:gd name="T6" fmla="*/ 17 w 60"/>
                <a:gd name="T7" fmla="*/ 30 h 39"/>
                <a:gd name="T8" fmla="*/ 10 w 60"/>
                <a:gd name="T9" fmla="*/ 39 h 39"/>
                <a:gd name="T10" fmla="*/ 10 w 60"/>
                <a:gd name="T11" fmla="*/ 28 h 39"/>
                <a:gd name="T12" fmla="*/ 0 w 60"/>
                <a:gd name="T13" fmla="*/ 15 h 39"/>
                <a:gd name="T14" fmla="*/ 21 w 60"/>
                <a:gd name="T15" fmla="*/ 0 h 39"/>
                <a:gd name="T16" fmla="*/ 33 w 60"/>
                <a:gd name="T17" fmla="*/ 28 h 39"/>
                <a:gd name="T18" fmla="*/ 33 w 60"/>
                <a:gd name="T19" fmla="*/ 28 h 39"/>
                <a:gd name="T20" fmla="*/ 33 w 60"/>
                <a:gd name="T21" fmla="*/ 28 h 39"/>
                <a:gd name="T22" fmla="*/ 33 w 60"/>
                <a:gd name="T23" fmla="*/ 28 h 39"/>
                <a:gd name="T24" fmla="*/ 35 w 60"/>
                <a:gd name="T25" fmla="*/ 29 h 39"/>
                <a:gd name="T26" fmla="*/ 44 w 60"/>
                <a:gd name="T27" fmla="*/ 32 h 39"/>
                <a:gd name="T28" fmla="*/ 47 w 60"/>
                <a:gd name="T29" fmla="*/ 31 h 39"/>
                <a:gd name="T30" fmla="*/ 53 w 60"/>
                <a:gd name="T31" fmla="*/ 38 h 39"/>
                <a:gd name="T32" fmla="*/ 53 w 60"/>
                <a:gd name="T33" fmla="*/ 30 h 39"/>
                <a:gd name="T34" fmla="*/ 60 w 60"/>
                <a:gd name="T35" fmla="*/ 20 h 39"/>
                <a:gd name="T36" fmla="*/ 43 w 60"/>
                <a:gd name="T37" fmla="*/ 8 h 39"/>
                <a:gd name="T38" fmla="*/ 35 w 60"/>
                <a:gd name="T3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39">
                  <a:moveTo>
                    <a:pt x="21" y="0"/>
                  </a:moveTo>
                  <a:cubicBezTo>
                    <a:pt x="33" y="0"/>
                    <a:pt x="42" y="7"/>
                    <a:pt x="42" y="15"/>
                  </a:cubicBezTo>
                  <a:cubicBezTo>
                    <a:pt x="42" y="23"/>
                    <a:pt x="33" y="30"/>
                    <a:pt x="21" y="30"/>
                  </a:cubicBezTo>
                  <a:cubicBezTo>
                    <a:pt x="20" y="30"/>
                    <a:pt x="18" y="30"/>
                    <a:pt x="17" y="3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4" y="25"/>
                    <a:pt x="0" y="21"/>
                    <a:pt x="0" y="15"/>
                  </a:cubicBezTo>
                  <a:cubicBezTo>
                    <a:pt x="0" y="7"/>
                    <a:pt x="10" y="0"/>
                    <a:pt x="21" y="0"/>
                  </a:cubicBezTo>
                  <a:close/>
                  <a:moveTo>
                    <a:pt x="33" y="28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35" y="29"/>
                  </a:moveTo>
                  <a:cubicBezTo>
                    <a:pt x="38" y="31"/>
                    <a:pt x="42" y="32"/>
                    <a:pt x="44" y="32"/>
                  </a:cubicBezTo>
                  <a:cubicBezTo>
                    <a:pt x="47" y="32"/>
                    <a:pt x="46" y="31"/>
                    <a:pt x="47" y="31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7" y="28"/>
                    <a:pt x="60" y="24"/>
                    <a:pt x="60" y="20"/>
                  </a:cubicBezTo>
                  <a:cubicBezTo>
                    <a:pt x="60" y="13"/>
                    <a:pt x="50" y="8"/>
                    <a:pt x="43" y="8"/>
                  </a:cubicBezTo>
                  <a:cubicBezTo>
                    <a:pt x="49" y="16"/>
                    <a:pt x="45" y="23"/>
                    <a:pt x="35" y="29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1" name="Freeform 1822"/>
            <p:cNvSpPr>
              <a:spLocks/>
            </p:cNvSpPr>
            <p:nvPr/>
          </p:nvSpPr>
          <p:spPr bwMode="auto">
            <a:xfrm>
              <a:off x="883" y="1976"/>
              <a:ext cx="104" cy="88"/>
            </a:xfrm>
            <a:custGeom>
              <a:avLst/>
              <a:gdLst>
                <a:gd name="T0" fmla="*/ 44 w 88"/>
                <a:gd name="T1" fmla="*/ 14 h 74"/>
                <a:gd name="T2" fmla="*/ 66 w 88"/>
                <a:gd name="T3" fmla="*/ 0 h 74"/>
                <a:gd name="T4" fmla="*/ 88 w 88"/>
                <a:gd name="T5" fmla="*/ 18 h 74"/>
                <a:gd name="T6" fmla="*/ 44 w 88"/>
                <a:gd name="T7" fmla="*/ 74 h 74"/>
                <a:gd name="T8" fmla="*/ 0 w 88"/>
                <a:gd name="T9" fmla="*/ 18 h 74"/>
                <a:gd name="T10" fmla="*/ 22 w 88"/>
                <a:gd name="T11" fmla="*/ 0 h 74"/>
                <a:gd name="T12" fmla="*/ 44 w 88"/>
                <a:gd name="T1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4">
                  <a:moveTo>
                    <a:pt x="44" y="14"/>
                  </a:moveTo>
                  <a:cubicBezTo>
                    <a:pt x="49" y="5"/>
                    <a:pt x="55" y="0"/>
                    <a:pt x="66" y="0"/>
                  </a:cubicBezTo>
                  <a:cubicBezTo>
                    <a:pt x="78" y="0"/>
                    <a:pt x="88" y="8"/>
                    <a:pt x="88" y="18"/>
                  </a:cubicBezTo>
                  <a:cubicBezTo>
                    <a:pt x="88" y="37"/>
                    <a:pt x="66" y="56"/>
                    <a:pt x="44" y="74"/>
                  </a:cubicBezTo>
                  <a:cubicBezTo>
                    <a:pt x="22" y="56"/>
                    <a:pt x="0" y="37"/>
                    <a:pt x="0" y="18"/>
                  </a:cubicBezTo>
                  <a:cubicBezTo>
                    <a:pt x="0" y="8"/>
                    <a:pt x="10" y="0"/>
                    <a:pt x="22" y="0"/>
                  </a:cubicBezTo>
                  <a:cubicBezTo>
                    <a:pt x="33" y="0"/>
                    <a:pt x="38" y="5"/>
                    <a:pt x="44" y="14"/>
                  </a:cubicBez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2" name="Freeform 1823"/>
            <p:cNvSpPr>
              <a:spLocks noEditPoints="1"/>
            </p:cNvSpPr>
            <p:nvPr/>
          </p:nvSpPr>
          <p:spPr bwMode="auto">
            <a:xfrm>
              <a:off x="1791" y="1865"/>
              <a:ext cx="102" cy="74"/>
            </a:xfrm>
            <a:custGeom>
              <a:avLst/>
              <a:gdLst>
                <a:gd name="T0" fmla="*/ 85 w 86"/>
                <a:gd name="T1" fmla="*/ 61 h 62"/>
                <a:gd name="T2" fmla="*/ 85 w 86"/>
                <a:gd name="T3" fmla="*/ 61 h 62"/>
                <a:gd name="T4" fmla="*/ 85 w 86"/>
                <a:gd name="T5" fmla="*/ 61 h 62"/>
                <a:gd name="T6" fmla="*/ 85 w 86"/>
                <a:gd name="T7" fmla="*/ 61 h 62"/>
                <a:gd name="T8" fmla="*/ 85 w 86"/>
                <a:gd name="T9" fmla="*/ 62 h 62"/>
                <a:gd name="T10" fmla="*/ 85 w 86"/>
                <a:gd name="T11" fmla="*/ 62 h 62"/>
                <a:gd name="T12" fmla="*/ 84 w 86"/>
                <a:gd name="T13" fmla="*/ 62 h 62"/>
                <a:gd name="T14" fmla="*/ 84 w 86"/>
                <a:gd name="T15" fmla="*/ 62 h 62"/>
                <a:gd name="T16" fmla="*/ 84 w 86"/>
                <a:gd name="T17" fmla="*/ 62 h 62"/>
                <a:gd name="T18" fmla="*/ 84 w 86"/>
                <a:gd name="T19" fmla="*/ 62 h 62"/>
                <a:gd name="T20" fmla="*/ 84 w 86"/>
                <a:gd name="T21" fmla="*/ 62 h 62"/>
                <a:gd name="T22" fmla="*/ 84 w 86"/>
                <a:gd name="T23" fmla="*/ 62 h 62"/>
                <a:gd name="T24" fmla="*/ 84 w 86"/>
                <a:gd name="T25" fmla="*/ 62 h 62"/>
                <a:gd name="T26" fmla="*/ 2 w 86"/>
                <a:gd name="T27" fmla="*/ 62 h 62"/>
                <a:gd name="T28" fmla="*/ 2 w 86"/>
                <a:gd name="T29" fmla="*/ 62 h 62"/>
                <a:gd name="T30" fmla="*/ 2 w 86"/>
                <a:gd name="T31" fmla="*/ 62 h 62"/>
                <a:gd name="T32" fmla="*/ 53 w 86"/>
                <a:gd name="T33" fmla="*/ 32 h 62"/>
                <a:gd name="T34" fmla="*/ 1 w 86"/>
                <a:gd name="T35" fmla="*/ 1 h 62"/>
                <a:gd name="T36" fmla="*/ 1 w 86"/>
                <a:gd name="T37" fmla="*/ 1 h 62"/>
                <a:gd name="T38" fmla="*/ 1 w 86"/>
                <a:gd name="T39" fmla="*/ 1 h 62"/>
                <a:gd name="T40" fmla="*/ 1 w 86"/>
                <a:gd name="T41" fmla="*/ 1 h 62"/>
                <a:gd name="T42" fmla="*/ 1 w 86"/>
                <a:gd name="T43" fmla="*/ 0 h 62"/>
                <a:gd name="T44" fmla="*/ 1 w 86"/>
                <a:gd name="T45" fmla="*/ 0 h 62"/>
                <a:gd name="T46" fmla="*/ 1 w 86"/>
                <a:gd name="T47" fmla="*/ 0 h 62"/>
                <a:gd name="T48" fmla="*/ 2 w 86"/>
                <a:gd name="T49" fmla="*/ 0 h 62"/>
                <a:gd name="T50" fmla="*/ 2 w 86"/>
                <a:gd name="T51" fmla="*/ 0 h 62"/>
                <a:gd name="T52" fmla="*/ 2 w 86"/>
                <a:gd name="T53" fmla="*/ 0 h 62"/>
                <a:gd name="T54" fmla="*/ 2 w 86"/>
                <a:gd name="T55" fmla="*/ 0 h 62"/>
                <a:gd name="T56" fmla="*/ 84 w 86"/>
                <a:gd name="T57" fmla="*/ 0 h 62"/>
                <a:gd name="T58" fmla="*/ 84 w 86"/>
                <a:gd name="T59" fmla="*/ 0 h 62"/>
                <a:gd name="T60" fmla="*/ 84 w 86"/>
                <a:gd name="T61" fmla="*/ 0 h 62"/>
                <a:gd name="T62" fmla="*/ 84 w 86"/>
                <a:gd name="T63" fmla="*/ 0 h 62"/>
                <a:gd name="T64" fmla="*/ 84 w 86"/>
                <a:gd name="T65" fmla="*/ 0 h 62"/>
                <a:gd name="T66" fmla="*/ 84 w 86"/>
                <a:gd name="T67" fmla="*/ 0 h 62"/>
                <a:gd name="T68" fmla="*/ 84 w 86"/>
                <a:gd name="T69" fmla="*/ 0 h 62"/>
                <a:gd name="T70" fmla="*/ 85 w 86"/>
                <a:gd name="T71" fmla="*/ 0 h 62"/>
                <a:gd name="T72" fmla="*/ 85 w 86"/>
                <a:gd name="T73" fmla="*/ 1 h 62"/>
                <a:gd name="T74" fmla="*/ 85 w 86"/>
                <a:gd name="T75" fmla="*/ 1 h 62"/>
                <a:gd name="T76" fmla="*/ 85 w 86"/>
                <a:gd name="T77" fmla="*/ 1 h 62"/>
                <a:gd name="T78" fmla="*/ 85 w 86"/>
                <a:gd name="T79" fmla="*/ 1 h 62"/>
                <a:gd name="T80" fmla="*/ 84 w 86"/>
                <a:gd name="T81" fmla="*/ 2 h 62"/>
                <a:gd name="T82" fmla="*/ 82 w 86"/>
                <a:gd name="T83" fmla="*/ 4 h 62"/>
                <a:gd name="T84" fmla="*/ 80 w 86"/>
                <a:gd name="T85" fmla="*/ 5 h 62"/>
                <a:gd name="T86" fmla="*/ 78 w 86"/>
                <a:gd name="T87" fmla="*/ 7 h 62"/>
                <a:gd name="T88" fmla="*/ 76 w 86"/>
                <a:gd name="T89" fmla="*/ 8 h 62"/>
                <a:gd name="T90" fmla="*/ 73 w 86"/>
                <a:gd name="T91" fmla="*/ 10 h 62"/>
                <a:gd name="T92" fmla="*/ 70 w 86"/>
                <a:gd name="T93" fmla="*/ 13 h 62"/>
                <a:gd name="T94" fmla="*/ 68 w 86"/>
                <a:gd name="T95" fmla="*/ 14 h 62"/>
                <a:gd name="T96" fmla="*/ 66 w 86"/>
                <a:gd name="T97" fmla="*/ 16 h 62"/>
                <a:gd name="T98" fmla="*/ 64 w 86"/>
                <a:gd name="T99" fmla="*/ 18 h 62"/>
                <a:gd name="T100" fmla="*/ 62 w 86"/>
                <a:gd name="T101" fmla="*/ 20 h 62"/>
                <a:gd name="T102" fmla="*/ 59 w 86"/>
                <a:gd name="T103" fmla="*/ 21 h 62"/>
                <a:gd name="T104" fmla="*/ 57 w 86"/>
                <a:gd name="T105" fmla="*/ 23 h 62"/>
                <a:gd name="T106" fmla="*/ 55 w 86"/>
                <a:gd name="T107" fmla="*/ 25 h 62"/>
                <a:gd name="T108" fmla="*/ 53 w 86"/>
                <a:gd name="T109" fmla="*/ 26 h 62"/>
                <a:gd name="T110" fmla="*/ 51 w 86"/>
                <a:gd name="T111" fmla="*/ 2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" h="62">
                  <a:moveTo>
                    <a:pt x="31" y="3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1" y="31"/>
                    <a:pt x="31" y="31"/>
                    <a:pt x="31" y="31"/>
                  </a:cubicBezTo>
                  <a:close/>
                  <a:moveTo>
                    <a:pt x="50" y="35"/>
                  </a:move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1" y="61"/>
                    <a:pt x="1" y="61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1" y="39"/>
                    <a:pt x="45" y="39"/>
                    <a:pt x="48" y="36"/>
                  </a:cubicBezTo>
                  <a:cubicBezTo>
                    <a:pt x="50" y="35"/>
                    <a:pt x="50" y="35"/>
                    <a:pt x="50" y="35"/>
                  </a:cubicBezTo>
                  <a:close/>
                  <a:moveTo>
                    <a:pt x="86" y="6"/>
                  </a:moveTo>
                  <a:cubicBezTo>
                    <a:pt x="53" y="32"/>
                    <a:pt x="53" y="32"/>
                    <a:pt x="53" y="32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6"/>
                    <a:pt x="86" y="6"/>
                    <a:pt x="86" y="6"/>
                  </a:cubicBezTo>
                  <a:close/>
                  <a:moveTo>
                    <a:pt x="49" y="29"/>
                  </a:moveTo>
                  <a:cubicBezTo>
                    <a:pt x="48" y="31"/>
                    <a:pt x="46" y="32"/>
                    <a:pt x="45" y="33"/>
                  </a:cubicBezTo>
                  <a:cubicBezTo>
                    <a:pt x="43" y="34"/>
                    <a:pt x="42" y="34"/>
                    <a:pt x="41" y="3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49" y="29"/>
                  </a:lnTo>
                  <a:close/>
                </a:path>
              </a:pathLst>
            </a:custGeom>
            <a:solidFill>
              <a:srgbClr val="A6B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3" name="Freeform 1824"/>
            <p:cNvSpPr>
              <a:spLocks noEditPoints="1"/>
            </p:cNvSpPr>
            <p:nvPr/>
          </p:nvSpPr>
          <p:spPr bwMode="auto">
            <a:xfrm>
              <a:off x="1086" y="1551"/>
              <a:ext cx="94" cy="66"/>
            </a:xfrm>
            <a:custGeom>
              <a:avLst/>
              <a:gdLst>
                <a:gd name="T0" fmla="*/ 78 w 79"/>
                <a:gd name="T1" fmla="*/ 56 h 56"/>
                <a:gd name="T2" fmla="*/ 78 w 79"/>
                <a:gd name="T3" fmla="*/ 56 h 56"/>
                <a:gd name="T4" fmla="*/ 78 w 79"/>
                <a:gd name="T5" fmla="*/ 56 h 56"/>
                <a:gd name="T6" fmla="*/ 78 w 79"/>
                <a:gd name="T7" fmla="*/ 56 h 56"/>
                <a:gd name="T8" fmla="*/ 78 w 79"/>
                <a:gd name="T9" fmla="*/ 56 h 56"/>
                <a:gd name="T10" fmla="*/ 78 w 79"/>
                <a:gd name="T11" fmla="*/ 56 h 56"/>
                <a:gd name="T12" fmla="*/ 78 w 79"/>
                <a:gd name="T13" fmla="*/ 56 h 56"/>
                <a:gd name="T14" fmla="*/ 78 w 79"/>
                <a:gd name="T15" fmla="*/ 56 h 56"/>
                <a:gd name="T16" fmla="*/ 78 w 79"/>
                <a:gd name="T17" fmla="*/ 56 h 56"/>
                <a:gd name="T18" fmla="*/ 77 w 79"/>
                <a:gd name="T19" fmla="*/ 56 h 56"/>
                <a:gd name="T20" fmla="*/ 77 w 79"/>
                <a:gd name="T21" fmla="*/ 56 h 56"/>
                <a:gd name="T22" fmla="*/ 77 w 79"/>
                <a:gd name="T23" fmla="*/ 56 h 56"/>
                <a:gd name="T24" fmla="*/ 77 w 79"/>
                <a:gd name="T25" fmla="*/ 56 h 56"/>
                <a:gd name="T26" fmla="*/ 2 w 79"/>
                <a:gd name="T27" fmla="*/ 56 h 56"/>
                <a:gd name="T28" fmla="*/ 2 w 79"/>
                <a:gd name="T29" fmla="*/ 56 h 56"/>
                <a:gd name="T30" fmla="*/ 2 w 79"/>
                <a:gd name="T31" fmla="*/ 56 h 56"/>
                <a:gd name="T32" fmla="*/ 49 w 79"/>
                <a:gd name="T33" fmla="*/ 29 h 56"/>
                <a:gd name="T34" fmla="*/ 1 w 79"/>
                <a:gd name="T35" fmla="*/ 0 h 56"/>
                <a:gd name="T36" fmla="*/ 1 w 79"/>
                <a:gd name="T37" fmla="*/ 0 h 56"/>
                <a:gd name="T38" fmla="*/ 1 w 79"/>
                <a:gd name="T39" fmla="*/ 0 h 56"/>
                <a:gd name="T40" fmla="*/ 1 w 79"/>
                <a:gd name="T41" fmla="*/ 0 h 56"/>
                <a:gd name="T42" fmla="*/ 2 w 79"/>
                <a:gd name="T43" fmla="*/ 0 h 56"/>
                <a:gd name="T44" fmla="*/ 2 w 79"/>
                <a:gd name="T45" fmla="*/ 0 h 56"/>
                <a:gd name="T46" fmla="*/ 2 w 79"/>
                <a:gd name="T47" fmla="*/ 0 h 56"/>
                <a:gd name="T48" fmla="*/ 2 w 79"/>
                <a:gd name="T49" fmla="*/ 0 h 56"/>
                <a:gd name="T50" fmla="*/ 2 w 79"/>
                <a:gd name="T51" fmla="*/ 0 h 56"/>
                <a:gd name="T52" fmla="*/ 2 w 79"/>
                <a:gd name="T53" fmla="*/ 0 h 56"/>
                <a:gd name="T54" fmla="*/ 2 w 79"/>
                <a:gd name="T55" fmla="*/ 0 h 56"/>
                <a:gd name="T56" fmla="*/ 77 w 79"/>
                <a:gd name="T57" fmla="*/ 0 h 56"/>
                <a:gd name="T58" fmla="*/ 77 w 79"/>
                <a:gd name="T59" fmla="*/ 0 h 56"/>
                <a:gd name="T60" fmla="*/ 77 w 79"/>
                <a:gd name="T61" fmla="*/ 0 h 56"/>
                <a:gd name="T62" fmla="*/ 77 w 79"/>
                <a:gd name="T63" fmla="*/ 0 h 56"/>
                <a:gd name="T64" fmla="*/ 78 w 79"/>
                <a:gd name="T65" fmla="*/ 0 h 56"/>
                <a:gd name="T66" fmla="*/ 78 w 79"/>
                <a:gd name="T67" fmla="*/ 0 h 56"/>
                <a:gd name="T68" fmla="*/ 78 w 79"/>
                <a:gd name="T69" fmla="*/ 0 h 56"/>
                <a:gd name="T70" fmla="*/ 78 w 79"/>
                <a:gd name="T71" fmla="*/ 0 h 56"/>
                <a:gd name="T72" fmla="*/ 78 w 79"/>
                <a:gd name="T73" fmla="*/ 0 h 56"/>
                <a:gd name="T74" fmla="*/ 78 w 79"/>
                <a:gd name="T75" fmla="*/ 0 h 56"/>
                <a:gd name="T76" fmla="*/ 78 w 79"/>
                <a:gd name="T77" fmla="*/ 0 h 56"/>
                <a:gd name="T78" fmla="*/ 78 w 79"/>
                <a:gd name="T79" fmla="*/ 0 h 56"/>
                <a:gd name="T80" fmla="*/ 77 w 79"/>
                <a:gd name="T81" fmla="*/ 1 h 56"/>
                <a:gd name="T82" fmla="*/ 75 w 79"/>
                <a:gd name="T83" fmla="*/ 3 h 56"/>
                <a:gd name="T84" fmla="*/ 73 w 79"/>
                <a:gd name="T85" fmla="*/ 4 h 56"/>
                <a:gd name="T86" fmla="*/ 71 w 79"/>
                <a:gd name="T87" fmla="*/ 6 h 56"/>
                <a:gd name="T88" fmla="*/ 70 w 79"/>
                <a:gd name="T89" fmla="*/ 7 h 56"/>
                <a:gd name="T90" fmla="*/ 68 w 79"/>
                <a:gd name="T91" fmla="*/ 9 h 56"/>
                <a:gd name="T92" fmla="*/ 65 w 79"/>
                <a:gd name="T93" fmla="*/ 11 h 56"/>
                <a:gd name="T94" fmla="*/ 63 w 79"/>
                <a:gd name="T95" fmla="*/ 13 h 56"/>
                <a:gd name="T96" fmla="*/ 61 w 79"/>
                <a:gd name="T97" fmla="*/ 14 h 56"/>
                <a:gd name="T98" fmla="*/ 59 w 79"/>
                <a:gd name="T99" fmla="*/ 16 h 56"/>
                <a:gd name="T100" fmla="*/ 57 w 79"/>
                <a:gd name="T101" fmla="*/ 18 h 56"/>
                <a:gd name="T102" fmla="*/ 55 w 79"/>
                <a:gd name="T103" fmla="*/ 19 h 56"/>
                <a:gd name="T104" fmla="*/ 53 w 79"/>
                <a:gd name="T105" fmla="*/ 21 h 56"/>
                <a:gd name="T106" fmla="*/ 51 w 79"/>
                <a:gd name="T107" fmla="*/ 22 h 56"/>
                <a:gd name="T108" fmla="*/ 49 w 79"/>
                <a:gd name="T109" fmla="*/ 24 h 56"/>
                <a:gd name="T110" fmla="*/ 47 w 79"/>
                <a:gd name="T111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" h="56">
                  <a:moveTo>
                    <a:pt x="29" y="2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9" y="28"/>
                    <a:pt x="29" y="28"/>
                    <a:pt x="29" y="28"/>
                  </a:cubicBezTo>
                  <a:close/>
                  <a:moveTo>
                    <a:pt x="46" y="31"/>
                  </a:move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1" y="56"/>
                    <a:pt x="1" y="56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8" y="35"/>
                    <a:pt x="41" y="35"/>
                    <a:pt x="44" y="33"/>
                  </a:cubicBezTo>
                  <a:cubicBezTo>
                    <a:pt x="46" y="31"/>
                    <a:pt x="46" y="31"/>
                    <a:pt x="46" y="31"/>
                  </a:cubicBezTo>
                  <a:close/>
                  <a:moveTo>
                    <a:pt x="79" y="5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9" y="5"/>
                    <a:pt x="79" y="5"/>
                    <a:pt x="79" y="5"/>
                  </a:cubicBezTo>
                  <a:close/>
                  <a:moveTo>
                    <a:pt x="46" y="27"/>
                  </a:moveTo>
                  <a:cubicBezTo>
                    <a:pt x="44" y="28"/>
                    <a:pt x="43" y="29"/>
                    <a:pt x="42" y="30"/>
                  </a:cubicBezTo>
                  <a:cubicBezTo>
                    <a:pt x="40" y="31"/>
                    <a:pt x="39" y="31"/>
                    <a:pt x="38" y="3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A6B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4" name="Freeform 1825"/>
            <p:cNvSpPr>
              <a:spLocks noEditPoints="1"/>
            </p:cNvSpPr>
            <p:nvPr/>
          </p:nvSpPr>
          <p:spPr bwMode="auto">
            <a:xfrm>
              <a:off x="605" y="1749"/>
              <a:ext cx="67" cy="64"/>
            </a:xfrm>
            <a:custGeom>
              <a:avLst/>
              <a:gdLst>
                <a:gd name="T0" fmla="*/ 45 w 67"/>
                <a:gd name="T1" fmla="*/ 20 h 64"/>
                <a:gd name="T2" fmla="*/ 67 w 67"/>
                <a:gd name="T3" fmla="*/ 24 h 64"/>
                <a:gd name="T4" fmla="*/ 51 w 67"/>
                <a:gd name="T5" fmla="*/ 42 h 64"/>
                <a:gd name="T6" fmla="*/ 54 w 67"/>
                <a:gd name="T7" fmla="*/ 64 h 64"/>
                <a:gd name="T8" fmla="*/ 33 w 67"/>
                <a:gd name="T9" fmla="*/ 55 h 64"/>
                <a:gd name="T10" fmla="*/ 13 w 67"/>
                <a:gd name="T11" fmla="*/ 64 h 64"/>
                <a:gd name="T12" fmla="*/ 15 w 67"/>
                <a:gd name="T13" fmla="*/ 42 h 64"/>
                <a:gd name="T14" fmla="*/ 0 w 67"/>
                <a:gd name="T15" fmla="*/ 24 h 64"/>
                <a:gd name="T16" fmla="*/ 22 w 67"/>
                <a:gd name="T17" fmla="*/ 20 h 64"/>
                <a:gd name="T18" fmla="*/ 33 w 67"/>
                <a:gd name="T19" fmla="*/ 0 h 64"/>
                <a:gd name="T20" fmla="*/ 45 w 67"/>
                <a:gd name="T21" fmla="*/ 20 h 64"/>
                <a:gd name="T22" fmla="*/ 45 w 67"/>
                <a:gd name="T23" fmla="*/ 20 h 64"/>
                <a:gd name="T24" fmla="*/ 42 w 67"/>
                <a:gd name="T25" fmla="*/ 22 h 64"/>
                <a:gd name="T26" fmla="*/ 33 w 67"/>
                <a:gd name="T27" fmla="*/ 5 h 64"/>
                <a:gd name="T28" fmla="*/ 23 w 67"/>
                <a:gd name="T29" fmla="*/ 22 h 64"/>
                <a:gd name="T30" fmla="*/ 4 w 67"/>
                <a:gd name="T31" fmla="*/ 25 h 64"/>
                <a:gd name="T32" fmla="*/ 17 w 67"/>
                <a:gd name="T33" fmla="*/ 39 h 64"/>
                <a:gd name="T34" fmla="*/ 15 w 67"/>
                <a:gd name="T35" fmla="*/ 59 h 64"/>
                <a:gd name="T36" fmla="*/ 33 w 67"/>
                <a:gd name="T37" fmla="*/ 51 h 64"/>
                <a:gd name="T38" fmla="*/ 51 w 67"/>
                <a:gd name="T39" fmla="*/ 59 h 64"/>
                <a:gd name="T40" fmla="*/ 48 w 67"/>
                <a:gd name="T41" fmla="*/ 39 h 64"/>
                <a:gd name="T42" fmla="*/ 61 w 67"/>
                <a:gd name="T43" fmla="*/ 25 h 64"/>
                <a:gd name="T44" fmla="*/ 42 w 67"/>
                <a:gd name="T45" fmla="*/ 22 h 64"/>
                <a:gd name="T46" fmla="*/ 42 w 67"/>
                <a:gd name="T47" fmla="*/ 22 h 64"/>
                <a:gd name="T48" fmla="*/ 33 w 67"/>
                <a:gd name="T49" fmla="*/ 10 h 64"/>
                <a:gd name="T50" fmla="*/ 25 w 67"/>
                <a:gd name="T51" fmla="*/ 24 h 64"/>
                <a:gd name="T52" fmla="*/ 9 w 67"/>
                <a:gd name="T53" fmla="*/ 28 h 64"/>
                <a:gd name="T54" fmla="*/ 20 w 67"/>
                <a:gd name="T55" fmla="*/ 39 h 64"/>
                <a:gd name="T56" fmla="*/ 19 w 67"/>
                <a:gd name="T57" fmla="*/ 55 h 64"/>
                <a:gd name="T58" fmla="*/ 33 w 67"/>
                <a:gd name="T59" fmla="*/ 49 h 64"/>
                <a:gd name="T60" fmla="*/ 48 w 67"/>
                <a:gd name="T61" fmla="*/ 55 h 64"/>
                <a:gd name="T62" fmla="*/ 46 w 67"/>
                <a:gd name="T63" fmla="*/ 39 h 64"/>
                <a:gd name="T64" fmla="*/ 56 w 67"/>
                <a:gd name="T65" fmla="*/ 28 h 64"/>
                <a:gd name="T66" fmla="*/ 41 w 67"/>
                <a:gd name="T67" fmla="*/ 24 h 64"/>
                <a:gd name="T68" fmla="*/ 33 w 67"/>
                <a:gd name="T69" fmla="*/ 1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" h="64">
                  <a:moveTo>
                    <a:pt x="45" y="20"/>
                  </a:moveTo>
                  <a:lnTo>
                    <a:pt x="67" y="24"/>
                  </a:lnTo>
                  <a:lnTo>
                    <a:pt x="51" y="42"/>
                  </a:lnTo>
                  <a:lnTo>
                    <a:pt x="54" y="64"/>
                  </a:lnTo>
                  <a:lnTo>
                    <a:pt x="33" y="55"/>
                  </a:lnTo>
                  <a:lnTo>
                    <a:pt x="13" y="64"/>
                  </a:lnTo>
                  <a:lnTo>
                    <a:pt x="15" y="42"/>
                  </a:lnTo>
                  <a:lnTo>
                    <a:pt x="0" y="24"/>
                  </a:lnTo>
                  <a:lnTo>
                    <a:pt x="22" y="20"/>
                  </a:lnTo>
                  <a:lnTo>
                    <a:pt x="33" y="0"/>
                  </a:lnTo>
                  <a:lnTo>
                    <a:pt x="45" y="20"/>
                  </a:lnTo>
                  <a:lnTo>
                    <a:pt x="45" y="20"/>
                  </a:lnTo>
                  <a:close/>
                  <a:moveTo>
                    <a:pt x="42" y="22"/>
                  </a:moveTo>
                  <a:lnTo>
                    <a:pt x="33" y="5"/>
                  </a:lnTo>
                  <a:lnTo>
                    <a:pt x="23" y="22"/>
                  </a:lnTo>
                  <a:lnTo>
                    <a:pt x="4" y="25"/>
                  </a:lnTo>
                  <a:lnTo>
                    <a:pt x="17" y="39"/>
                  </a:lnTo>
                  <a:lnTo>
                    <a:pt x="15" y="59"/>
                  </a:lnTo>
                  <a:lnTo>
                    <a:pt x="33" y="51"/>
                  </a:lnTo>
                  <a:lnTo>
                    <a:pt x="51" y="59"/>
                  </a:lnTo>
                  <a:lnTo>
                    <a:pt x="48" y="39"/>
                  </a:lnTo>
                  <a:lnTo>
                    <a:pt x="61" y="25"/>
                  </a:lnTo>
                  <a:lnTo>
                    <a:pt x="42" y="22"/>
                  </a:lnTo>
                  <a:lnTo>
                    <a:pt x="42" y="22"/>
                  </a:lnTo>
                  <a:close/>
                  <a:moveTo>
                    <a:pt x="33" y="10"/>
                  </a:moveTo>
                  <a:lnTo>
                    <a:pt x="25" y="24"/>
                  </a:lnTo>
                  <a:lnTo>
                    <a:pt x="9" y="28"/>
                  </a:lnTo>
                  <a:lnTo>
                    <a:pt x="20" y="39"/>
                  </a:lnTo>
                  <a:lnTo>
                    <a:pt x="19" y="55"/>
                  </a:lnTo>
                  <a:lnTo>
                    <a:pt x="33" y="49"/>
                  </a:lnTo>
                  <a:lnTo>
                    <a:pt x="48" y="55"/>
                  </a:lnTo>
                  <a:lnTo>
                    <a:pt x="46" y="39"/>
                  </a:lnTo>
                  <a:lnTo>
                    <a:pt x="56" y="28"/>
                  </a:lnTo>
                  <a:lnTo>
                    <a:pt x="41" y="24"/>
                  </a:lnTo>
                  <a:lnTo>
                    <a:pt x="33" y="10"/>
                  </a:lnTo>
                  <a:close/>
                </a:path>
              </a:pathLst>
            </a:custGeom>
            <a:solidFill>
              <a:srgbClr val="DE9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5" name="Freeform 1826"/>
            <p:cNvSpPr>
              <a:spLocks noEditPoints="1"/>
            </p:cNvSpPr>
            <p:nvPr/>
          </p:nvSpPr>
          <p:spPr bwMode="auto">
            <a:xfrm>
              <a:off x="1566" y="1794"/>
              <a:ext cx="85" cy="66"/>
            </a:xfrm>
            <a:custGeom>
              <a:avLst/>
              <a:gdLst>
                <a:gd name="T0" fmla="*/ 23 w 72"/>
                <a:gd name="T1" fmla="*/ 0 h 56"/>
                <a:gd name="T2" fmla="*/ 50 w 72"/>
                <a:gd name="T3" fmla="*/ 0 h 56"/>
                <a:gd name="T4" fmla="*/ 51 w 72"/>
                <a:gd name="T5" fmla="*/ 1 h 56"/>
                <a:gd name="T6" fmla="*/ 51 w 72"/>
                <a:gd name="T7" fmla="*/ 6 h 56"/>
                <a:gd name="T8" fmla="*/ 22 w 72"/>
                <a:gd name="T9" fmla="*/ 6 h 56"/>
                <a:gd name="T10" fmla="*/ 22 w 72"/>
                <a:gd name="T11" fmla="*/ 1 h 56"/>
                <a:gd name="T12" fmla="*/ 23 w 72"/>
                <a:gd name="T13" fmla="*/ 0 h 56"/>
                <a:gd name="T14" fmla="*/ 36 w 72"/>
                <a:gd name="T15" fmla="*/ 18 h 56"/>
                <a:gd name="T16" fmla="*/ 51 w 72"/>
                <a:gd name="T17" fmla="*/ 33 h 56"/>
                <a:gd name="T18" fmla="*/ 36 w 72"/>
                <a:gd name="T19" fmla="*/ 48 h 56"/>
                <a:gd name="T20" fmla="*/ 21 w 72"/>
                <a:gd name="T21" fmla="*/ 33 h 56"/>
                <a:gd name="T22" fmla="*/ 36 w 72"/>
                <a:gd name="T23" fmla="*/ 18 h 56"/>
                <a:gd name="T24" fmla="*/ 36 w 72"/>
                <a:gd name="T25" fmla="*/ 20 h 56"/>
                <a:gd name="T26" fmla="*/ 36 w 72"/>
                <a:gd name="T27" fmla="*/ 25 h 56"/>
                <a:gd name="T28" fmla="*/ 44 w 72"/>
                <a:gd name="T29" fmla="*/ 33 h 56"/>
                <a:gd name="T30" fmla="*/ 49 w 72"/>
                <a:gd name="T31" fmla="*/ 33 h 56"/>
                <a:gd name="T32" fmla="*/ 36 w 72"/>
                <a:gd name="T33" fmla="*/ 20 h 56"/>
                <a:gd name="T34" fmla="*/ 4 w 72"/>
                <a:gd name="T35" fmla="*/ 7 h 56"/>
                <a:gd name="T36" fmla="*/ 0 w 72"/>
                <a:gd name="T37" fmla="*/ 11 h 56"/>
                <a:gd name="T38" fmla="*/ 0 w 72"/>
                <a:gd name="T39" fmla="*/ 19 h 56"/>
                <a:gd name="T40" fmla="*/ 0 w 72"/>
                <a:gd name="T41" fmla="*/ 45 h 56"/>
                <a:gd name="T42" fmla="*/ 0 w 72"/>
                <a:gd name="T43" fmla="*/ 52 h 56"/>
                <a:gd name="T44" fmla="*/ 4 w 72"/>
                <a:gd name="T45" fmla="*/ 56 h 56"/>
                <a:gd name="T46" fmla="*/ 68 w 72"/>
                <a:gd name="T47" fmla="*/ 56 h 56"/>
                <a:gd name="T48" fmla="*/ 72 w 72"/>
                <a:gd name="T49" fmla="*/ 52 h 56"/>
                <a:gd name="T50" fmla="*/ 72 w 72"/>
                <a:gd name="T51" fmla="*/ 45 h 56"/>
                <a:gd name="T52" fmla="*/ 72 w 72"/>
                <a:gd name="T53" fmla="*/ 19 h 56"/>
                <a:gd name="T54" fmla="*/ 72 w 72"/>
                <a:gd name="T55" fmla="*/ 11 h 56"/>
                <a:gd name="T56" fmla="*/ 68 w 72"/>
                <a:gd name="T57" fmla="*/ 7 h 56"/>
                <a:gd name="T58" fmla="*/ 4 w 72"/>
                <a:gd name="T59" fmla="*/ 7 h 56"/>
                <a:gd name="T60" fmla="*/ 8 w 72"/>
                <a:gd name="T61" fmla="*/ 12 h 56"/>
                <a:gd name="T62" fmla="*/ 11 w 72"/>
                <a:gd name="T63" fmla="*/ 15 h 56"/>
                <a:gd name="T64" fmla="*/ 8 w 72"/>
                <a:gd name="T65" fmla="*/ 18 h 56"/>
                <a:gd name="T66" fmla="*/ 5 w 72"/>
                <a:gd name="T67" fmla="*/ 15 h 56"/>
                <a:gd name="T68" fmla="*/ 8 w 72"/>
                <a:gd name="T69" fmla="*/ 12 h 56"/>
                <a:gd name="T70" fmla="*/ 36 w 72"/>
                <a:gd name="T71" fmla="*/ 13 h 56"/>
                <a:gd name="T72" fmla="*/ 17 w 72"/>
                <a:gd name="T73" fmla="*/ 33 h 56"/>
                <a:gd name="T74" fmla="*/ 36 w 72"/>
                <a:gd name="T75" fmla="*/ 52 h 56"/>
                <a:gd name="T76" fmla="*/ 55 w 72"/>
                <a:gd name="T77" fmla="*/ 33 h 56"/>
                <a:gd name="T78" fmla="*/ 36 w 72"/>
                <a:gd name="T79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56">
                  <a:moveTo>
                    <a:pt x="23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1"/>
                    <a:pt x="51" y="1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3" y="0"/>
                  </a:cubicBezTo>
                  <a:close/>
                  <a:moveTo>
                    <a:pt x="36" y="18"/>
                  </a:moveTo>
                  <a:cubicBezTo>
                    <a:pt x="44" y="18"/>
                    <a:pt x="51" y="25"/>
                    <a:pt x="51" y="33"/>
                  </a:cubicBezTo>
                  <a:cubicBezTo>
                    <a:pt x="51" y="41"/>
                    <a:pt x="44" y="48"/>
                    <a:pt x="36" y="48"/>
                  </a:cubicBezTo>
                  <a:cubicBezTo>
                    <a:pt x="28" y="48"/>
                    <a:pt x="21" y="41"/>
                    <a:pt x="21" y="33"/>
                  </a:cubicBezTo>
                  <a:cubicBezTo>
                    <a:pt x="21" y="25"/>
                    <a:pt x="28" y="18"/>
                    <a:pt x="36" y="18"/>
                  </a:cubicBezTo>
                  <a:close/>
                  <a:moveTo>
                    <a:pt x="36" y="20"/>
                  </a:moveTo>
                  <a:cubicBezTo>
                    <a:pt x="36" y="25"/>
                    <a:pt x="36" y="25"/>
                    <a:pt x="36" y="25"/>
                  </a:cubicBezTo>
                  <a:cubicBezTo>
                    <a:pt x="40" y="25"/>
                    <a:pt x="44" y="28"/>
                    <a:pt x="44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26"/>
                    <a:pt x="43" y="20"/>
                    <a:pt x="36" y="20"/>
                  </a:cubicBezTo>
                  <a:close/>
                  <a:moveTo>
                    <a:pt x="4" y="7"/>
                  </a:moveTo>
                  <a:cubicBezTo>
                    <a:pt x="2" y="7"/>
                    <a:pt x="0" y="9"/>
                    <a:pt x="0" y="1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5"/>
                    <a:pt x="2" y="56"/>
                    <a:pt x="4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70" y="56"/>
                    <a:pt x="72" y="55"/>
                    <a:pt x="72" y="52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9"/>
                    <a:pt x="70" y="7"/>
                    <a:pt x="68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8" y="12"/>
                  </a:moveTo>
                  <a:cubicBezTo>
                    <a:pt x="10" y="12"/>
                    <a:pt x="11" y="13"/>
                    <a:pt x="11" y="15"/>
                  </a:cubicBezTo>
                  <a:cubicBezTo>
                    <a:pt x="11" y="16"/>
                    <a:pt x="10" y="18"/>
                    <a:pt x="8" y="18"/>
                  </a:cubicBezTo>
                  <a:cubicBezTo>
                    <a:pt x="7" y="18"/>
                    <a:pt x="5" y="16"/>
                    <a:pt x="5" y="15"/>
                  </a:cubicBezTo>
                  <a:cubicBezTo>
                    <a:pt x="5" y="13"/>
                    <a:pt x="7" y="12"/>
                    <a:pt x="8" y="12"/>
                  </a:cubicBezTo>
                  <a:close/>
                  <a:moveTo>
                    <a:pt x="36" y="13"/>
                  </a:moveTo>
                  <a:cubicBezTo>
                    <a:pt x="25" y="13"/>
                    <a:pt x="17" y="22"/>
                    <a:pt x="17" y="33"/>
                  </a:cubicBezTo>
                  <a:cubicBezTo>
                    <a:pt x="17" y="43"/>
                    <a:pt x="25" y="52"/>
                    <a:pt x="36" y="52"/>
                  </a:cubicBezTo>
                  <a:cubicBezTo>
                    <a:pt x="46" y="52"/>
                    <a:pt x="55" y="43"/>
                    <a:pt x="55" y="33"/>
                  </a:cubicBezTo>
                  <a:cubicBezTo>
                    <a:pt x="55" y="22"/>
                    <a:pt x="46" y="13"/>
                    <a:pt x="36" y="13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6" name="Freeform 1827"/>
            <p:cNvSpPr>
              <a:spLocks noEditPoints="1"/>
            </p:cNvSpPr>
            <p:nvPr/>
          </p:nvSpPr>
          <p:spPr bwMode="auto">
            <a:xfrm>
              <a:off x="2042" y="2020"/>
              <a:ext cx="62" cy="81"/>
            </a:xfrm>
            <a:custGeom>
              <a:avLst/>
              <a:gdLst>
                <a:gd name="T0" fmla="*/ 37 w 53"/>
                <a:gd name="T1" fmla="*/ 34 h 68"/>
                <a:gd name="T2" fmla="*/ 26 w 53"/>
                <a:gd name="T3" fmla="*/ 40 h 68"/>
                <a:gd name="T4" fmla="*/ 16 w 53"/>
                <a:gd name="T5" fmla="*/ 34 h 68"/>
                <a:gd name="T6" fmla="*/ 9 w 53"/>
                <a:gd name="T7" fmla="*/ 34 h 68"/>
                <a:gd name="T8" fmla="*/ 9 w 53"/>
                <a:gd name="T9" fmla="*/ 22 h 68"/>
                <a:gd name="T10" fmla="*/ 26 w 53"/>
                <a:gd name="T11" fmla="*/ 0 h 68"/>
                <a:gd name="T12" fmla="*/ 44 w 53"/>
                <a:gd name="T13" fmla="*/ 22 h 68"/>
                <a:gd name="T14" fmla="*/ 44 w 53"/>
                <a:gd name="T15" fmla="*/ 34 h 68"/>
                <a:gd name="T16" fmla="*/ 37 w 53"/>
                <a:gd name="T17" fmla="*/ 34 h 68"/>
                <a:gd name="T18" fmla="*/ 35 w 53"/>
                <a:gd name="T19" fmla="*/ 12 h 68"/>
                <a:gd name="T20" fmla="*/ 15 w 53"/>
                <a:gd name="T21" fmla="*/ 20 h 68"/>
                <a:gd name="T22" fmla="*/ 15 w 53"/>
                <a:gd name="T23" fmla="*/ 22 h 68"/>
                <a:gd name="T24" fmla="*/ 26 w 53"/>
                <a:gd name="T25" fmla="*/ 37 h 68"/>
                <a:gd name="T26" fmla="*/ 38 w 53"/>
                <a:gd name="T27" fmla="*/ 22 h 68"/>
                <a:gd name="T28" fmla="*/ 35 w 53"/>
                <a:gd name="T29" fmla="*/ 12 h 68"/>
                <a:gd name="T30" fmla="*/ 40 w 53"/>
                <a:gd name="T31" fmla="*/ 37 h 68"/>
                <a:gd name="T32" fmla="*/ 26 w 53"/>
                <a:gd name="T33" fmla="*/ 44 h 68"/>
                <a:gd name="T34" fmla="*/ 13 w 53"/>
                <a:gd name="T35" fmla="*/ 37 h 68"/>
                <a:gd name="T36" fmla="*/ 0 w 53"/>
                <a:gd name="T37" fmla="*/ 67 h 68"/>
                <a:gd name="T38" fmla="*/ 0 w 53"/>
                <a:gd name="T39" fmla="*/ 68 h 68"/>
                <a:gd name="T40" fmla="*/ 53 w 53"/>
                <a:gd name="T41" fmla="*/ 68 h 68"/>
                <a:gd name="T42" fmla="*/ 53 w 53"/>
                <a:gd name="T43" fmla="*/ 67 h 68"/>
                <a:gd name="T44" fmla="*/ 40 w 53"/>
                <a:gd name="T45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68">
                  <a:moveTo>
                    <a:pt x="37" y="34"/>
                  </a:moveTo>
                  <a:cubicBezTo>
                    <a:pt x="34" y="37"/>
                    <a:pt x="30" y="40"/>
                    <a:pt x="26" y="40"/>
                  </a:cubicBezTo>
                  <a:cubicBezTo>
                    <a:pt x="22" y="40"/>
                    <a:pt x="19" y="37"/>
                    <a:pt x="16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10"/>
                    <a:pt x="17" y="0"/>
                    <a:pt x="26" y="0"/>
                  </a:cubicBezTo>
                  <a:cubicBezTo>
                    <a:pt x="36" y="0"/>
                    <a:pt x="44" y="10"/>
                    <a:pt x="44" y="22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7" y="34"/>
                    <a:pt x="37" y="34"/>
                    <a:pt x="37" y="34"/>
                  </a:cubicBezTo>
                  <a:close/>
                  <a:moveTo>
                    <a:pt x="35" y="12"/>
                  </a:moveTo>
                  <a:cubicBezTo>
                    <a:pt x="28" y="14"/>
                    <a:pt x="28" y="21"/>
                    <a:pt x="15" y="20"/>
                  </a:cubicBezTo>
                  <a:cubicBezTo>
                    <a:pt x="15" y="21"/>
                    <a:pt x="15" y="21"/>
                    <a:pt x="15" y="22"/>
                  </a:cubicBezTo>
                  <a:cubicBezTo>
                    <a:pt x="15" y="30"/>
                    <a:pt x="20" y="37"/>
                    <a:pt x="26" y="37"/>
                  </a:cubicBezTo>
                  <a:cubicBezTo>
                    <a:pt x="33" y="37"/>
                    <a:pt x="38" y="30"/>
                    <a:pt x="38" y="22"/>
                  </a:cubicBezTo>
                  <a:cubicBezTo>
                    <a:pt x="38" y="18"/>
                    <a:pt x="37" y="15"/>
                    <a:pt x="35" y="12"/>
                  </a:cubicBezTo>
                  <a:close/>
                  <a:moveTo>
                    <a:pt x="40" y="37"/>
                  </a:moveTo>
                  <a:cubicBezTo>
                    <a:pt x="37" y="41"/>
                    <a:pt x="32" y="44"/>
                    <a:pt x="26" y="44"/>
                  </a:cubicBezTo>
                  <a:cubicBezTo>
                    <a:pt x="21" y="44"/>
                    <a:pt x="16" y="41"/>
                    <a:pt x="13" y="37"/>
                  </a:cubicBezTo>
                  <a:cubicBezTo>
                    <a:pt x="5" y="43"/>
                    <a:pt x="0" y="54"/>
                    <a:pt x="0" y="67"/>
                  </a:cubicBezTo>
                  <a:cubicBezTo>
                    <a:pt x="0" y="67"/>
                    <a:pt x="0" y="68"/>
                    <a:pt x="0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7"/>
                    <a:pt x="53" y="67"/>
                  </a:cubicBezTo>
                  <a:cubicBezTo>
                    <a:pt x="53" y="54"/>
                    <a:pt x="48" y="43"/>
                    <a:pt x="40" y="37"/>
                  </a:cubicBezTo>
                  <a:close/>
                </a:path>
              </a:pathLst>
            </a:custGeom>
            <a:solidFill>
              <a:srgbClr val="CC2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7" name="Freeform 1828"/>
            <p:cNvSpPr>
              <a:spLocks/>
            </p:cNvSpPr>
            <p:nvPr/>
          </p:nvSpPr>
          <p:spPr bwMode="auto">
            <a:xfrm>
              <a:off x="2109" y="2054"/>
              <a:ext cx="52" cy="51"/>
            </a:xfrm>
            <a:custGeom>
              <a:avLst/>
              <a:gdLst>
                <a:gd name="T0" fmla="*/ 35 w 44"/>
                <a:gd name="T1" fmla="*/ 27 h 43"/>
                <a:gd name="T2" fmla="*/ 40 w 44"/>
                <a:gd name="T3" fmla="*/ 28 h 43"/>
                <a:gd name="T4" fmla="*/ 39 w 44"/>
                <a:gd name="T5" fmla="*/ 10 h 43"/>
                <a:gd name="T6" fmla="*/ 17 w 44"/>
                <a:gd name="T7" fmla="*/ 13 h 43"/>
                <a:gd name="T8" fmla="*/ 17 w 44"/>
                <a:gd name="T9" fmla="*/ 35 h 43"/>
                <a:gd name="T10" fmla="*/ 17 w 44"/>
                <a:gd name="T11" fmla="*/ 36 h 43"/>
                <a:gd name="T12" fmla="*/ 9 w 44"/>
                <a:gd name="T13" fmla="*/ 43 h 43"/>
                <a:gd name="T14" fmla="*/ 0 w 44"/>
                <a:gd name="T15" fmla="*/ 36 h 43"/>
                <a:gd name="T16" fmla="*/ 9 w 44"/>
                <a:gd name="T17" fmla="*/ 29 h 43"/>
                <a:gd name="T18" fmla="*/ 12 w 44"/>
                <a:gd name="T19" fmla="*/ 30 h 43"/>
                <a:gd name="T20" fmla="*/ 12 w 44"/>
                <a:gd name="T21" fmla="*/ 5 h 43"/>
                <a:gd name="T22" fmla="*/ 44 w 44"/>
                <a:gd name="T23" fmla="*/ 0 h 43"/>
                <a:gd name="T24" fmla="*/ 44 w 44"/>
                <a:gd name="T25" fmla="*/ 11 h 43"/>
                <a:gd name="T26" fmla="*/ 44 w 44"/>
                <a:gd name="T27" fmla="*/ 34 h 43"/>
                <a:gd name="T28" fmla="*/ 44 w 44"/>
                <a:gd name="T29" fmla="*/ 34 h 43"/>
                <a:gd name="T30" fmla="*/ 35 w 44"/>
                <a:gd name="T31" fmla="*/ 40 h 43"/>
                <a:gd name="T32" fmla="*/ 27 w 44"/>
                <a:gd name="T33" fmla="*/ 34 h 43"/>
                <a:gd name="T34" fmla="*/ 35 w 44"/>
                <a:gd name="T35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43">
                  <a:moveTo>
                    <a:pt x="35" y="27"/>
                  </a:moveTo>
                  <a:cubicBezTo>
                    <a:pt x="37" y="27"/>
                    <a:pt x="39" y="27"/>
                    <a:pt x="40" y="28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40"/>
                    <a:pt x="13" y="43"/>
                    <a:pt x="9" y="43"/>
                  </a:cubicBezTo>
                  <a:cubicBezTo>
                    <a:pt x="4" y="43"/>
                    <a:pt x="0" y="40"/>
                    <a:pt x="0" y="36"/>
                  </a:cubicBezTo>
                  <a:cubicBezTo>
                    <a:pt x="0" y="32"/>
                    <a:pt x="5" y="29"/>
                    <a:pt x="9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8"/>
                    <a:pt x="40" y="40"/>
                    <a:pt x="35" y="40"/>
                  </a:cubicBezTo>
                  <a:cubicBezTo>
                    <a:pt x="31" y="40"/>
                    <a:pt x="27" y="37"/>
                    <a:pt x="27" y="34"/>
                  </a:cubicBezTo>
                  <a:cubicBezTo>
                    <a:pt x="27" y="30"/>
                    <a:pt x="31" y="27"/>
                    <a:pt x="35" y="27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8" name="Freeform 1829"/>
            <p:cNvSpPr>
              <a:spLocks noEditPoints="1"/>
            </p:cNvSpPr>
            <p:nvPr/>
          </p:nvSpPr>
          <p:spPr bwMode="auto">
            <a:xfrm>
              <a:off x="2181" y="2104"/>
              <a:ext cx="38" cy="37"/>
            </a:xfrm>
            <a:custGeom>
              <a:avLst/>
              <a:gdLst>
                <a:gd name="T0" fmla="*/ 3 w 32"/>
                <a:gd name="T1" fmla="*/ 0 h 31"/>
                <a:gd name="T2" fmla="*/ 29 w 32"/>
                <a:gd name="T3" fmla="*/ 0 h 31"/>
                <a:gd name="T4" fmla="*/ 32 w 32"/>
                <a:gd name="T5" fmla="*/ 2 h 31"/>
                <a:gd name="T6" fmla="*/ 32 w 32"/>
                <a:gd name="T7" fmla="*/ 28 h 31"/>
                <a:gd name="T8" fmla="*/ 29 w 32"/>
                <a:gd name="T9" fmla="*/ 31 h 31"/>
                <a:gd name="T10" fmla="*/ 3 w 32"/>
                <a:gd name="T11" fmla="*/ 31 h 31"/>
                <a:gd name="T12" fmla="*/ 0 w 32"/>
                <a:gd name="T13" fmla="*/ 28 h 31"/>
                <a:gd name="T14" fmla="*/ 0 w 32"/>
                <a:gd name="T15" fmla="*/ 2 h 31"/>
                <a:gd name="T16" fmla="*/ 3 w 32"/>
                <a:gd name="T17" fmla="*/ 0 h 31"/>
                <a:gd name="T18" fmla="*/ 14 w 32"/>
                <a:gd name="T19" fmla="*/ 8 h 31"/>
                <a:gd name="T20" fmla="*/ 14 w 32"/>
                <a:gd name="T21" fmla="*/ 13 h 31"/>
                <a:gd name="T22" fmla="*/ 8 w 32"/>
                <a:gd name="T23" fmla="*/ 13 h 31"/>
                <a:gd name="T24" fmla="*/ 8 w 32"/>
                <a:gd name="T25" fmla="*/ 17 h 31"/>
                <a:gd name="T26" fmla="*/ 14 w 32"/>
                <a:gd name="T27" fmla="*/ 17 h 31"/>
                <a:gd name="T28" fmla="*/ 14 w 32"/>
                <a:gd name="T29" fmla="*/ 23 h 31"/>
                <a:gd name="T30" fmla="*/ 18 w 32"/>
                <a:gd name="T31" fmla="*/ 23 h 31"/>
                <a:gd name="T32" fmla="*/ 18 w 32"/>
                <a:gd name="T33" fmla="*/ 17 h 31"/>
                <a:gd name="T34" fmla="*/ 24 w 32"/>
                <a:gd name="T35" fmla="*/ 17 h 31"/>
                <a:gd name="T36" fmla="*/ 24 w 32"/>
                <a:gd name="T37" fmla="*/ 13 h 31"/>
                <a:gd name="T38" fmla="*/ 18 w 32"/>
                <a:gd name="T39" fmla="*/ 13 h 31"/>
                <a:gd name="T40" fmla="*/ 18 w 32"/>
                <a:gd name="T41" fmla="*/ 8 h 31"/>
                <a:gd name="T42" fmla="*/ 14 w 32"/>
                <a:gd name="T4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31">
                  <a:moveTo>
                    <a:pt x="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2" y="1"/>
                    <a:pt x="32" y="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1"/>
                    <a:pt x="29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0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lose/>
                  <a:moveTo>
                    <a:pt x="14" y="8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8"/>
                    <a:pt x="18" y="8"/>
                    <a:pt x="18" y="8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A6B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39" name="Freeform 1830"/>
            <p:cNvSpPr>
              <a:spLocks noEditPoints="1"/>
            </p:cNvSpPr>
            <p:nvPr/>
          </p:nvSpPr>
          <p:spPr bwMode="auto">
            <a:xfrm>
              <a:off x="2224" y="2104"/>
              <a:ext cx="38" cy="37"/>
            </a:xfrm>
            <a:custGeom>
              <a:avLst/>
              <a:gdLst>
                <a:gd name="T0" fmla="*/ 3 w 32"/>
                <a:gd name="T1" fmla="*/ 0 h 31"/>
                <a:gd name="T2" fmla="*/ 29 w 32"/>
                <a:gd name="T3" fmla="*/ 0 h 31"/>
                <a:gd name="T4" fmla="*/ 32 w 32"/>
                <a:gd name="T5" fmla="*/ 2 h 31"/>
                <a:gd name="T6" fmla="*/ 32 w 32"/>
                <a:gd name="T7" fmla="*/ 28 h 31"/>
                <a:gd name="T8" fmla="*/ 29 w 32"/>
                <a:gd name="T9" fmla="*/ 31 h 31"/>
                <a:gd name="T10" fmla="*/ 3 w 32"/>
                <a:gd name="T11" fmla="*/ 31 h 31"/>
                <a:gd name="T12" fmla="*/ 0 w 32"/>
                <a:gd name="T13" fmla="*/ 28 h 31"/>
                <a:gd name="T14" fmla="*/ 0 w 32"/>
                <a:gd name="T15" fmla="*/ 2 h 31"/>
                <a:gd name="T16" fmla="*/ 3 w 32"/>
                <a:gd name="T17" fmla="*/ 0 h 31"/>
                <a:gd name="T18" fmla="*/ 8 w 32"/>
                <a:gd name="T19" fmla="*/ 17 h 31"/>
                <a:gd name="T20" fmla="*/ 23 w 32"/>
                <a:gd name="T21" fmla="*/ 17 h 31"/>
                <a:gd name="T22" fmla="*/ 23 w 32"/>
                <a:gd name="T23" fmla="*/ 13 h 31"/>
                <a:gd name="T24" fmla="*/ 8 w 32"/>
                <a:gd name="T25" fmla="*/ 13 h 31"/>
                <a:gd name="T26" fmla="*/ 8 w 32"/>
                <a:gd name="T2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1">
                  <a:moveTo>
                    <a:pt x="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2" y="1"/>
                    <a:pt x="32" y="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1"/>
                    <a:pt x="29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0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lose/>
                  <a:moveTo>
                    <a:pt x="8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40" name="Freeform 1831"/>
            <p:cNvSpPr>
              <a:spLocks noEditPoints="1"/>
            </p:cNvSpPr>
            <p:nvPr/>
          </p:nvSpPr>
          <p:spPr bwMode="auto">
            <a:xfrm>
              <a:off x="2181" y="2147"/>
              <a:ext cx="38" cy="36"/>
            </a:xfrm>
            <a:custGeom>
              <a:avLst/>
              <a:gdLst>
                <a:gd name="T0" fmla="*/ 3 w 32"/>
                <a:gd name="T1" fmla="*/ 0 h 31"/>
                <a:gd name="T2" fmla="*/ 29 w 32"/>
                <a:gd name="T3" fmla="*/ 0 h 31"/>
                <a:gd name="T4" fmla="*/ 32 w 32"/>
                <a:gd name="T5" fmla="*/ 2 h 31"/>
                <a:gd name="T6" fmla="*/ 32 w 32"/>
                <a:gd name="T7" fmla="*/ 28 h 31"/>
                <a:gd name="T8" fmla="*/ 29 w 32"/>
                <a:gd name="T9" fmla="*/ 31 h 31"/>
                <a:gd name="T10" fmla="*/ 3 w 32"/>
                <a:gd name="T11" fmla="*/ 31 h 31"/>
                <a:gd name="T12" fmla="*/ 0 w 32"/>
                <a:gd name="T13" fmla="*/ 28 h 31"/>
                <a:gd name="T14" fmla="*/ 0 w 32"/>
                <a:gd name="T15" fmla="*/ 2 h 31"/>
                <a:gd name="T16" fmla="*/ 3 w 32"/>
                <a:gd name="T17" fmla="*/ 0 h 31"/>
                <a:gd name="T18" fmla="*/ 9 w 32"/>
                <a:gd name="T19" fmla="*/ 11 h 31"/>
                <a:gd name="T20" fmla="*/ 13 w 32"/>
                <a:gd name="T21" fmla="*/ 15 h 31"/>
                <a:gd name="T22" fmla="*/ 9 w 32"/>
                <a:gd name="T23" fmla="*/ 19 h 31"/>
                <a:gd name="T24" fmla="*/ 12 w 32"/>
                <a:gd name="T25" fmla="*/ 22 h 31"/>
                <a:gd name="T26" fmla="*/ 16 w 32"/>
                <a:gd name="T27" fmla="*/ 18 h 31"/>
                <a:gd name="T28" fmla="*/ 20 w 32"/>
                <a:gd name="T29" fmla="*/ 22 h 31"/>
                <a:gd name="T30" fmla="*/ 23 w 32"/>
                <a:gd name="T31" fmla="*/ 19 h 31"/>
                <a:gd name="T32" fmla="*/ 19 w 32"/>
                <a:gd name="T33" fmla="*/ 15 h 31"/>
                <a:gd name="T34" fmla="*/ 23 w 32"/>
                <a:gd name="T35" fmla="*/ 11 h 31"/>
                <a:gd name="T36" fmla="*/ 20 w 32"/>
                <a:gd name="T37" fmla="*/ 9 h 31"/>
                <a:gd name="T38" fmla="*/ 16 w 32"/>
                <a:gd name="T39" fmla="*/ 12 h 31"/>
                <a:gd name="T40" fmla="*/ 12 w 32"/>
                <a:gd name="T41" fmla="*/ 9 h 31"/>
                <a:gd name="T42" fmla="*/ 9 w 32"/>
                <a:gd name="T43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31">
                  <a:moveTo>
                    <a:pt x="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2" y="1"/>
                    <a:pt x="32" y="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1"/>
                    <a:pt x="29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0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lose/>
                  <a:moveTo>
                    <a:pt x="9" y="11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2" y="9"/>
                    <a:pt x="12" y="9"/>
                    <a:pt x="12" y="9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CF3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41" name="Freeform 1832"/>
            <p:cNvSpPr>
              <a:spLocks noEditPoints="1"/>
            </p:cNvSpPr>
            <p:nvPr/>
          </p:nvSpPr>
          <p:spPr bwMode="auto">
            <a:xfrm>
              <a:off x="2224" y="2147"/>
              <a:ext cx="38" cy="36"/>
            </a:xfrm>
            <a:custGeom>
              <a:avLst/>
              <a:gdLst>
                <a:gd name="T0" fmla="*/ 3 w 32"/>
                <a:gd name="T1" fmla="*/ 0 h 31"/>
                <a:gd name="T2" fmla="*/ 29 w 32"/>
                <a:gd name="T3" fmla="*/ 0 h 31"/>
                <a:gd name="T4" fmla="*/ 32 w 32"/>
                <a:gd name="T5" fmla="*/ 2 h 31"/>
                <a:gd name="T6" fmla="*/ 32 w 32"/>
                <a:gd name="T7" fmla="*/ 28 h 31"/>
                <a:gd name="T8" fmla="*/ 29 w 32"/>
                <a:gd name="T9" fmla="*/ 31 h 31"/>
                <a:gd name="T10" fmla="*/ 3 w 32"/>
                <a:gd name="T11" fmla="*/ 31 h 31"/>
                <a:gd name="T12" fmla="*/ 0 w 32"/>
                <a:gd name="T13" fmla="*/ 28 h 31"/>
                <a:gd name="T14" fmla="*/ 0 w 32"/>
                <a:gd name="T15" fmla="*/ 2 h 31"/>
                <a:gd name="T16" fmla="*/ 3 w 32"/>
                <a:gd name="T17" fmla="*/ 0 h 31"/>
                <a:gd name="T18" fmla="*/ 8 w 32"/>
                <a:gd name="T19" fmla="*/ 14 h 31"/>
                <a:gd name="T20" fmla="*/ 23 w 32"/>
                <a:gd name="T21" fmla="*/ 14 h 31"/>
                <a:gd name="T22" fmla="*/ 23 w 32"/>
                <a:gd name="T23" fmla="*/ 10 h 31"/>
                <a:gd name="T24" fmla="*/ 8 w 32"/>
                <a:gd name="T25" fmla="*/ 10 h 31"/>
                <a:gd name="T26" fmla="*/ 8 w 32"/>
                <a:gd name="T27" fmla="*/ 14 h 31"/>
                <a:gd name="T28" fmla="*/ 8 w 32"/>
                <a:gd name="T29" fmla="*/ 21 h 31"/>
                <a:gd name="T30" fmla="*/ 23 w 32"/>
                <a:gd name="T31" fmla="*/ 21 h 31"/>
                <a:gd name="T32" fmla="*/ 23 w 32"/>
                <a:gd name="T33" fmla="*/ 17 h 31"/>
                <a:gd name="T34" fmla="*/ 8 w 32"/>
                <a:gd name="T35" fmla="*/ 17 h 31"/>
                <a:gd name="T36" fmla="*/ 8 w 32"/>
                <a:gd name="T3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31">
                  <a:moveTo>
                    <a:pt x="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2" y="1"/>
                    <a:pt x="32" y="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1"/>
                    <a:pt x="29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0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lose/>
                  <a:moveTo>
                    <a:pt x="8" y="14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4"/>
                    <a:pt x="8" y="14"/>
                    <a:pt x="8" y="14"/>
                  </a:cubicBezTo>
                  <a:close/>
                  <a:moveTo>
                    <a:pt x="8" y="21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8" y="17"/>
                    <a:pt x="8" y="17"/>
                    <a:pt x="8" y="17"/>
                  </a:cubicBezTo>
                  <a:lnTo>
                    <a:pt x="8" y="21"/>
                  </a:ln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42" name="Freeform 1833"/>
            <p:cNvSpPr>
              <a:spLocks noEditPoints="1"/>
            </p:cNvSpPr>
            <p:nvPr/>
          </p:nvSpPr>
          <p:spPr bwMode="auto">
            <a:xfrm>
              <a:off x="2129" y="2122"/>
              <a:ext cx="45" cy="56"/>
            </a:xfrm>
            <a:custGeom>
              <a:avLst/>
              <a:gdLst>
                <a:gd name="T0" fmla="*/ 20 w 38"/>
                <a:gd name="T1" fmla="*/ 41 h 47"/>
                <a:gd name="T2" fmla="*/ 27 w 38"/>
                <a:gd name="T3" fmla="*/ 10 h 47"/>
                <a:gd name="T4" fmla="*/ 27 w 38"/>
                <a:gd name="T5" fmla="*/ 10 h 47"/>
                <a:gd name="T6" fmla="*/ 31 w 38"/>
                <a:gd name="T7" fmla="*/ 15 h 47"/>
                <a:gd name="T8" fmla="*/ 30 w 38"/>
                <a:gd name="T9" fmla="*/ 15 h 47"/>
                <a:gd name="T10" fmla="*/ 26 w 38"/>
                <a:gd name="T11" fmla="*/ 37 h 47"/>
                <a:gd name="T12" fmla="*/ 20 w 38"/>
                <a:gd name="T13" fmla="*/ 41 h 47"/>
                <a:gd name="T14" fmla="*/ 29 w 38"/>
                <a:gd name="T15" fmla="*/ 30 h 47"/>
                <a:gd name="T16" fmla="*/ 35 w 38"/>
                <a:gd name="T17" fmla="*/ 31 h 47"/>
                <a:gd name="T18" fmla="*/ 37 w 38"/>
                <a:gd name="T19" fmla="*/ 25 h 47"/>
                <a:gd name="T20" fmla="*/ 31 w 38"/>
                <a:gd name="T21" fmla="*/ 23 h 47"/>
                <a:gd name="T22" fmla="*/ 29 w 38"/>
                <a:gd name="T23" fmla="*/ 30 h 47"/>
                <a:gd name="T24" fmla="*/ 10 w 38"/>
                <a:gd name="T25" fmla="*/ 47 h 47"/>
                <a:gd name="T26" fmla="*/ 15 w 38"/>
                <a:gd name="T27" fmla="*/ 44 h 47"/>
                <a:gd name="T28" fmla="*/ 24 w 38"/>
                <a:gd name="T29" fmla="*/ 5 h 47"/>
                <a:gd name="T30" fmla="*/ 24 w 38"/>
                <a:gd name="T31" fmla="*/ 5 h 47"/>
                <a:gd name="T32" fmla="*/ 21 w 38"/>
                <a:gd name="T33" fmla="*/ 0 h 47"/>
                <a:gd name="T34" fmla="*/ 20 w 38"/>
                <a:gd name="T35" fmla="*/ 0 h 47"/>
                <a:gd name="T36" fmla="*/ 10 w 38"/>
                <a:gd name="T3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47">
                  <a:moveTo>
                    <a:pt x="20" y="41"/>
                  </a:moveTo>
                  <a:cubicBezTo>
                    <a:pt x="14" y="30"/>
                    <a:pt x="17" y="17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3" y="20"/>
                    <a:pt x="21" y="30"/>
                    <a:pt x="26" y="37"/>
                  </a:cubicBezTo>
                  <a:cubicBezTo>
                    <a:pt x="20" y="41"/>
                    <a:pt x="20" y="41"/>
                    <a:pt x="20" y="41"/>
                  </a:cubicBezTo>
                  <a:close/>
                  <a:moveTo>
                    <a:pt x="29" y="30"/>
                  </a:moveTo>
                  <a:cubicBezTo>
                    <a:pt x="31" y="32"/>
                    <a:pt x="33" y="32"/>
                    <a:pt x="35" y="31"/>
                  </a:cubicBezTo>
                  <a:cubicBezTo>
                    <a:pt x="38" y="29"/>
                    <a:pt x="38" y="27"/>
                    <a:pt x="37" y="25"/>
                  </a:cubicBezTo>
                  <a:cubicBezTo>
                    <a:pt x="35" y="23"/>
                    <a:pt x="33" y="22"/>
                    <a:pt x="31" y="23"/>
                  </a:cubicBezTo>
                  <a:cubicBezTo>
                    <a:pt x="29" y="25"/>
                    <a:pt x="28" y="27"/>
                    <a:pt x="29" y="30"/>
                  </a:cubicBezTo>
                  <a:close/>
                  <a:moveTo>
                    <a:pt x="10" y="47"/>
                  </a:moveTo>
                  <a:cubicBezTo>
                    <a:pt x="15" y="44"/>
                    <a:pt x="15" y="44"/>
                    <a:pt x="15" y="44"/>
                  </a:cubicBezTo>
                  <a:cubicBezTo>
                    <a:pt x="7" y="31"/>
                    <a:pt x="11" y="14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5" y="10"/>
                    <a:pt x="0" y="31"/>
                    <a:pt x="10" y="47"/>
                  </a:cubicBezTo>
                  <a:close/>
                </a:path>
              </a:pathLst>
            </a:custGeom>
            <a:solidFill>
              <a:srgbClr val="25C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43" name="Freeform 1834"/>
            <p:cNvSpPr>
              <a:spLocks noEditPoints="1"/>
            </p:cNvSpPr>
            <p:nvPr/>
          </p:nvSpPr>
          <p:spPr bwMode="auto">
            <a:xfrm>
              <a:off x="1420" y="2761"/>
              <a:ext cx="86" cy="67"/>
            </a:xfrm>
            <a:custGeom>
              <a:avLst/>
              <a:gdLst>
                <a:gd name="T0" fmla="*/ 23 w 73"/>
                <a:gd name="T1" fmla="*/ 0 h 57"/>
                <a:gd name="T2" fmla="*/ 51 w 73"/>
                <a:gd name="T3" fmla="*/ 0 h 57"/>
                <a:gd name="T4" fmla="*/ 52 w 73"/>
                <a:gd name="T5" fmla="*/ 1 h 57"/>
                <a:gd name="T6" fmla="*/ 52 w 73"/>
                <a:gd name="T7" fmla="*/ 5 h 57"/>
                <a:gd name="T8" fmla="*/ 22 w 73"/>
                <a:gd name="T9" fmla="*/ 5 h 57"/>
                <a:gd name="T10" fmla="*/ 22 w 73"/>
                <a:gd name="T11" fmla="*/ 1 h 57"/>
                <a:gd name="T12" fmla="*/ 23 w 73"/>
                <a:gd name="T13" fmla="*/ 0 h 57"/>
                <a:gd name="T14" fmla="*/ 36 w 73"/>
                <a:gd name="T15" fmla="*/ 18 h 57"/>
                <a:gd name="T16" fmla="*/ 51 w 73"/>
                <a:gd name="T17" fmla="*/ 33 h 57"/>
                <a:gd name="T18" fmla="*/ 36 w 73"/>
                <a:gd name="T19" fmla="*/ 48 h 57"/>
                <a:gd name="T20" fmla="*/ 21 w 73"/>
                <a:gd name="T21" fmla="*/ 33 h 57"/>
                <a:gd name="T22" fmla="*/ 36 w 73"/>
                <a:gd name="T23" fmla="*/ 18 h 57"/>
                <a:gd name="T24" fmla="*/ 36 w 73"/>
                <a:gd name="T25" fmla="*/ 20 h 57"/>
                <a:gd name="T26" fmla="*/ 36 w 73"/>
                <a:gd name="T27" fmla="*/ 25 h 57"/>
                <a:gd name="T28" fmla="*/ 45 w 73"/>
                <a:gd name="T29" fmla="*/ 33 h 57"/>
                <a:gd name="T30" fmla="*/ 50 w 73"/>
                <a:gd name="T31" fmla="*/ 33 h 57"/>
                <a:gd name="T32" fmla="*/ 36 w 73"/>
                <a:gd name="T33" fmla="*/ 20 h 57"/>
                <a:gd name="T34" fmla="*/ 4 w 73"/>
                <a:gd name="T35" fmla="*/ 7 h 57"/>
                <a:gd name="T36" fmla="*/ 0 w 73"/>
                <a:gd name="T37" fmla="*/ 11 h 57"/>
                <a:gd name="T38" fmla="*/ 0 w 73"/>
                <a:gd name="T39" fmla="*/ 19 h 57"/>
                <a:gd name="T40" fmla="*/ 0 w 73"/>
                <a:gd name="T41" fmla="*/ 46 h 57"/>
                <a:gd name="T42" fmla="*/ 0 w 73"/>
                <a:gd name="T43" fmla="*/ 53 h 57"/>
                <a:gd name="T44" fmla="*/ 4 w 73"/>
                <a:gd name="T45" fmla="*/ 57 h 57"/>
                <a:gd name="T46" fmla="*/ 69 w 73"/>
                <a:gd name="T47" fmla="*/ 57 h 57"/>
                <a:gd name="T48" fmla="*/ 73 w 73"/>
                <a:gd name="T49" fmla="*/ 53 h 57"/>
                <a:gd name="T50" fmla="*/ 73 w 73"/>
                <a:gd name="T51" fmla="*/ 46 h 57"/>
                <a:gd name="T52" fmla="*/ 73 w 73"/>
                <a:gd name="T53" fmla="*/ 19 h 57"/>
                <a:gd name="T54" fmla="*/ 73 w 73"/>
                <a:gd name="T55" fmla="*/ 11 h 57"/>
                <a:gd name="T56" fmla="*/ 69 w 73"/>
                <a:gd name="T57" fmla="*/ 7 h 57"/>
                <a:gd name="T58" fmla="*/ 4 w 73"/>
                <a:gd name="T59" fmla="*/ 7 h 57"/>
                <a:gd name="T60" fmla="*/ 8 w 73"/>
                <a:gd name="T61" fmla="*/ 11 h 57"/>
                <a:gd name="T62" fmla="*/ 11 w 73"/>
                <a:gd name="T63" fmla="*/ 14 h 57"/>
                <a:gd name="T64" fmla="*/ 8 w 73"/>
                <a:gd name="T65" fmla="*/ 17 h 57"/>
                <a:gd name="T66" fmla="*/ 5 w 73"/>
                <a:gd name="T67" fmla="*/ 14 h 57"/>
                <a:gd name="T68" fmla="*/ 8 w 73"/>
                <a:gd name="T69" fmla="*/ 11 h 57"/>
                <a:gd name="T70" fmla="*/ 36 w 73"/>
                <a:gd name="T71" fmla="*/ 13 h 57"/>
                <a:gd name="T72" fmla="*/ 17 w 73"/>
                <a:gd name="T73" fmla="*/ 33 h 57"/>
                <a:gd name="T74" fmla="*/ 36 w 73"/>
                <a:gd name="T75" fmla="*/ 52 h 57"/>
                <a:gd name="T76" fmla="*/ 56 w 73"/>
                <a:gd name="T77" fmla="*/ 33 h 57"/>
                <a:gd name="T78" fmla="*/ 36 w 73"/>
                <a:gd name="T79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" h="57">
                  <a:moveTo>
                    <a:pt x="2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2" y="0"/>
                    <a:pt x="52" y="1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lose/>
                  <a:moveTo>
                    <a:pt x="36" y="18"/>
                  </a:moveTo>
                  <a:cubicBezTo>
                    <a:pt x="45" y="18"/>
                    <a:pt x="51" y="25"/>
                    <a:pt x="51" y="33"/>
                  </a:cubicBezTo>
                  <a:cubicBezTo>
                    <a:pt x="51" y="41"/>
                    <a:pt x="45" y="48"/>
                    <a:pt x="36" y="48"/>
                  </a:cubicBezTo>
                  <a:cubicBezTo>
                    <a:pt x="28" y="48"/>
                    <a:pt x="21" y="41"/>
                    <a:pt x="21" y="33"/>
                  </a:cubicBezTo>
                  <a:cubicBezTo>
                    <a:pt x="21" y="25"/>
                    <a:pt x="28" y="18"/>
                    <a:pt x="36" y="18"/>
                  </a:cubicBezTo>
                  <a:close/>
                  <a:moveTo>
                    <a:pt x="36" y="20"/>
                  </a:moveTo>
                  <a:cubicBezTo>
                    <a:pt x="36" y="25"/>
                    <a:pt x="36" y="25"/>
                    <a:pt x="36" y="25"/>
                  </a:cubicBezTo>
                  <a:cubicBezTo>
                    <a:pt x="41" y="25"/>
                    <a:pt x="45" y="28"/>
                    <a:pt x="45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49" y="26"/>
                    <a:pt x="44" y="20"/>
                    <a:pt x="36" y="20"/>
                  </a:cubicBezTo>
                  <a:close/>
                  <a:moveTo>
                    <a:pt x="4" y="7"/>
                  </a:moveTo>
                  <a:cubicBezTo>
                    <a:pt x="2" y="7"/>
                    <a:pt x="0" y="8"/>
                    <a:pt x="0" y="1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1" y="57"/>
                    <a:pt x="73" y="55"/>
                    <a:pt x="73" y="53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8"/>
                    <a:pt x="71" y="7"/>
                    <a:pt x="69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8" y="11"/>
                  </a:moveTo>
                  <a:cubicBezTo>
                    <a:pt x="10" y="11"/>
                    <a:pt x="11" y="13"/>
                    <a:pt x="11" y="14"/>
                  </a:cubicBezTo>
                  <a:cubicBezTo>
                    <a:pt x="11" y="16"/>
                    <a:pt x="10" y="17"/>
                    <a:pt x="8" y="17"/>
                  </a:cubicBezTo>
                  <a:cubicBezTo>
                    <a:pt x="7" y="17"/>
                    <a:pt x="5" y="16"/>
                    <a:pt x="5" y="14"/>
                  </a:cubicBezTo>
                  <a:cubicBezTo>
                    <a:pt x="5" y="13"/>
                    <a:pt x="7" y="11"/>
                    <a:pt x="8" y="11"/>
                  </a:cubicBezTo>
                  <a:close/>
                  <a:moveTo>
                    <a:pt x="36" y="13"/>
                  </a:moveTo>
                  <a:cubicBezTo>
                    <a:pt x="26" y="13"/>
                    <a:pt x="17" y="22"/>
                    <a:pt x="17" y="33"/>
                  </a:cubicBezTo>
                  <a:cubicBezTo>
                    <a:pt x="17" y="44"/>
                    <a:pt x="26" y="52"/>
                    <a:pt x="36" y="52"/>
                  </a:cubicBezTo>
                  <a:cubicBezTo>
                    <a:pt x="47" y="52"/>
                    <a:pt x="56" y="44"/>
                    <a:pt x="56" y="33"/>
                  </a:cubicBezTo>
                  <a:cubicBezTo>
                    <a:pt x="56" y="22"/>
                    <a:pt x="47" y="13"/>
                    <a:pt x="36" y="13"/>
                  </a:cubicBezTo>
                  <a:close/>
                </a:path>
              </a:pathLst>
            </a:custGeom>
            <a:solidFill>
              <a:srgbClr val="07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515" name="Title 1"/>
          <p:cNvSpPr txBox="1">
            <a:spLocks/>
          </p:cNvSpPr>
          <p:nvPr/>
        </p:nvSpPr>
        <p:spPr>
          <a:xfrm>
            <a:off x="1049078" y="274640"/>
            <a:ext cx="6700231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Conclusiones</a:t>
            </a:r>
            <a: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s-AR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50" name="Picture 2" descr="chec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37" y="1321590"/>
            <a:ext cx="542041" cy="54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" name="TextBox 28"/>
          <p:cNvSpPr txBox="1"/>
          <p:nvPr/>
        </p:nvSpPr>
        <p:spPr>
          <a:xfrm>
            <a:off x="754956" y="1416236"/>
            <a:ext cx="412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smtClean="0">
                <a:solidFill>
                  <a:schemeClr val="bg2"/>
                </a:solidFill>
                <a:latin typeface="Roboto" pitchFamily="2" charset="0"/>
                <a:ea typeface="Roboto" pitchFamily="2" charset="0"/>
              </a:rPr>
              <a:t>Nuestro alcance</a:t>
            </a:r>
            <a:endParaRPr lang="es-AR" sz="2200" b="1" dirty="0">
              <a:solidFill>
                <a:schemeClr val="bg2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7" name="TextBox 23"/>
          <p:cNvSpPr txBox="1"/>
          <p:nvPr/>
        </p:nvSpPr>
        <p:spPr>
          <a:xfrm>
            <a:off x="749329" y="1818577"/>
            <a:ext cx="5559813" cy="113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 proyecto finaliza con todas las funciones </a:t>
            </a:r>
          </a:p>
          <a:p>
            <a:pPr>
              <a:lnSpc>
                <a:spcPct val="150000"/>
              </a:lnSpc>
            </a:pP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y procesos previamente enunciados</a:t>
            </a:r>
            <a:endParaRPr lang="es-AR" sz="1200" b="1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>
              <a:lnSpc>
                <a:spcPts val="2000"/>
              </a:lnSpc>
            </a:pPr>
            <a:endParaRPr lang="es-AR" sz="1200" dirty="0">
              <a:solidFill>
                <a:schemeClr val="bg2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57" y="2673490"/>
            <a:ext cx="988562" cy="988562"/>
          </a:xfrm>
          <a:prstGeom prst="rect">
            <a:avLst/>
          </a:prstGeom>
        </p:spPr>
      </p:pic>
      <p:sp>
        <p:nvSpPr>
          <p:cNvPr id="520" name="TextBox 28"/>
          <p:cNvSpPr txBox="1"/>
          <p:nvPr/>
        </p:nvSpPr>
        <p:spPr>
          <a:xfrm>
            <a:off x="178977" y="3192243"/>
            <a:ext cx="412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smtClean="0">
                <a:solidFill>
                  <a:schemeClr val="bg2"/>
                </a:solidFill>
                <a:latin typeface="Roboto" pitchFamily="2" charset="0"/>
                <a:ea typeface="Roboto" pitchFamily="2" charset="0"/>
              </a:rPr>
              <a:t>Fuera del alcance</a:t>
            </a:r>
            <a:endParaRPr lang="es-AR" sz="2200" b="1" dirty="0">
              <a:solidFill>
                <a:schemeClr val="bg2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21" name="TextBox 23"/>
          <p:cNvSpPr txBox="1"/>
          <p:nvPr/>
        </p:nvSpPr>
        <p:spPr>
          <a:xfrm>
            <a:off x="181721" y="3623291"/>
            <a:ext cx="5559813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 puede seguir haciendo un desarrollo </a:t>
            </a:r>
            <a:b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sobre la aplicación como por ejemplo,</a:t>
            </a:r>
            <a:b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 sensor </a:t>
            </a: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 temperatura con una </a:t>
            </a: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conexión </a:t>
            </a: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bluetooth a los dispositivos móviles</a:t>
            </a: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Reconocimiento mediante IA de los insectos </a:t>
            </a: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para </a:t>
            </a: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validación automática en la administración </a:t>
            </a: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s-AR" sz="17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 </a:t>
            </a:r>
            <a:r>
              <a:rPr lang="es-AR" sz="17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 la toma de datos.</a:t>
            </a:r>
          </a:p>
          <a:p>
            <a:pPr>
              <a:lnSpc>
                <a:spcPct val="150000"/>
              </a:lnSpc>
            </a:pPr>
            <a:endParaRPr lang="es-AR" sz="1200" dirty="0">
              <a:solidFill>
                <a:schemeClr val="bg2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5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1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1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animBg="1"/>
      <p:bldP spid="515" grpId="0"/>
      <p:bldP spid="515" grpId="1"/>
      <p:bldP spid="516" grpId="0"/>
      <p:bldP spid="517" grpId="0"/>
      <p:bldP spid="520" grpId="0"/>
      <p:bldP spid="5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11501" y="5519559"/>
            <a:ext cx="12203501" cy="13476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76A3"/>
              </a:solidFill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10040076" y="1458139"/>
            <a:ext cx="1041401" cy="791633"/>
            <a:chOff x="8774643" y="1011686"/>
            <a:chExt cx="1041401" cy="79163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9699626" y="1515453"/>
              <a:ext cx="97367" cy="9736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8774643" y="1011686"/>
              <a:ext cx="1041401" cy="791633"/>
              <a:chOff x="8774643" y="1011686"/>
              <a:chExt cx="1041401" cy="791633"/>
            </a:xfrm>
            <a:grpFill/>
          </p:grpSpPr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9689043" y="1568370"/>
                <a:ext cx="69851" cy="220133"/>
              </a:xfrm>
              <a:custGeom>
                <a:avLst/>
                <a:gdLst>
                  <a:gd name="T0" fmla="*/ 10 w 19"/>
                  <a:gd name="T1" fmla="*/ 3 h 59"/>
                  <a:gd name="T2" fmla="*/ 4 w 19"/>
                  <a:gd name="T3" fmla="*/ 59 h 59"/>
                  <a:gd name="T4" fmla="*/ 19 w 19"/>
                  <a:gd name="T5" fmla="*/ 59 h 59"/>
                  <a:gd name="T6" fmla="*/ 19 w 19"/>
                  <a:gd name="T7" fmla="*/ 0 h 59"/>
                  <a:gd name="T8" fmla="*/ 10 w 19"/>
                  <a:gd name="T9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9">
                    <a:moveTo>
                      <a:pt x="10" y="3"/>
                    </a:moveTo>
                    <a:cubicBezTo>
                      <a:pt x="10" y="3"/>
                      <a:pt x="0" y="25"/>
                      <a:pt x="4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0" y="5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3" name="Grupo 12"/>
              <p:cNvGrpSpPr/>
              <p:nvPr/>
            </p:nvGrpSpPr>
            <p:grpSpPr>
              <a:xfrm>
                <a:off x="8774643" y="1011686"/>
                <a:ext cx="1041401" cy="791633"/>
                <a:chOff x="8774643" y="1011686"/>
                <a:chExt cx="1041401" cy="791633"/>
              </a:xfrm>
              <a:grpFill/>
            </p:grpSpPr>
            <p:sp>
              <p:nvSpPr>
                <p:cNvPr id="8" name="Rectangle 7"/>
                <p:cNvSpPr>
                  <a:spLocks noChangeArrowheads="1"/>
                </p:cNvSpPr>
                <p:nvPr/>
              </p:nvSpPr>
              <p:spPr bwMode="auto">
                <a:xfrm>
                  <a:off x="9733493" y="1225470"/>
                  <a:ext cx="29633" cy="32808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" name="Freeform 10"/>
                <p:cNvSpPr>
                  <a:spLocks/>
                </p:cNvSpPr>
                <p:nvPr/>
              </p:nvSpPr>
              <p:spPr bwMode="auto">
                <a:xfrm>
                  <a:off x="9744077" y="1568370"/>
                  <a:ext cx="71967" cy="220133"/>
                </a:xfrm>
                <a:custGeom>
                  <a:avLst/>
                  <a:gdLst>
                    <a:gd name="T0" fmla="*/ 8 w 19"/>
                    <a:gd name="T1" fmla="*/ 3 h 59"/>
                    <a:gd name="T2" fmla="*/ 15 w 19"/>
                    <a:gd name="T3" fmla="*/ 59 h 59"/>
                    <a:gd name="T4" fmla="*/ 0 w 19"/>
                    <a:gd name="T5" fmla="*/ 59 h 59"/>
                    <a:gd name="T6" fmla="*/ 0 w 19"/>
                    <a:gd name="T7" fmla="*/ 0 h 59"/>
                    <a:gd name="T8" fmla="*/ 8 w 19"/>
                    <a:gd name="T9" fmla="*/ 3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59">
                      <a:moveTo>
                        <a:pt x="8" y="3"/>
                      </a:moveTo>
                      <a:cubicBezTo>
                        <a:pt x="8" y="3"/>
                        <a:pt x="19" y="25"/>
                        <a:pt x="15" y="5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8" y="5"/>
                        <a:pt x="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grpSp>
              <p:nvGrpSpPr>
                <p:cNvPr id="6" name="Grupo 5"/>
                <p:cNvGrpSpPr/>
                <p:nvPr/>
              </p:nvGrpSpPr>
              <p:grpSpPr>
                <a:xfrm>
                  <a:off x="8774643" y="1011686"/>
                  <a:ext cx="999067" cy="791633"/>
                  <a:chOff x="8774643" y="1011686"/>
                  <a:chExt cx="999067" cy="791633"/>
                </a:xfrm>
                <a:grpFill/>
              </p:grpSpPr>
              <p:sp>
                <p:nvSpPr>
                  <p:cNvPr id="7" name="Freeform 6"/>
                  <p:cNvSpPr>
                    <a:spLocks/>
                  </p:cNvSpPr>
                  <p:nvPr/>
                </p:nvSpPr>
                <p:spPr bwMode="auto">
                  <a:xfrm>
                    <a:off x="8774643" y="1011686"/>
                    <a:ext cx="999067" cy="448733"/>
                  </a:xfrm>
                  <a:custGeom>
                    <a:avLst/>
                    <a:gdLst>
                      <a:gd name="T0" fmla="*/ 234 w 472"/>
                      <a:gd name="T1" fmla="*/ 212 h 212"/>
                      <a:gd name="T2" fmla="*/ 0 w 472"/>
                      <a:gd name="T3" fmla="*/ 106 h 212"/>
                      <a:gd name="T4" fmla="*/ 241 w 472"/>
                      <a:gd name="T5" fmla="*/ 0 h 212"/>
                      <a:gd name="T6" fmla="*/ 472 w 472"/>
                      <a:gd name="T7" fmla="*/ 104 h 212"/>
                      <a:gd name="T8" fmla="*/ 234 w 472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2" h="212">
                        <a:moveTo>
                          <a:pt x="234" y="212"/>
                        </a:moveTo>
                        <a:lnTo>
                          <a:pt x="0" y="106"/>
                        </a:lnTo>
                        <a:lnTo>
                          <a:pt x="241" y="0"/>
                        </a:lnTo>
                        <a:lnTo>
                          <a:pt x="472" y="104"/>
                        </a:lnTo>
                        <a:lnTo>
                          <a:pt x="234" y="2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2" name="Freeform 11"/>
                  <p:cNvSpPr>
                    <a:spLocks/>
                  </p:cNvSpPr>
                  <p:nvPr/>
                </p:nvSpPr>
                <p:spPr bwMode="auto">
                  <a:xfrm>
                    <a:off x="8971493" y="1371519"/>
                    <a:ext cx="582084" cy="431800"/>
                  </a:xfrm>
                  <a:custGeom>
                    <a:avLst/>
                    <a:gdLst>
                      <a:gd name="T0" fmla="*/ 156 w 156"/>
                      <a:gd name="T1" fmla="*/ 0 h 116"/>
                      <a:gd name="T2" fmla="*/ 78 w 156"/>
                      <a:gd name="T3" fmla="*/ 37 h 116"/>
                      <a:gd name="T4" fmla="*/ 0 w 156"/>
                      <a:gd name="T5" fmla="*/ 0 h 116"/>
                      <a:gd name="T6" fmla="*/ 0 w 156"/>
                      <a:gd name="T7" fmla="*/ 89 h 116"/>
                      <a:gd name="T8" fmla="*/ 76 w 156"/>
                      <a:gd name="T9" fmla="*/ 116 h 116"/>
                      <a:gd name="T10" fmla="*/ 76 w 156"/>
                      <a:gd name="T11" fmla="*/ 116 h 116"/>
                      <a:gd name="T12" fmla="*/ 78 w 156"/>
                      <a:gd name="T13" fmla="*/ 116 h 116"/>
                      <a:gd name="T14" fmla="*/ 80 w 156"/>
                      <a:gd name="T15" fmla="*/ 116 h 116"/>
                      <a:gd name="T16" fmla="*/ 80 w 156"/>
                      <a:gd name="T17" fmla="*/ 116 h 116"/>
                      <a:gd name="T18" fmla="*/ 156 w 156"/>
                      <a:gd name="T19" fmla="*/ 89 h 116"/>
                      <a:gd name="T20" fmla="*/ 156 w 156"/>
                      <a:gd name="T21" fmla="*/ 0 h 1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6" h="116">
                        <a:moveTo>
                          <a:pt x="156" y="0"/>
                        </a:moveTo>
                        <a:cubicBezTo>
                          <a:pt x="156" y="1"/>
                          <a:pt x="90" y="31"/>
                          <a:pt x="78" y="37"/>
                        </a:cubicBezTo>
                        <a:cubicBezTo>
                          <a:pt x="65" y="31"/>
                          <a:pt x="0" y="1"/>
                          <a:pt x="0" y="0"/>
                        </a:cubicBezTo>
                        <a:cubicBezTo>
                          <a:pt x="0" y="89"/>
                          <a:pt x="0" y="89"/>
                          <a:pt x="0" y="89"/>
                        </a:cubicBezTo>
                        <a:cubicBezTo>
                          <a:pt x="21" y="112"/>
                          <a:pt x="63" y="115"/>
                          <a:pt x="76" y="116"/>
                        </a:cubicBezTo>
                        <a:cubicBezTo>
                          <a:pt x="76" y="116"/>
                          <a:pt x="76" y="116"/>
                          <a:pt x="76" y="116"/>
                        </a:cubicBezTo>
                        <a:cubicBezTo>
                          <a:pt x="76" y="116"/>
                          <a:pt x="77" y="116"/>
                          <a:pt x="78" y="116"/>
                        </a:cubicBezTo>
                        <a:cubicBezTo>
                          <a:pt x="79" y="116"/>
                          <a:pt x="80" y="116"/>
                          <a:pt x="80" y="116"/>
                        </a:cubicBezTo>
                        <a:cubicBezTo>
                          <a:pt x="80" y="116"/>
                          <a:pt x="80" y="116"/>
                          <a:pt x="80" y="116"/>
                        </a:cubicBezTo>
                        <a:cubicBezTo>
                          <a:pt x="93" y="115"/>
                          <a:pt x="135" y="112"/>
                          <a:pt x="156" y="89"/>
                        </a:cubicBezTo>
                        <a:lnTo>
                          <a:pt x="15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</p:grpSp>
      <p:grpSp>
        <p:nvGrpSpPr>
          <p:cNvPr id="5" name="Grupo 4"/>
          <p:cNvGrpSpPr/>
          <p:nvPr/>
        </p:nvGrpSpPr>
        <p:grpSpPr>
          <a:xfrm>
            <a:off x="9601927" y="2312285"/>
            <a:ext cx="2139951" cy="2832101"/>
            <a:chOff x="8281459" y="2017103"/>
            <a:chExt cx="2139951" cy="2832101"/>
          </a:xfrm>
          <a:solidFill>
            <a:schemeClr val="accent2">
              <a:lumMod val="75000"/>
            </a:schemeClr>
          </a:solidFill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8766176" y="2017103"/>
              <a:ext cx="948267" cy="821267"/>
            </a:xfrm>
            <a:custGeom>
              <a:avLst/>
              <a:gdLst>
                <a:gd name="T0" fmla="*/ 127 w 254"/>
                <a:gd name="T1" fmla="*/ 0 h 220"/>
                <a:gd name="T2" fmla="*/ 221 w 254"/>
                <a:gd name="T3" fmla="*/ 41 h 220"/>
                <a:gd name="T4" fmla="*/ 234 w 254"/>
                <a:gd name="T5" fmla="*/ 156 h 220"/>
                <a:gd name="T6" fmla="*/ 214 w 254"/>
                <a:gd name="T7" fmla="*/ 217 h 220"/>
                <a:gd name="T8" fmla="*/ 204 w 254"/>
                <a:gd name="T9" fmla="*/ 156 h 220"/>
                <a:gd name="T10" fmla="*/ 184 w 254"/>
                <a:gd name="T11" fmla="*/ 87 h 220"/>
                <a:gd name="T12" fmla="*/ 126 w 254"/>
                <a:gd name="T13" fmla="*/ 78 h 220"/>
                <a:gd name="T14" fmla="*/ 53 w 254"/>
                <a:gd name="T15" fmla="*/ 91 h 220"/>
                <a:gd name="T16" fmla="*/ 40 w 254"/>
                <a:gd name="T17" fmla="*/ 159 h 220"/>
                <a:gd name="T18" fmla="*/ 34 w 254"/>
                <a:gd name="T19" fmla="*/ 206 h 220"/>
                <a:gd name="T20" fmla="*/ 23 w 254"/>
                <a:gd name="T21" fmla="*/ 126 h 220"/>
                <a:gd name="T22" fmla="*/ 127 w 254"/>
                <a:gd name="T2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4" h="220">
                  <a:moveTo>
                    <a:pt x="127" y="0"/>
                  </a:moveTo>
                  <a:cubicBezTo>
                    <a:pt x="127" y="0"/>
                    <a:pt x="188" y="5"/>
                    <a:pt x="221" y="41"/>
                  </a:cubicBezTo>
                  <a:cubicBezTo>
                    <a:pt x="254" y="77"/>
                    <a:pt x="242" y="125"/>
                    <a:pt x="234" y="156"/>
                  </a:cubicBezTo>
                  <a:cubicBezTo>
                    <a:pt x="234" y="156"/>
                    <a:pt x="214" y="213"/>
                    <a:pt x="214" y="217"/>
                  </a:cubicBezTo>
                  <a:cubicBezTo>
                    <a:pt x="214" y="220"/>
                    <a:pt x="211" y="171"/>
                    <a:pt x="204" y="156"/>
                  </a:cubicBezTo>
                  <a:cubicBezTo>
                    <a:pt x="198" y="142"/>
                    <a:pt x="208" y="102"/>
                    <a:pt x="184" y="87"/>
                  </a:cubicBezTo>
                  <a:cubicBezTo>
                    <a:pt x="160" y="71"/>
                    <a:pt x="126" y="78"/>
                    <a:pt x="126" y="78"/>
                  </a:cubicBezTo>
                  <a:cubicBezTo>
                    <a:pt x="126" y="78"/>
                    <a:pt x="76" y="64"/>
                    <a:pt x="53" y="91"/>
                  </a:cubicBezTo>
                  <a:cubicBezTo>
                    <a:pt x="29" y="118"/>
                    <a:pt x="43" y="138"/>
                    <a:pt x="40" y="159"/>
                  </a:cubicBezTo>
                  <a:cubicBezTo>
                    <a:pt x="36" y="180"/>
                    <a:pt x="34" y="206"/>
                    <a:pt x="34" y="206"/>
                  </a:cubicBezTo>
                  <a:cubicBezTo>
                    <a:pt x="34" y="206"/>
                    <a:pt x="25" y="148"/>
                    <a:pt x="23" y="126"/>
                  </a:cubicBezTo>
                  <a:cubicBezTo>
                    <a:pt x="21" y="103"/>
                    <a:pt x="0" y="23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8281459" y="3050037"/>
              <a:ext cx="2139951" cy="1799167"/>
            </a:xfrm>
            <a:custGeom>
              <a:avLst/>
              <a:gdLst>
                <a:gd name="T0" fmla="*/ 197 w 573"/>
                <a:gd name="T1" fmla="*/ 14 h 482"/>
                <a:gd name="T2" fmla="*/ 206 w 573"/>
                <a:gd name="T3" fmla="*/ 53 h 482"/>
                <a:gd name="T4" fmla="*/ 260 w 573"/>
                <a:gd name="T5" fmla="*/ 95 h 482"/>
                <a:gd name="T6" fmla="*/ 335 w 573"/>
                <a:gd name="T7" fmla="*/ 19 h 482"/>
                <a:gd name="T8" fmla="*/ 333 w 573"/>
                <a:gd name="T9" fmla="*/ 0 h 482"/>
                <a:gd name="T10" fmla="*/ 359 w 573"/>
                <a:gd name="T11" fmla="*/ 26 h 482"/>
                <a:gd name="T12" fmla="*/ 361 w 573"/>
                <a:gd name="T13" fmla="*/ 38 h 482"/>
                <a:gd name="T14" fmla="*/ 485 w 573"/>
                <a:gd name="T15" fmla="*/ 74 h 482"/>
                <a:gd name="T16" fmla="*/ 556 w 573"/>
                <a:gd name="T17" fmla="*/ 256 h 482"/>
                <a:gd name="T18" fmla="*/ 544 w 573"/>
                <a:gd name="T19" fmla="*/ 436 h 482"/>
                <a:gd name="T20" fmla="*/ 467 w 573"/>
                <a:gd name="T21" fmla="*/ 462 h 482"/>
                <a:gd name="T22" fmla="*/ 422 w 573"/>
                <a:gd name="T23" fmla="*/ 457 h 482"/>
                <a:gd name="T24" fmla="*/ 420 w 573"/>
                <a:gd name="T25" fmla="*/ 402 h 482"/>
                <a:gd name="T26" fmla="*/ 410 w 573"/>
                <a:gd name="T27" fmla="*/ 328 h 482"/>
                <a:gd name="T28" fmla="*/ 433 w 573"/>
                <a:gd name="T29" fmla="*/ 322 h 482"/>
                <a:gd name="T30" fmla="*/ 404 w 573"/>
                <a:gd name="T31" fmla="*/ 294 h 482"/>
                <a:gd name="T32" fmla="*/ 350 w 573"/>
                <a:gd name="T33" fmla="*/ 322 h 482"/>
                <a:gd name="T34" fmla="*/ 270 w 573"/>
                <a:gd name="T35" fmla="*/ 308 h 482"/>
                <a:gd name="T36" fmla="*/ 268 w 573"/>
                <a:gd name="T37" fmla="*/ 153 h 482"/>
                <a:gd name="T38" fmla="*/ 263 w 573"/>
                <a:gd name="T39" fmla="*/ 137 h 482"/>
                <a:gd name="T40" fmla="*/ 274 w 573"/>
                <a:gd name="T41" fmla="*/ 116 h 482"/>
                <a:gd name="T42" fmla="*/ 304 w 573"/>
                <a:gd name="T43" fmla="*/ 95 h 482"/>
                <a:gd name="T44" fmla="*/ 294 w 573"/>
                <a:gd name="T45" fmla="*/ 84 h 482"/>
                <a:gd name="T46" fmla="*/ 265 w 573"/>
                <a:gd name="T47" fmla="*/ 106 h 482"/>
                <a:gd name="T48" fmla="*/ 254 w 573"/>
                <a:gd name="T49" fmla="*/ 106 h 482"/>
                <a:gd name="T50" fmla="*/ 228 w 573"/>
                <a:gd name="T51" fmla="*/ 89 h 482"/>
                <a:gd name="T52" fmla="*/ 216 w 573"/>
                <a:gd name="T53" fmla="*/ 103 h 482"/>
                <a:gd name="T54" fmla="*/ 243 w 573"/>
                <a:gd name="T55" fmla="*/ 118 h 482"/>
                <a:gd name="T56" fmla="*/ 239 w 573"/>
                <a:gd name="T57" fmla="*/ 132 h 482"/>
                <a:gd name="T58" fmla="*/ 227 w 573"/>
                <a:gd name="T59" fmla="*/ 153 h 482"/>
                <a:gd name="T60" fmla="*/ 214 w 573"/>
                <a:gd name="T61" fmla="*/ 294 h 482"/>
                <a:gd name="T62" fmla="*/ 154 w 573"/>
                <a:gd name="T63" fmla="*/ 295 h 482"/>
                <a:gd name="T64" fmla="*/ 116 w 573"/>
                <a:gd name="T65" fmla="*/ 346 h 482"/>
                <a:gd name="T66" fmla="*/ 133 w 573"/>
                <a:gd name="T67" fmla="*/ 357 h 482"/>
                <a:gd name="T68" fmla="*/ 127 w 573"/>
                <a:gd name="T69" fmla="*/ 473 h 482"/>
                <a:gd name="T70" fmla="*/ 70 w 573"/>
                <a:gd name="T71" fmla="*/ 477 h 482"/>
                <a:gd name="T72" fmla="*/ 6 w 573"/>
                <a:gd name="T73" fmla="*/ 402 h 482"/>
                <a:gd name="T74" fmla="*/ 9 w 573"/>
                <a:gd name="T75" fmla="*/ 234 h 482"/>
                <a:gd name="T76" fmla="*/ 60 w 573"/>
                <a:gd name="T77" fmla="*/ 100 h 482"/>
                <a:gd name="T78" fmla="*/ 162 w 573"/>
                <a:gd name="T79" fmla="*/ 60 h 482"/>
                <a:gd name="T80" fmla="*/ 197 w 573"/>
                <a:gd name="T81" fmla="*/ 14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3" h="482">
                  <a:moveTo>
                    <a:pt x="197" y="14"/>
                  </a:moveTo>
                  <a:cubicBezTo>
                    <a:pt x="197" y="14"/>
                    <a:pt x="193" y="36"/>
                    <a:pt x="206" y="53"/>
                  </a:cubicBezTo>
                  <a:cubicBezTo>
                    <a:pt x="218" y="70"/>
                    <a:pt x="250" y="98"/>
                    <a:pt x="260" y="95"/>
                  </a:cubicBezTo>
                  <a:cubicBezTo>
                    <a:pt x="269" y="92"/>
                    <a:pt x="331" y="34"/>
                    <a:pt x="335" y="19"/>
                  </a:cubicBezTo>
                  <a:cubicBezTo>
                    <a:pt x="338" y="3"/>
                    <a:pt x="333" y="0"/>
                    <a:pt x="333" y="0"/>
                  </a:cubicBezTo>
                  <a:cubicBezTo>
                    <a:pt x="333" y="0"/>
                    <a:pt x="358" y="20"/>
                    <a:pt x="359" y="26"/>
                  </a:cubicBezTo>
                  <a:cubicBezTo>
                    <a:pt x="361" y="32"/>
                    <a:pt x="361" y="38"/>
                    <a:pt x="361" y="38"/>
                  </a:cubicBezTo>
                  <a:cubicBezTo>
                    <a:pt x="361" y="38"/>
                    <a:pt x="449" y="45"/>
                    <a:pt x="485" y="74"/>
                  </a:cubicBezTo>
                  <a:cubicBezTo>
                    <a:pt x="522" y="102"/>
                    <a:pt x="546" y="190"/>
                    <a:pt x="556" y="256"/>
                  </a:cubicBezTo>
                  <a:cubicBezTo>
                    <a:pt x="567" y="321"/>
                    <a:pt x="573" y="410"/>
                    <a:pt x="544" y="436"/>
                  </a:cubicBezTo>
                  <a:cubicBezTo>
                    <a:pt x="516" y="462"/>
                    <a:pt x="467" y="462"/>
                    <a:pt x="467" y="462"/>
                  </a:cubicBezTo>
                  <a:cubicBezTo>
                    <a:pt x="467" y="462"/>
                    <a:pt x="426" y="467"/>
                    <a:pt x="422" y="457"/>
                  </a:cubicBezTo>
                  <a:cubicBezTo>
                    <a:pt x="419" y="446"/>
                    <a:pt x="430" y="426"/>
                    <a:pt x="420" y="402"/>
                  </a:cubicBezTo>
                  <a:cubicBezTo>
                    <a:pt x="411" y="378"/>
                    <a:pt x="402" y="341"/>
                    <a:pt x="410" y="328"/>
                  </a:cubicBezTo>
                  <a:cubicBezTo>
                    <a:pt x="433" y="322"/>
                    <a:pt x="433" y="322"/>
                    <a:pt x="433" y="322"/>
                  </a:cubicBezTo>
                  <a:cubicBezTo>
                    <a:pt x="433" y="322"/>
                    <a:pt x="426" y="293"/>
                    <a:pt x="404" y="294"/>
                  </a:cubicBezTo>
                  <a:cubicBezTo>
                    <a:pt x="382" y="295"/>
                    <a:pt x="376" y="322"/>
                    <a:pt x="350" y="322"/>
                  </a:cubicBezTo>
                  <a:cubicBezTo>
                    <a:pt x="323" y="322"/>
                    <a:pt x="270" y="308"/>
                    <a:pt x="270" y="308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74" y="116"/>
                    <a:pt x="274" y="116"/>
                    <a:pt x="274" y="116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4" y="84"/>
                    <a:pt x="294" y="84"/>
                    <a:pt x="294" y="84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54" y="106"/>
                    <a:pt x="254" y="106"/>
                    <a:pt x="254" y="106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16" y="103"/>
                    <a:pt x="216" y="103"/>
                    <a:pt x="216" y="103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39" y="132"/>
                    <a:pt x="239" y="132"/>
                    <a:pt x="239" y="132"/>
                  </a:cubicBezTo>
                  <a:cubicBezTo>
                    <a:pt x="227" y="153"/>
                    <a:pt x="227" y="153"/>
                    <a:pt x="227" y="15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177" y="287"/>
                    <a:pt x="154" y="295"/>
                  </a:cubicBezTo>
                  <a:cubicBezTo>
                    <a:pt x="130" y="304"/>
                    <a:pt x="114" y="330"/>
                    <a:pt x="116" y="346"/>
                  </a:cubicBezTo>
                  <a:cubicBezTo>
                    <a:pt x="116" y="346"/>
                    <a:pt x="115" y="359"/>
                    <a:pt x="133" y="357"/>
                  </a:cubicBezTo>
                  <a:cubicBezTo>
                    <a:pt x="133" y="357"/>
                    <a:pt x="127" y="470"/>
                    <a:pt x="127" y="473"/>
                  </a:cubicBezTo>
                  <a:cubicBezTo>
                    <a:pt x="127" y="475"/>
                    <a:pt x="98" y="482"/>
                    <a:pt x="70" y="477"/>
                  </a:cubicBezTo>
                  <a:cubicBezTo>
                    <a:pt x="41" y="472"/>
                    <a:pt x="12" y="435"/>
                    <a:pt x="6" y="402"/>
                  </a:cubicBezTo>
                  <a:cubicBezTo>
                    <a:pt x="0" y="369"/>
                    <a:pt x="3" y="273"/>
                    <a:pt x="9" y="234"/>
                  </a:cubicBezTo>
                  <a:cubicBezTo>
                    <a:pt x="14" y="195"/>
                    <a:pt x="23" y="115"/>
                    <a:pt x="60" y="100"/>
                  </a:cubicBezTo>
                  <a:cubicBezTo>
                    <a:pt x="97" y="86"/>
                    <a:pt x="148" y="74"/>
                    <a:pt x="162" y="60"/>
                  </a:cubicBezTo>
                  <a:cubicBezTo>
                    <a:pt x="176" y="47"/>
                    <a:pt x="192" y="15"/>
                    <a:pt x="19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99699" y="2420223"/>
            <a:ext cx="1815237" cy="404480"/>
            <a:chOff x="449774" y="1815167"/>
            <a:chExt cx="1361428" cy="303360"/>
          </a:xfrm>
        </p:grpSpPr>
        <p:sp>
          <p:nvSpPr>
            <p:cNvPr id="54" name="Freeform 157"/>
            <p:cNvSpPr>
              <a:spLocks/>
            </p:cNvSpPr>
            <p:nvPr/>
          </p:nvSpPr>
          <p:spPr bwMode="auto">
            <a:xfrm>
              <a:off x="449774" y="1825487"/>
              <a:ext cx="241300" cy="238125"/>
            </a:xfrm>
            <a:custGeom>
              <a:avLst/>
              <a:gdLst>
                <a:gd name="T0" fmla="*/ 0 w 152"/>
                <a:gd name="T1" fmla="*/ 150 h 150"/>
                <a:gd name="T2" fmla="*/ 15 w 152"/>
                <a:gd name="T3" fmla="*/ 82 h 150"/>
                <a:gd name="T4" fmla="*/ 105 w 152"/>
                <a:gd name="T5" fmla="*/ 76 h 150"/>
                <a:gd name="T6" fmla="*/ 105 w 152"/>
                <a:gd name="T7" fmla="*/ 74 h 150"/>
                <a:gd name="T8" fmla="*/ 15 w 152"/>
                <a:gd name="T9" fmla="*/ 68 h 150"/>
                <a:gd name="T10" fmla="*/ 0 w 152"/>
                <a:gd name="T11" fmla="*/ 0 h 150"/>
                <a:gd name="T12" fmla="*/ 152 w 152"/>
                <a:gd name="T13" fmla="*/ 75 h 150"/>
                <a:gd name="T14" fmla="*/ 0 w 152"/>
                <a:gd name="T1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15" y="82"/>
                  </a:lnTo>
                  <a:lnTo>
                    <a:pt x="105" y="76"/>
                  </a:lnTo>
                  <a:lnTo>
                    <a:pt x="105" y="74"/>
                  </a:lnTo>
                  <a:lnTo>
                    <a:pt x="15" y="68"/>
                  </a:lnTo>
                  <a:lnTo>
                    <a:pt x="0" y="0"/>
                  </a:lnTo>
                  <a:lnTo>
                    <a:pt x="152" y="75"/>
                  </a:lnTo>
                  <a:lnTo>
                    <a:pt x="0" y="15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153"/>
            <p:cNvSpPr>
              <a:spLocks noEditPoints="1"/>
            </p:cNvSpPr>
            <p:nvPr/>
          </p:nvSpPr>
          <p:spPr bwMode="auto">
            <a:xfrm>
              <a:off x="916499" y="1815167"/>
              <a:ext cx="374650" cy="258763"/>
            </a:xfrm>
            <a:custGeom>
              <a:avLst/>
              <a:gdLst>
                <a:gd name="T0" fmla="*/ 231 w 346"/>
                <a:gd name="T1" fmla="*/ 88 h 240"/>
                <a:gd name="T2" fmla="*/ 197 w 346"/>
                <a:gd name="T3" fmla="*/ 88 h 240"/>
                <a:gd name="T4" fmla="*/ 197 w 346"/>
                <a:gd name="T5" fmla="*/ 0 h 240"/>
                <a:gd name="T6" fmla="*/ 186 w 346"/>
                <a:gd name="T7" fmla="*/ 12 h 240"/>
                <a:gd name="T8" fmla="*/ 78 w 346"/>
                <a:gd name="T9" fmla="*/ 120 h 240"/>
                <a:gd name="T10" fmla="*/ 197 w 346"/>
                <a:gd name="T11" fmla="*/ 240 h 240"/>
                <a:gd name="T12" fmla="*/ 197 w 346"/>
                <a:gd name="T13" fmla="*/ 152 h 240"/>
                <a:gd name="T14" fmla="*/ 231 w 346"/>
                <a:gd name="T15" fmla="*/ 152 h 240"/>
                <a:gd name="T16" fmla="*/ 276 w 346"/>
                <a:gd name="T17" fmla="*/ 175 h 240"/>
                <a:gd name="T18" fmla="*/ 285 w 346"/>
                <a:gd name="T19" fmla="*/ 208 h 240"/>
                <a:gd name="T20" fmla="*/ 346 w 346"/>
                <a:gd name="T21" fmla="*/ 175 h 240"/>
                <a:gd name="T22" fmla="*/ 231 w 346"/>
                <a:gd name="T23" fmla="*/ 88 h 240"/>
                <a:gd name="T24" fmla="*/ 121 w 346"/>
                <a:gd name="T25" fmla="*/ 64 h 240"/>
                <a:gd name="T26" fmla="*/ 121 w 346"/>
                <a:gd name="T27" fmla="*/ 0 h 240"/>
                <a:gd name="T28" fmla="*/ 0 w 346"/>
                <a:gd name="T29" fmla="*/ 120 h 240"/>
                <a:gd name="T30" fmla="*/ 121 w 346"/>
                <a:gd name="T31" fmla="*/ 240 h 240"/>
                <a:gd name="T32" fmla="*/ 121 w 346"/>
                <a:gd name="T33" fmla="*/ 176 h 240"/>
                <a:gd name="T34" fmla="*/ 64 w 346"/>
                <a:gd name="T35" fmla="*/ 120 h 240"/>
                <a:gd name="T36" fmla="*/ 121 w 346"/>
                <a:gd name="T37" fmla="*/ 6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6" h="240">
                  <a:moveTo>
                    <a:pt x="231" y="88"/>
                  </a:moveTo>
                  <a:cubicBezTo>
                    <a:pt x="197" y="88"/>
                    <a:pt x="197" y="88"/>
                    <a:pt x="197" y="88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86" y="12"/>
                    <a:pt x="186" y="12"/>
                    <a:pt x="186" y="12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197" y="240"/>
                    <a:pt x="197" y="240"/>
                    <a:pt x="197" y="240"/>
                  </a:cubicBezTo>
                  <a:cubicBezTo>
                    <a:pt x="197" y="152"/>
                    <a:pt x="197" y="152"/>
                    <a:pt x="197" y="152"/>
                  </a:cubicBezTo>
                  <a:cubicBezTo>
                    <a:pt x="231" y="152"/>
                    <a:pt x="231" y="152"/>
                    <a:pt x="231" y="152"/>
                  </a:cubicBezTo>
                  <a:cubicBezTo>
                    <a:pt x="248" y="152"/>
                    <a:pt x="265" y="159"/>
                    <a:pt x="276" y="175"/>
                  </a:cubicBezTo>
                  <a:cubicBezTo>
                    <a:pt x="281" y="183"/>
                    <a:pt x="285" y="197"/>
                    <a:pt x="285" y="208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341" y="150"/>
                    <a:pt x="319" y="88"/>
                    <a:pt x="231" y="88"/>
                  </a:cubicBezTo>
                  <a:close/>
                  <a:moveTo>
                    <a:pt x="121" y="64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21" y="240"/>
                    <a:pt x="121" y="240"/>
                    <a:pt x="121" y="240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64" y="120"/>
                    <a:pt x="64" y="120"/>
                    <a:pt x="64" y="120"/>
                  </a:cubicBezTo>
                  <a:lnTo>
                    <a:pt x="121" y="6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136"/>
            <p:cNvSpPr>
              <a:spLocks noEditPoints="1"/>
            </p:cNvSpPr>
            <p:nvPr/>
          </p:nvSpPr>
          <p:spPr bwMode="auto">
            <a:xfrm>
              <a:off x="1508636" y="1815961"/>
              <a:ext cx="302566" cy="302566"/>
            </a:xfrm>
            <a:custGeom>
              <a:avLst/>
              <a:gdLst>
                <a:gd name="T0" fmla="*/ 236 w 238"/>
                <a:gd name="T1" fmla="*/ 114 h 238"/>
                <a:gd name="T2" fmla="*/ 124 w 238"/>
                <a:gd name="T3" fmla="*/ 2 h 238"/>
                <a:gd name="T4" fmla="*/ 114 w 238"/>
                <a:gd name="T5" fmla="*/ 2 h 238"/>
                <a:gd name="T6" fmla="*/ 2 w 238"/>
                <a:gd name="T7" fmla="*/ 114 h 238"/>
                <a:gd name="T8" fmla="*/ 2 w 238"/>
                <a:gd name="T9" fmla="*/ 124 h 238"/>
                <a:gd name="T10" fmla="*/ 114 w 238"/>
                <a:gd name="T11" fmla="*/ 236 h 238"/>
                <a:gd name="T12" fmla="*/ 119 w 238"/>
                <a:gd name="T13" fmla="*/ 238 h 238"/>
                <a:gd name="T14" fmla="*/ 124 w 238"/>
                <a:gd name="T15" fmla="*/ 236 h 238"/>
                <a:gd name="T16" fmla="*/ 133 w 238"/>
                <a:gd name="T17" fmla="*/ 226 h 238"/>
                <a:gd name="T18" fmla="*/ 236 w 238"/>
                <a:gd name="T19" fmla="*/ 124 h 238"/>
                <a:gd name="T20" fmla="*/ 238 w 238"/>
                <a:gd name="T21" fmla="*/ 119 h 238"/>
                <a:gd name="T22" fmla="*/ 236 w 238"/>
                <a:gd name="T23" fmla="*/ 114 h 238"/>
                <a:gd name="T24" fmla="*/ 137 w 238"/>
                <a:gd name="T25" fmla="*/ 137 h 238"/>
                <a:gd name="T26" fmla="*/ 137 w 238"/>
                <a:gd name="T27" fmla="*/ 117 h 238"/>
                <a:gd name="T28" fmla="*/ 108 w 238"/>
                <a:gd name="T29" fmla="*/ 117 h 238"/>
                <a:gd name="T30" fmla="*/ 108 w 238"/>
                <a:gd name="T31" fmla="*/ 169 h 238"/>
                <a:gd name="T32" fmla="*/ 84 w 238"/>
                <a:gd name="T33" fmla="*/ 169 h 238"/>
                <a:gd name="T34" fmla="*/ 84 w 238"/>
                <a:gd name="T35" fmla="*/ 94 h 238"/>
                <a:gd name="T36" fmla="*/ 84 w 238"/>
                <a:gd name="T37" fmla="*/ 94 h 238"/>
                <a:gd name="T38" fmla="*/ 84 w 238"/>
                <a:gd name="T39" fmla="*/ 93 h 238"/>
                <a:gd name="T40" fmla="*/ 137 w 238"/>
                <a:gd name="T41" fmla="*/ 93 h 238"/>
                <a:gd name="T42" fmla="*/ 137 w 238"/>
                <a:gd name="T43" fmla="*/ 73 h 238"/>
                <a:gd name="T44" fmla="*/ 181 w 238"/>
                <a:gd name="T45" fmla="*/ 105 h 238"/>
                <a:gd name="T46" fmla="*/ 137 w 238"/>
                <a:gd name="T47" fmla="*/ 1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238">
                  <a:moveTo>
                    <a:pt x="236" y="114"/>
                  </a:moveTo>
                  <a:cubicBezTo>
                    <a:pt x="124" y="2"/>
                    <a:pt x="124" y="2"/>
                    <a:pt x="124" y="2"/>
                  </a:cubicBezTo>
                  <a:cubicBezTo>
                    <a:pt x="121" y="0"/>
                    <a:pt x="117" y="0"/>
                    <a:pt x="114" y="2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0" y="117"/>
                    <a:pt x="0" y="121"/>
                    <a:pt x="2" y="124"/>
                  </a:cubicBezTo>
                  <a:cubicBezTo>
                    <a:pt x="114" y="236"/>
                    <a:pt x="114" y="236"/>
                    <a:pt x="114" y="236"/>
                  </a:cubicBezTo>
                  <a:cubicBezTo>
                    <a:pt x="116" y="237"/>
                    <a:pt x="117" y="238"/>
                    <a:pt x="119" y="238"/>
                  </a:cubicBezTo>
                  <a:cubicBezTo>
                    <a:pt x="121" y="238"/>
                    <a:pt x="122" y="237"/>
                    <a:pt x="124" y="23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2"/>
                    <a:pt x="238" y="121"/>
                    <a:pt x="238" y="119"/>
                  </a:cubicBezTo>
                  <a:cubicBezTo>
                    <a:pt x="238" y="117"/>
                    <a:pt x="237" y="116"/>
                    <a:pt x="236" y="114"/>
                  </a:cubicBezTo>
                  <a:close/>
                  <a:moveTo>
                    <a:pt x="137" y="137"/>
                  </a:moveTo>
                  <a:cubicBezTo>
                    <a:pt x="137" y="117"/>
                    <a:pt x="137" y="117"/>
                    <a:pt x="137" y="117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137" y="93"/>
                    <a:pt x="137" y="93"/>
                    <a:pt x="137" y="9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81" y="105"/>
                    <a:pt x="181" y="105"/>
                    <a:pt x="181" y="105"/>
                  </a:cubicBezTo>
                  <a:lnTo>
                    <a:pt x="137" y="13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6" name="Title 1"/>
          <p:cNvSpPr txBox="1">
            <a:spLocks/>
          </p:cNvSpPr>
          <p:nvPr/>
        </p:nvSpPr>
        <p:spPr>
          <a:xfrm>
            <a:off x="1049078" y="274640"/>
            <a:ext cx="6700231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Conclusiones</a:t>
            </a:r>
            <a: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s-AR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7" name="TextBox 23"/>
          <p:cNvSpPr txBox="1"/>
          <p:nvPr/>
        </p:nvSpPr>
        <p:spPr>
          <a:xfrm>
            <a:off x="409199" y="1055257"/>
            <a:ext cx="9002228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Este proyecto nos gusto desde el primer día de desarrollo, ya que fue todo un desafío.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Aprendimos a trabajar con los componentes de los dispositivos móviles (cámara, </a:t>
            </a:r>
            <a:r>
              <a:rPr lang="es-AR" sz="2000" b="1" dirty="0" err="1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gps</a:t>
            </a:r>
            <a:r>
              <a:rPr lang="es-AR" sz="2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, </a:t>
            </a:r>
            <a:r>
              <a:rPr lang="es-AR" sz="2000" b="1" dirty="0" err="1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etc</a:t>
            </a:r>
            <a:r>
              <a:rPr lang="es-AR" sz="2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El marco teórico adquirido durante todo el cursado de la carrera nos sirvió para la resolución de problemas durante el desarrollo (WebSocket, Programación orientada a objetos, BD, procesos daemons, recursividad, manejo de documentación,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1700" dirty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endParaRPr lang="es-AR" sz="1200" dirty="0">
              <a:solidFill>
                <a:schemeClr val="bg2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7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6" grpId="0"/>
      <p:bldP spid="36" grpId="1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n para automatization proc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92" y="1131297"/>
            <a:ext cx="4449409" cy="31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103204" y="4579447"/>
            <a:ext cx="6020473" cy="684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solidFill>
                  <a:srgbClr val="ECE67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¡</a:t>
            </a:r>
            <a:r>
              <a:rPr lang="es-AR" b="1" dirty="0" smtClean="0">
                <a:solidFill>
                  <a:srgbClr val="ECE67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MUCHAS GRACIAS!</a:t>
            </a:r>
            <a:endParaRPr lang="es-AR" sz="1467" dirty="0">
              <a:solidFill>
                <a:srgbClr val="ECE67B"/>
              </a:solidFill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58" y="984725"/>
            <a:ext cx="2761648" cy="318897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7394129" y="870144"/>
            <a:ext cx="2814320" cy="2814320"/>
            <a:chOff x="7475409" y="2112485"/>
            <a:chExt cx="2814320" cy="2814320"/>
          </a:xfrm>
        </p:grpSpPr>
        <p:sp>
          <p:nvSpPr>
            <p:cNvPr id="20" name="Elipse 19"/>
            <p:cNvSpPr/>
            <p:nvPr/>
          </p:nvSpPr>
          <p:spPr>
            <a:xfrm>
              <a:off x="7475409" y="2112485"/>
              <a:ext cx="2814320" cy="2814320"/>
            </a:xfrm>
            <a:prstGeom prst="ellipse">
              <a:avLst/>
            </a:prstGeom>
            <a:solidFill>
              <a:srgbClr val="2C2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2400" dirty="0">
                <a:solidFill>
                  <a:srgbClr val="0076A3"/>
                </a:solidFill>
              </a:endParaRPr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439" y="2314890"/>
              <a:ext cx="2440259" cy="240951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9" name="Marcador de contenido 2"/>
          <p:cNvSpPr>
            <a:spLocks noGrp="1"/>
          </p:cNvSpPr>
          <p:nvPr>
            <p:ph idx="1"/>
          </p:nvPr>
        </p:nvSpPr>
        <p:spPr>
          <a:xfrm>
            <a:off x="1605280" y="3723002"/>
            <a:ext cx="4043680" cy="62769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AR" dirty="0" smtClean="0">
                <a:solidFill>
                  <a:schemeClr val="bg1"/>
                </a:solidFill>
                <a:latin typeface="Roboto"/>
              </a:rPr>
              <a:t>Bruno, Ricardo Hugo</a:t>
            </a:r>
          </a:p>
        </p:txBody>
      </p:sp>
      <p:sp>
        <p:nvSpPr>
          <p:cNvPr id="30" name="Marcador de contenido 2"/>
          <p:cNvSpPr txBox="1">
            <a:spLocks/>
          </p:cNvSpPr>
          <p:nvPr/>
        </p:nvSpPr>
        <p:spPr>
          <a:xfrm>
            <a:off x="6572284" y="3723002"/>
            <a:ext cx="5140642" cy="62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AR" dirty="0" smtClean="0">
                <a:solidFill>
                  <a:schemeClr val="bg1"/>
                </a:solidFill>
                <a:latin typeface="Roboto"/>
              </a:rPr>
              <a:t>Gómez Véliz, Kevin Shionen</a:t>
            </a:r>
          </a:p>
        </p:txBody>
      </p:sp>
      <p:sp>
        <p:nvSpPr>
          <p:cNvPr id="31" name="Marcador de contenido 2"/>
          <p:cNvSpPr txBox="1">
            <a:spLocks/>
          </p:cNvSpPr>
          <p:nvPr/>
        </p:nvSpPr>
        <p:spPr>
          <a:xfrm>
            <a:off x="2260644" y="5360483"/>
            <a:ext cx="7197392" cy="1183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AR" dirty="0">
                <a:solidFill>
                  <a:schemeClr val="bg1"/>
                </a:solidFill>
                <a:latin typeface="Roboto"/>
              </a:rPr>
              <a:t>Laboratorio de </a:t>
            </a:r>
            <a:r>
              <a:rPr lang="es-AR" dirty="0" smtClean="0">
                <a:solidFill>
                  <a:schemeClr val="bg1"/>
                </a:solidFill>
                <a:latin typeface="Roboto"/>
              </a:rPr>
              <a:t>Microprocesadores</a:t>
            </a:r>
            <a:r>
              <a:rPr lang="es-AR" dirty="0">
                <a:solidFill>
                  <a:schemeClr val="bg1"/>
                </a:solidFill>
                <a:latin typeface="Roboto"/>
              </a:rPr>
              <a:t> </a:t>
            </a:r>
            <a:r>
              <a:rPr lang="es-AR" dirty="0" smtClean="0">
                <a:solidFill>
                  <a:schemeClr val="bg1"/>
                </a:solidFill>
                <a:latin typeface="Roboto"/>
              </a:rPr>
              <a:t>en convenio con biólogos de la facultad de Miguel Lillo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443215" y="167164"/>
            <a:ext cx="3296858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rgbClr val="ECE67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ALUMNOS</a:t>
            </a:r>
            <a:endParaRPr lang="es-AR" sz="1467" dirty="0">
              <a:solidFill>
                <a:srgbClr val="ECE67B"/>
              </a:solidFill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106904" y="4647736"/>
            <a:ext cx="6733310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 smtClean="0">
                <a:solidFill>
                  <a:srgbClr val="ECE67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Proyecto propuesto por</a:t>
            </a:r>
            <a:endParaRPr lang="es-AR" sz="1200" dirty="0">
              <a:solidFill>
                <a:srgbClr val="ECE67B"/>
              </a:solidFill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37920" y="4673600"/>
            <a:ext cx="10180320" cy="186007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AR" dirty="0" smtClean="0">
                <a:solidFill>
                  <a:schemeClr val="bg1"/>
                </a:solidFill>
                <a:latin typeface="Roboto"/>
              </a:rPr>
              <a:t>Biólogos de la Facultad </a:t>
            </a:r>
            <a:r>
              <a:rPr lang="es-AR" dirty="0">
                <a:solidFill>
                  <a:schemeClr val="bg1"/>
                </a:solidFill>
                <a:latin typeface="Roboto"/>
              </a:rPr>
              <a:t>de Ciencias Naturales e Instituto Miguel </a:t>
            </a:r>
            <a:r>
              <a:rPr lang="es-AR" dirty="0" smtClean="0">
                <a:solidFill>
                  <a:schemeClr val="bg1"/>
                </a:solidFill>
                <a:latin typeface="Roboto"/>
              </a:rPr>
              <a:t>Lillo</a:t>
            </a:r>
            <a:r>
              <a:rPr lang="es-AR" dirty="0">
                <a:solidFill>
                  <a:schemeClr val="bg1"/>
                </a:solidFill>
                <a:latin typeface="Roboto"/>
              </a:rPr>
              <a:t> </a:t>
            </a:r>
            <a:r>
              <a:rPr lang="es-AR" dirty="0" smtClean="0">
                <a:solidFill>
                  <a:schemeClr val="bg1"/>
                </a:solidFill>
                <a:latin typeface="Roboto"/>
              </a:rPr>
              <a:t>necesitan una aplicación de gran impacto.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AR" dirty="0" smtClean="0">
                <a:solidFill>
                  <a:schemeClr val="bg1"/>
                </a:solidFill>
                <a:latin typeface="Roboto"/>
              </a:rPr>
              <a:t>Buscan un apoyo tecnológico para uno de sus procesos.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AR" dirty="0" smtClean="0">
                <a:solidFill>
                  <a:schemeClr val="bg1"/>
                </a:solidFill>
                <a:latin typeface="Roboto"/>
              </a:rPr>
              <a:t>Tuvimos una atracción instantánea para ayudar a conservar la salud.</a:t>
            </a:r>
          </a:p>
        </p:txBody>
      </p:sp>
      <p:pic>
        <p:nvPicPr>
          <p:cNvPr id="2054" name="Picture 6" descr="Resultado de imagen para automatization proc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737" y="226134"/>
            <a:ext cx="4449409" cy="31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34727" y="3665046"/>
            <a:ext cx="4557431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rgbClr val="ECE67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INTRODUCCION</a:t>
            </a:r>
            <a:endParaRPr lang="es-AR" sz="1467" dirty="0">
              <a:solidFill>
                <a:srgbClr val="ECE67B"/>
              </a:solidFill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37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11817" y="1565343"/>
            <a:ext cx="3971925" cy="1032552"/>
          </a:xfrm>
        </p:spPr>
        <p:txBody>
          <a:bodyPr>
            <a:normAutofit/>
          </a:bodyPr>
          <a:lstStyle/>
          <a:p>
            <a:pPr marL="457189" lvl="1" indent="0">
              <a:buNone/>
            </a:pPr>
            <a:r>
              <a:rPr lang="es-AR" sz="2000" dirty="0" smtClean="0">
                <a:solidFill>
                  <a:schemeClr val="bg1"/>
                </a:solidFill>
              </a:rPr>
              <a:t>Los alumnos de escuelas rurales realizan salidas de campo a ríos o afluentes.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446808" y="621373"/>
            <a:ext cx="4486276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solidFill>
                  <a:srgbClr val="ECE67B"/>
                </a:solidFill>
                <a:latin typeface="Roboto" pitchFamily="2" charset="0"/>
                <a:ea typeface="Roboto" pitchFamily="2" charset="0"/>
              </a:rPr>
              <a:t>Proceso</a:t>
            </a:r>
            <a:r>
              <a:rPr lang="en-US" b="1" dirty="0" smtClean="0">
                <a:solidFill>
                  <a:srgbClr val="ECE67B"/>
                </a:solidFill>
                <a:latin typeface="Roboto" pitchFamily="2" charset="0"/>
                <a:ea typeface="Roboto" pitchFamily="2" charset="0"/>
              </a:rPr>
              <a:t> actual</a:t>
            </a:r>
            <a:endParaRPr lang="en-US" sz="1467" dirty="0">
              <a:solidFill>
                <a:srgbClr val="ECE67B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599" y="1769526"/>
            <a:ext cx="505331" cy="505331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7450599" y="2674094"/>
            <a:ext cx="4133143" cy="568831"/>
            <a:chOff x="7897639" y="2257534"/>
            <a:chExt cx="4133143" cy="568831"/>
          </a:xfrm>
        </p:grpSpPr>
        <p:pic>
          <p:nvPicPr>
            <p:cNvPr id="1030" name="Picture 6" descr="lab, test-tub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639" y="2257534"/>
              <a:ext cx="505331" cy="50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Marcador de contenido 2"/>
            <p:cNvSpPr txBox="1">
              <a:spLocks/>
            </p:cNvSpPr>
            <p:nvPr/>
          </p:nvSpPr>
          <p:spPr>
            <a:xfrm>
              <a:off x="8058857" y="2275864"/>
              <a:ext cx="3971925" cy="5505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594" indent="-228594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189" lvl="1" indent="0">
                <a:buFont typeface="Arial" panose="020B0604020202020204" pitchFamily="34" charset="0"/>
                <a:buNone/>
              </a:pPr>
              <a:r>
                <a:rPr lang="es-AR" sz="2000" dirty="0" smtClean="0">
                  <a:solidFill>
                    <a:schemeClr val="bg1"/>
                  </a:solidFill>
                </a:rPr>
                <a:t>Recolectan </a:t>
              </a:r>
              <a:r>
                <a:rPr lang="es-AR" sz="2000" smtClean="0">
                  <a:solidFill>
                    <a:schemeClr val="bg1"/>
                  </a:solidFill>
                </a:rPr>
                <a:t>muestras del universo de estudio.</a:t>
              </a:r>
              <a:endParaRPr lang="es-AR" sz="20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446809" y="3417555"/>
            <a:ext cx="4136933" cy="534522"/>
            <a:chOff x="7893849" y="3000995"/>
            <a:chExt cx="4136933" cy="534522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849" y="3000995"/>
              <a:ext cx="509122" cy="509122"/>
            </a:xfrm>
            <a:prstGeom prst="rect">
              <a:avLst/>
            </a:prstGeom>
          </p:spPr>
        </p:pic>
        <p:sp>
          <p:nvSpPr>
            <p:cNvPr id="15" name="Marcador de contenido 2"/>
            <p:cNvSpPr txBox="1">
              <a:spLocks/>
            </p:cNvSpPr>
            <p:nvPr/>
          </p:nvSpPr>
          <p:spPr>
            <a:xfrm>
              <a:off x="8058857" y="3079182"/>
              <a:ext cx="3971925" cy="4563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594" indent="-228594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189" lvl="1" indent="0">
                <a:buFont typeface="Arial" panose="020B0604020202020204" pitchFamily="34" charset="0"/>
                <a:buNone/>
              </a:pPr>
              <a:r>
                <a:rPr lang="es-AR" sz="2000" dirty="0" smtClean="0">
                  <a:solidFill>
                    <a:schemeClr val="bg1"/>
                  </a:solidFill>
                </a:rPr>
                <a:t>Identifican insectos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7446809" y="4147981"/>
            <a:ext cx="4136933" cy="1019305"/>
            <a:chOff x="7893849" y="3731421"/>
            <a:chExt cx="4136933" cy="1019305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849" y="3927684"/>
              <a:ext cx="509121" cy="509121"/>
            </a:xfrm>
            <a:prstGeom prst="rect">
              <a:avLst/>
            </a:prstGeom>
          </p:spPr>
        </p:pic>
        <p:sp>
          <p:nvSpPr>
            <p:cNvPr id="16" name="Marcador de contenido 2"/>
            <p:cNvSpPr txBox="1">
              <a:spLocks/>
            </p:cNvSpPr>
            <p:nvPr/>
          </p:nvSpPr>
          <p:spPr>
            <a:xfrm>
              <a:off x="8058857" y="3731421"/>
              <a:ext cx="3971925" cy="10193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594" indent="-228594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189" lvl="1" indent="0">
                <a:buFont typeface="Arial" panose="020B0604020202020204" pitchFamily="34" charset="0"/>
                <a:buNone/>
              </a:pPr>
              <a:r>
                <a:rPr lang="es-AR" sz="2000" dirty="0" smtClean="0">
                  <a:solidFill>
                    <a:schemeClr val="bg1"/>
                  </a:solidFill>
                </a:rPr>
                <a:t>Registran variables en papel: zona aproximada, insectos encontrados, otras</a:t>
              </a: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446808" y="5446686"/>
            <a:ext cx="4136934" cy="593321"/>
            <a:chOff x="7893848" y="5030126"/>
            <a:chExt cx="4136934" cy="593321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848" y="5030126"/>
              <a:ext cx="509121" cy="509121"/>
            </a:xfrm>
            <a:prstGeom prst="rect">
              <a:avLst/>
            </a:prstGeom>
          </p:spPr>
        </p:pic>
        <p:sp>
          <p:nvSpPr>
            <p:cNvPr id="17" name="Marcador de contenido 2"/>
            <p:cNvSpPr txBox="1">
              <a:spLocks/>
            </p:cNvSpPr>
            <p:nvPr/>
          </p:nvSpPr>
          <p:spPr>
            <a:xfrm>
              <a:off x="8058857" y="5030126"/>
              <a:ext cx="3971925" cy="5933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594" indent="-228594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189" lvl="1" indent="0">
                <a:buFont typeface="Arial" panose="020B0604020202020204" pitchFamily="34" charset="0"/>
                <a:buNone/>
              </a:pPr>
              <a:r>
                <a:rPr lang="es-AR" sz="2000" dirty="0" smtClean="0">
                  <a:solidFill>
                    <a:schemeClr val="bg1"/>
                  </a:solidFill>
                </a:rPr>
                <a:t>Docente traspasa información </a:t>
              </a:r>
              <a:br>
                <a:rPr lang="es-AR" sz="2000" dirty="0" smtClean="0">
                  <a:solidFill>
                    <a:schemeClr val="bg1"/>
                  </a:solidFill>
                </a:rPr>
              </a:br>
              <a:r>
                <a:rPr lang="es-AR" sz="2000" dirty="0" smtClean="0">
                  <a:solidFill>
                    <a:schemeClr val="bg1"/>
                  </a:solidFill>
                </a:rPr>
                <a:t>a una planilla Excel.</a:t>
              </a:r>
              <a:endParaRPr lang="es-AR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150322" y="146593"/>
            <a:ext cx="6558643" cy="6559007"/>
            <a:chOff x="-5626018" y="1944913"/>
            <a:chExt cx="9191424" cy="9191933"/>
          </a:xfrm>
        </p:grpSpPr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26018" y="1955073"/>
              <a:ext cx="45720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6594" y="1944913"/>
              <a:ext cx="45720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26018" y="6564846"/>
              <a:ext cx="45720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6594" y="6564846"/>
              <a:ext cx="45720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73350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344387" y="2065340"/>
            <a:ext cx="6505576" cy="3376608"/>
            <a:chOff x="3344387" y="2065340"/>
            <a:chExt cx="6505576" cy="3376608"/>
          </a:xfrm>
        </p:grpSpPr>
        <p:sp>
          <p:nvSpPr>
            <p:cNvPr id="8" name="Rectángulo redondeado 7"/>
            <p:cNvSpPr/>
            <p:nvPr/>
          </p:nvSpPr>
          <p:spPr>
            <a:xfrm>
              <a:off x="3344387" y="4440236"/>
              <a:ext cx="6505575" cy="1001712"/>
            </a:xfrm>
            <a:prstGeom prst="roundRect">
              <a:avLst/>
            </a:prstGeom>
            <a:solidFill>
              <a:srgbClr val="B3B3B2"/>
            </a:solidFill>
            <a:ln>
              <a:solidFill>
                <a:srgbClr val="B3B3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3344387" y="3252788"/>
              <a:ext cx="6505575" cy="1001712"/>
            </a:xfrm>
            <a:prstGeom prst="roundRect">
              <a:avLst/>
            </a:prstGeom>
            <a:solidFill>
              <a:srgbClr val="1C9987"/>
            </a:solidFill>
            <a:ln>
              <a:solidFill>
                <a:srgbClr val="1C99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344388" y="2065340"/>
              <a:ext cx="6505575" cy="1001712"/>
            </a:xfrm>
            <a:prstGeom prst="roundRect">
              <a:avLst/>
            </a:prstGeom>
            <a:solidFill>
              <a:srgbClr val="ED6E19"/>
            </a:solidFill>
            <a:ln>
              <a:solidFill>
                <a:srgbClr val="B3B3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4972079" y="2207679"/>
              <a:ext cx="4717732" cy="86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MX" sz="2400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Queremos cubrir </a:t>
              </a:r>
              <a:r>
                <a:rPr lang="es-MX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una necesidad de alto impacto en medio ambiente</a:t>
              </a:r>
            </a:p>
          </p:txBody>
        </p:sp>
        <p:sp>
          <p:nvSpPr>
            <p:cNvPr id="18" name="TextBox 40"/>
            <p:cNvSpPr txBox="1"/>
            <p:nvPr/>
          </p:nvSpPr>
          <p:spPr>
            <a:xfrm>
              <a:off x="5370791" y="3448207"/>
              <a:ext cx="4241482" cy="61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MX" sz="2400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Innovando tecnológicamente los procesos ya existentes</a:t>
              </a:r>
              <a:endParaRPr lang="es-MX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9" name="TextBox 40"/>
            <p:cNvSpPr txBox="1"/>
            <p:nvPr/>
          </p:nvSpPr>
          <p:spPr>
            <a:xfrm>
              <a:off x="5064443" y="4557674"/>
              <a:ext cx="4717732" cy="867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MX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Sistema para toma de muestras, identificación geográfica, registración e información</a:t>
              </a:r>
            </a:p>
          </p:txBody>
        </p:sp>
      </p:grpSp>
      <p:sp>
        <p:nvSpPr>
          <p:cNvPr id="6" name="Elipse 5"/>
          <p:cNvSpPr/>
          <p:nvPr/>
        </p:nvSpPr>
        <p:spPr>
          <a:xfrm>
            <a:off x="1555671" y="1933176"/>
            <a:ext cx="3577431" cy="3577431"/>
          </a:xfrm>
          <a:prstGeom prst="ellipse">
            <a:avLst/>
          </a:prstGeom>
          <a:solidFill>
            <a:srgbClr val="FAF9EF"/>
          </a:solidFill>
          <a:ln>
            <a:solidFill>
              <a:srgbClr val="FAF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3074" name="Picture 2" descr="Resultado de imagen para que como porq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331" y="2001836"/>
            <a:ext cx="3440112" cy="34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049078" y="274640"/>
            <a:ext cx="5293533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Preguntas típicas</a:t>
            </a: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s-AR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1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37585" y="1399118"/>
            <a:ext cx="11019942" cy="4049184"/>
            <a:chOff x="137585" y="1399118"/>
            <a:chExt cx="11019942" cy="4049184"/>
          </a:xfrm>
        </p:grpSpPr>
        <p:grpSp>
          <p:nvGrpSpPr>
            <p:cNvPr id="5242" name="Group 5241"/>
            <p:cNvGrpSpPr/>
            <p:nvPr/>
          </p:nvGrpSpPr>
          <p:grpSpPr>
            <a:xfrm>
              <a:off x="137585" y="1399118"/>
              <a:ext cx="4110566" cy="4049184"/>
              <a:chOff x="103188" y="1049338"/>
              <a:chExt cx="3082924" cy="3036888"/>
            </a:xfrm>
          </p:grpSpPr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200025" y="2462213"/>
                <a:ext cx="230187" cy="119063"/>
              </a:xfrm>
              <a:custGeom>
                <a:avLst/>
                <a:gdLst>
                  <a:gd name="T0" fmla="*/ 146 w 206"/>
                  <a:gd name="T1" fmla="*/ 0 h 107"/>
                  <a:gd name="T2" fmla="*/ 206 w 206"/>
                  <a:gd name="T3" fmla="*/ 54 h 107"/>
                  <a:gd name="T4" fmla="*/ 145 w 206"/>
                  <a:gd name="T5" fmla="*/ 107 h 107"/>
                  <a:gd name="T6" fmla="*/ 64 w 206"/>
                  <a:gd name="T7" fmla="*/ 107 h 107"/>
                  <a:gd name="T8" fmla="*/ 0 w 206"/>
                  <a:gd name="T9" fmla="*/ 0 h 107"/>
                  <a:gd name="T10" fmla="*/ 146 w 206"/>
                  <a:gd name="T1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6" h="107">
                    <a:moveTo>
                      <a:pt x="146" y="0"/>
                    </a:moveTo>
                    <a:cubicBezTo>
                      <a:pt x="179" y="0"/>
                      <a:pt x="206" y="24"/>
                      <a:pt x="206" y="54"/>
                    </a:cubicBezTo>
                    <a:cubicBezTo>
                      <a:pt x="206" y="83"/>
                      <a:pt x="179" y="107"/>
                      <a:pt x="145" y="107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CE53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1" name="Freeform 24"/>
              <p:cNvSpPr>
                <a:spLocks/>
              </p:cNvSpPr>
              <p:nvPr/>
            </p:nvSpPr>
            <p:spPr bwMode="auto">
              <a:xfrm>
                <a:off x="103188" y="2462213"/>
                <a:ext cx="168275" cy="119063"/>
              </a:xfrm>
              <a:custGeom>
                <a:avLst/>
                <a:gdLst>
                  <a:gd name="T0" fmla="*/ 61 w 151"/>
                  <a:gd name="T1" fmla="*/ 0 h 107"/>
                  <a:gd name="T2" fmla="*/ 87 w 151"/>
                  <a:gd name="T3" fmla="*/ 0 h 107"/>
                  <a:gd name="T4" fmla="*/ 151 w 151"/>
                  <a:gd name="T5" fmla="*/ 107 h 107"/>
                  <a:gd name="T6" fmla="*/ 61 w 151"/>
                  <a:gd name="T7" fmla="*/ 107 h 107"/>
                  <a:gd name="T8" fmla="*/ 0 w 151"/>
                  <a:gd name="T9" fmla="*/ 53 h 107"/>
                  <a:gd name="T10" fmla="*/ 61 w 151"/>
                  <a:gd name="T1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107">
                    <a:moveTo>
                      <a:pt x="61" y="0"/>
                    </a:moveTo>
                    <a:cubicBezTo>
                      <a:pt x="87" y="0"/>
                      <a:pt x="87" y="0"/>
                      <a:pt x="87" y="0"/>
                    </a:cubicBezTo>
                    <a:cubicBezTo>
                      <a:pt x="151" y="107"/>
                      <a:pt x="151" y="107"/>
                      <a:pt x="15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28" y="107"/>
                      <a:pt x="0" y="83"/>
                      <a:pt x="0" y="53"/>
                    </a:cubicBezTo>
                    <a:cubicBezTo>
                      <a:pt x="0" y="24"/>
                      <a:pt x="28" y="0"/>
                      <a:pt x="61" y="0"/>
                    </a:cubicBezTo>
                    <a:close/>
                  </a:path>
                </a:pathLst>
              </a:custGeom>
              <a:solidFill>
                <a:srgbClr val="F5B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1546225" y="1149350"/>
                <a:ext cx="119062" cy="227013"/>
              </a:xfrm>
              <a:custGeom>
                <a:avLst/>
                <a:gdLst>
                  <a:gd name="T0" fmla="*/ 108 w 108"/>
                  <a:gd name="T1" fmla="*/ 142 h 203"/>
                  <a:gd name="T2" fmla="*/ 54 w 108"/>
                  <a:gd name="T3" fmla="*/ 203 h 203"/>
                  <a:gd name="T4" fmla="*/ 0 w 108"/>
                  <a:gd name="T5" fmla="*/ 142 h 203"/>
                  <a:gd name="T6" fmla="*/ 1 w 108"/>
                  <a:gd name="T7" fmla="*/ 0 h 203"/>
                  <a:gd name="T8" fmla="*/ 108 w 108"/>
                  <a:gd name="T9" fmla="*/ 69 h 203"/>
                  <a:gd name="T10" fmla="*/ 108 w 108"/>
                  <a:gd name="T11" fmla="*/ 14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203">
                    <a:moveTo>
                      <a:pt x="108" y="142"/>
                    </a:moveTo>
                    <a:cubicBezTo>
                      <a:pt x="108" y="176"/>
                      <a:pt x="84" y="203"/>
                      <a:pt x="54" y="203"/>
                    </a:cubicBezTo>
                    <a:cubicBezTo>
                      <a:pt x="25" y="203"/>
                      <a:pt x="0" y="176"/>
                      <a:pt x="0" y="14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08" y="69"/>
                      <a:pt x="108" y="69"/>
                      <a:pt x="108" y="69"/>
                    </a:cubicBezTo>
                    <a:lnTo>
                      <a:pt x="108" y="142"/>
                    </a:lnTo>
                    <a:close/>
                  </a:path>
                </a:pathLst>
              </a:custGeom>
              <a:solidFill>
                <a:srgbClr val="887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3" name="Freeform 26"/>
              <p:cNvSpPr>
                <a:spLocks/>
              </p:cNvSpPr>
              <p:nvPr/>
            </p:nvSpPr>
            <p:spPr bwMode="auto">
              <a:xfrm>
                <a:off x="1546225" y="1049338"/>
                <a:ext cx="119062" cy="176213"/>
              </a:xfrm>
              <a:custGeom>
                <a:avLst/>
                <a:gdLst>
                  <a:gd name="T0" fmla="*/ 107 w 107"/>
                  <a:gd name="T1" fmla="*/ 159 h 159"/>
                  <a:gd name="T2" fmla="*/ 0 w 107"/>
                  <a:gd name="T3" fmla="*/ 90 h 159"/>
                  <a:gd name="T4" fmla="*/ 0 w 107"/>
                  <a:gd name="T5" fmla="*/ 61 h 159"/>
                  <a:gd name="T6" fmla="*/ 53 w 107"/>
                  <a:gd name="T7" fmla="*/ 0 h 159"/>
                  <a:gd name="T8" fmla="*/ 107 w 107"/>
                  <a:gd name="T9" fmla="*/ 61 h 159"/>
                  <a:gd name="T10" fmla="*/ 107 w 107"/>
                  <a:gd name="T11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59">
                    <a:moveTo>
                      <a:pt x="107" y="159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8"/>
                      <a:pt x="24" y="0"/>
                      <a:pt x="53" y="0"/>
                    </a:cubicBezTo>
                    <a:cubicBezTo>
                      <a:pt x="83" y="0"/>
                      <a:pt x="107" y="28"/>
                      <a:pt x="107" y="61"/>
                    </a:cubicBezTo>
                    <a:lnTo>
                      <a:pt x="107" y="159"/>
                    </a:lnTo>
                    <a:close/>
                  </a:path>
                </a:pathLst>
              </a:custGeom>
              <a:solidFill>
                <a:srgbClr val="FFE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4" name="Freeform 27"/>
              <p:cNvSpPr>
                <a:spLocks/>
              </p:cNvSpPr>
              <p:nvPr/>
            </p:nvSpPr>
            <p:spPr bwMode="auto">
              <a:xfrm>
                <a:off x="1527175" y="3836988"/>
                <a:ext cx="119062" cy="179388"/>
              </a:xfrm>
              <a:custGeom>
                <a:avLst/>
                <a:gdLst>
                  <a:gd name="T0" fmla="*/ 0 w 106"/>
                  <a:gd name="T1" fmla="*/ 0 h 160"/>
                  <a:gd name="T2" fmla="*/ 106 w 106"/>
                  <a:gd name="T3" fmla="*/ 112 h 160"/>
                  <a:gd name="T4" fmla="*/ 54 w 106"/>
                  <a:gd name="T5" fmla="*/ 160 h 160"/>
                  <a:gd name="T6" fmla="*/ 0 w 106"/>
                  <a:gd name="T7" fmla="*/ 99 h 160"/>
                  <a:gd name="T8" fmla="*/ 0 w 106"/>
                  <a:gd name="T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60">
                    <a:moveTo>
                      <a:pt x="0" y="0"/>
                    </a:move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1" y="139"/>
                      <a:pt x="79" y="160"/>
                      <a:pt x="54" y="160"/>
                    </a:cubicBezTo>
                    <a:cubicBezTo>
                      <a:pt x="24" y="160"/>
                      <a:pt x="0" y="133"/>
                      <a:pt x="0" y="9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6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1527175" y="3689350"/>
                <a:ext cx="120650" cy="273050"/>
              </a:xfrm>
              <a:custGeom>
                <a:avLst/>
                <a:gdLst>
                  <a:gd name="T0" fmla="*/ 0 w 108"/>
                  <a:gd name="T1" fmla="*/ 61 h 245"/>
                  <a:gd name="T2" fmla="*/ 54 w 108"/>
                  <a:gd name="T3" fmla="*/ 0 h 245"/>
                  <a:gd name="T4" fmla="*/ 108 w 108"/>
                  <a:gd name="T5" fmla="*/ 61 h 245"/>
                  <a:gd name="T6" fmla="*/ 108 w 108"/>
                  <a:gd name="T7" fmla="*/ 232 h 245"/>
                  <a:gd name="T8" fmla="*/ 106 w 108"/>
                  <a:gd name="T9" fmla="*/ 245 h 245"/>
                  <a:gd name="T10" fmla="*/ 0 w 108"/>
                  <a:gd name="T11" fmla="*/ 133 h 245"/>
                  <a:gd name="T12" fmla="*/ 0 w 108"/>
                  <a:gd name="T13" fmla="*/ 6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245">
                    <a:moveTo>
                      <a:pt x="0" y="61"/>
                    </a:moveTo>
                    <a:cubicBezTo>
                      <a:pt x="0" y="28"/>
                      <a:pt x="24" y="0"/>
                      <a:pt x="54" y="0"/>
                    </a:cubicBezTo>
                    <a:cubicBezTo>
                      <a:pt x="84" y="0"/>
                      <a:pt x="108" y="28"/>
                      <a:pt x="108" y="61"/>
                    </a:cubicBezTo>
                    <a:cubicBezTo>
                      <a:pt x="108" y="232"/>
                      <a:pt x="108" y="232"/>
                      <a:pt x="108" y="232"/>
                    </a:cubicBezTo>
                    <a:cubicBezTo>
                      <a:pt x="108" y="237"/>
                      <a:pt x="107" y="241"/>
                      <a:pt x="106" y="245"/>
                    </a:cubicBezTo>
                    <a:cubicBezTo>
                      <a:pt x="0" y="133"/>
                      <a:pt x="0" y="133"/>
                      <a:pt x="0" y="133"/>
                    </a:cubicBez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E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2771775" y="2432050"/>
                <a:ext cx="241300" cy="120650"/>
              </a:xfrm>
              <a:custGeom>
                <a:avLst/>
                <a:gdLst>
                  <a:gd name="T0" fmla="*/ 1 w 216"/>
                  <a:gd name="T1" fmla="*/ 54 h 108"/>
                  <a:gd name="T2" fmla="*/ 62 w 216"/>
                  <a:gd name="T3" fmla="*/ 0 h 108"/>
                  <a:gd name="T4" fmla="*/ 216 w 216"/>
                  <a:gd name="T5" fmla="*/ 1 h 108"/>
                  <a:gd name="T6" fmla="*/ 168 w 216"/>
                  <a:gd name="T7" fmla="*/ 108 h 108"/>
                  <a:gd name="T8" fmla="*/ 61 w 216"/>
                  <a:gd name="T9" fmla="*/ 108 h 108"/>
                  <a:gd name="T10" fmla="*/ 1 w 216"/>
                  <a:gd name="T11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" h="108">
                    <a:moveTo>
                      <a:pt x="1" y="54"/>
                    </a:moveTo>
                    <a:cubicBezTo>
                      <a:pt x="1" y="25"/>
                      <a:pt x="28" y="0"/>
                      <a:pt x="62" y="0"/>
                    </a:cubicBezTo>
                    <a:cubicBezTo>
                      <a:pt x="216" y="1"/>
                      <a:pt x="216" y="1"/>
                      <a:pt x="216" y="1"/>
                    </a:cubicBezTo>
                    <a:cubicBezTo>
                      <a:pt x="168" y="108"/>
                      <a:pt x="168" y="108"/>
                      <a:pt x="168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28" y="108"/>
                      <a:pt x="0" y="84"/>
                      <a:pt x="1" y="54"/>
                    </a:cubicBezTo>
                    <a:close/>
                  </a:path>
                </a:pathLst>
              </a:custGeom>
              <a:solidFill>
                <a:srgbClr val="F5B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2959100" y="2433638"/>
                <a:ext cx="139700" cy="119063"/>
              </a:xfrm>
              <a:custGeom>
                <a:avLst/>
                <a:gdLst>
                  <a:gd name="T0" fmla="*/ 65 w 126"/>
                  <a:gd name="T1" fmla="*/ 0 h 107"/>
                  <a:gd name="T2" fmla="*/ 126 w 126"/>
                  <a:gd name="T3" fmla="*/ 54 h 107"/>
                  <a:gd name="T4" fmla="*/ 65 w 126"/>
                  <a:gd name="T5" fmla="*/ 107 h 107"/>
                  <a:gd name="T6" fmla="*/ 0 w 126"/>
                  <a:gd name="T7" fmla="*/ 107 h 107"/>
                  <a:gd name="T8" fmla="*/ 48 w 126"/>
                  <a:gd name="T9" fmla="*/ 0 h 107"/>
                  <a:gd name="T10" fmla="*/ 65 w 126"/>
                  <a:gd name="T1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07">
                    <a:moveTo>
                      <a:pt x="65" y="0"/>
                    </a:moveTo>
                    <a:cubicBezTo>
                      <a:pt x="98" y="0"/>
                      <a:pt x="126" y="24"/>
                      <a:pt x="126" y="54"/>
                    </a:cubicBezTo>
                    <a:cubicBezTo>
                      <a:pt x="126" y="83"/>
                      <a:pt x="98" y="107"/>
                      <a:pt x="65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7D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585788" y="1616075"/>
                <a:ext cx="112712" cy="98425"/>
              </a:xfrm>
              <a:custGeom>
                <a:avLst/>
                <a:gdLst>
                  <a:gd name="T0" fmla="*/ 71 w 71"/>
                  <a:gd name="T1" fmla="*/ 9 h 62"/>
                  <a:gd name="T2" fmla="*/ 63 w 71"/>
                  <a:gd name="T3" fmla="*/ 62 h 62"/>
                  <a:gd name="T4" fmla="*/ 0 w 71"/>
                  <a:gd name="T5" fmla="*/ 0 h 62"/>
                  <a:gd name="T6" fmla="*/ 71 w 71"/>
                  <a:gd name="T7" fmla="*/ 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62">
                    <a:moveTo>
                      <a:pt x="71" y="9"/>
                    </a:moveTo>
                    <a:lnTo>
                      <a:pt x="63" y="62"/>
                    </a:lnTo>
                    <a:lnTo>
                      <a:pt x="0" y="0"/>
                    </a:lnTo>
                    <a:lnTo>
                      <a:pt x="71" y="9"/>
                    </a:lnTo>
                    <a:close/>
                  </a:path>
                </a:pathLst>
              </a:custGeom>
              <a:solidFill>
                <a:srgbClr val="EFB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685800" y="1630363"/>
                <a:ext cx="128587" cy="128588"/>
              </a:xfrm>
              <a:custGeom>
                <a:avLst/>
                <a:gdLst>
                  <a:gd name="T0" fmla="*/ 87 w 115"/>
                  <a:gd name="T1" fmla="*/ 11 h 114"/>
                  <a:gd name="T2" fmla="*/ 89 w 115"/>
                  <a:gd name="T3" fmla="*/ 12 h 114"/>
                  <a:gd name="T4" fmla="*/ 94 w 115"/>
                  <a:gd name="T5" fmla="*/ 93 h 114"/>
                  <a:gd name="T6" fmla="*/ 12 w 115"/>
                  <a:gd name="T7" fmla="*/ 88 h 114"/>
                  <a:gd name="T8" fmla="*/ 0 w 115"/>
                  <a:gd name="T9" fmla="*/ 75 h 114"/>
                  <a:gd name="T10" fmla="*/ 12 w 115"/>
                  <a:gd name="T11" fmla="*/ 0 h 114"/>
                  <a:gd name="T12" fmla="*/ 87 w 115"/>
                  <a:gd name="T13" fmla="*/ 11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114">
                    <a:moveTo>
                      <a:pt x="87" y="11"/>
                    </a:moveTo>
                    <a:cubicBezTo>
                      <a:pt x="89" y="12"/>
                      <a:pt x="89" y="12"/>
                      <a:pt x="89" y="12"/>
                    </a:cubicBezTo>
                    <a:cubicBezTo>
                      <a:pt x="112" y="36"/>
                      <a:pt x="115" y="72"/>
                      <a:pt x="94" y="93"/>
                    </a:cubicBezTo>
                    <a:cubicBezTo>
                      <a:pt x="73" y="114"/>
                      <a:pt x="36" y="112"/>
                      <a:pt x="12" y="8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87" y="11"/>
                    </a:lnTo>
                    <a:close/>
                  </a:path>
                </a:pathLst>
              </a:custGeom>
              <a:solidFill>
                <a:srgbClr val="ECE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536575" y="1481138"/>
                <a:ext cx="173037" cy="149225"/>
              </a:xfrm>
              <a:custGeom>
                <a:avLst/>
                <a:gdLst>
                  <a:gd name="T0" fmla="*/ 45 w 155"/>
                  <a:gd name="T1" fmla="*/ 122 h 135"/>
                  <a:gd name="T2" fmla="*/ 26 w 155"/>
                  <a:gd name="T3" fmla="*/ 102 h 135"/>
                  <a:gd name="T4" fmla="*/ 21 w 155"/>
                  <a:gd name="T5" fmla="*/ 21 h 135"/>
                  <a:gd name="T6" fmla="*/ 102 w 155"/>
                  <a:gd name="T7" fmla="*/ 26 h 135"/>
                  <a:gd name="T8" fmla="*/ 155 w 155"/>
                  <a:gd name="T9" fmla="*/ 79 h 135"/>
                  <a:gd name="T10" fmla="*/ 146 w 155"/>
                  <a:gd name="T11" fmla="*/ 135 h 135"/>
                  <a:gd name="T12" fmla="*/ 45 w 155"/>
                  <a:gd name="T13" fmla="*/ 12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35">
                    <a:moveTo>
                      <a:pt x="45" y="122"/>
                    </a:moveTo>
                    <a:cubicBezTo>
                      <a:pt x="26" y="102"/>
                      <a:pt x="26" y="102"/>
                      <a:pt x="26" y="102"/>
                    </a:cubicBezTo>
                    <a:cubicBezTo>
                      <a:pt x="2" y="78"/>
                      <a:pt x="0" y="42"/>
                      <a:pt x="21" y="21"/>
                    </a:cubicBezTo>
                    <a:cubicBezTo>
                      <a:pt x="42" y="0"/>
                      <a:pt x="78" y="2"/>
                      <a:pt x="102" y="26"/>
                    </a:cubicBezTo>
                    <a:cubicBezTo>
                      <a:pt x="155" y="79"/>
                      <a:pt x="155" y="79"/>
                      <a:pt x="155" y="79"/>
                    </a:cubicBezTo>
                    <a:cubicBezTo>
                      <a:pt x="146" y="135"/>
                      <a:pt x="146" y="135"/>
                      <a:pt x="146" y="135"/>
                    </a:cubicBezTo>
                    <a:lnTo>
                      <a:pt x="45" y="122"/>
                    </a:lnTo>
                    <a:close/>
                  </a:path>
                </a:pathLst>
              </a:custGeom>
              <a:solidFill>
                <a:srgbClr val="F9A0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698500" y="1568450"/>
                <a:ext cx="84137" cy="74613"/>
              </a:xfrm>
              <a:custGeom>
                <a:avLst/>
                <a:gdLst>
                  <a:gd name="T0" fmla="*/ 7 w 53"/>
                  <a:gd name="T1" fmla="*/ 0 h 47"/>
                  <a:gd name="T2" fmla="*/ 53 w 53"/>
                  <a:gd name="T3" fmla="*/ 47 h 47"/>
                  <a:gd name="T4" fmla="*/ 0 w 53"/>
                  <a:gd name="T5" fmla="*/ 39 h 47"/>
                  <a:gd name="T6" fmla="*/ 7 w 53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47">
                    <a:moveTo>
                      <a:pt x="7" y="0"/>
                    </a:moveTo>
                    <a:lnTo>
                      <a:pt x="53" y="47"/>
                    </a:lnTo>
                    <a:lnTo>
                      <a:pt x="0" y="3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7D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" name="Freeform 35"/>
              <p:cNvSpPr>
                <a:spLocks/>
              </p:cNvSpPr>
              <p:nvPr/>
            </p:nvSpPr>
            <p:spPr bwMode="auto">
              <a:xfrm>
                <a:off x="2487613" y="1579563"/>
                <a:ext cx="85725" cy="77788"/>
              </a:xfrm>
              <a:custGeom>
                <a:avLst/>
                <a:gdLst>
                  <a:gd name="T0" fmla="*/ 0 w 54"/>
                  <a:gd name="T1" fmla="*/ 49 h 49"/>
                  <a:gd name="T2" fmla="*/ 48 w 54"/>
                  <a:gd name="T3" fmla="*/ 0 h 49"/>
                  <a:gd name="T4" fmla="*/ 54 w 54"/>
                  <a:gd name="T5" fmla="*/ 39 h 49"/>
                  <a:gd name="T6" fmla="*/ 0 w 54"/>
                  <a:gd name="T7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49">
                    <a:moveTo>
                      <a:pt x="0" y="49"/>
                    </a:moveTo>
                    <a:lnTo>
                      <a:pt x="48" y="0"/>
                    </a:lnTo>
                    <a:lnTo>
                      <a:pt x="54" y="3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D7D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3" name="Freeform 36"/>
              <p:cNvSpPr>
                <a:spLocks/>
              </p:cNvSpPr>
              <p:nvPr/>
            </p:nvSpPr>
            <p:spPr bwMode="auto">
              <a:xfrm>
                <a:off x="2424113" y="1641475"/>
                <a:ext cx="161925" cy="161925"/>
              </a:xfrm>
              <a:custGeom>
                <a:avLst/>
                <a:gdLst>
                  <a:gd name="T0" fmla="*/ 21 w 145"/>
                  <a:gd name="T1" fmla="*/ 124 h 145"/>
                  <a:gd name="T2" fmla="*/ 26 w 145"/>
                  <a:gd name="T3" fmla="*/ 43 h 145"/>
                  <a:gd name="T4" fmla="*/ 56 w 145"/>
                  <a:gd name="T5" fmla="*/ 13 h 145"/>
                  <a:gd name="T6" fmla="*/ 134 w 145"/>
                  <a:gd name="T7" fmla="*/ 0 h 145"/>
                  <a:gd name="T8" fmla="*/ 145 w 145"/>
                  <a:gd name="T9" fmla="*/ 76 h 145"/>
                  <a:gd name="T10" fmla="*/ 102 w 145"/>
                  <a:gd name="T11" fmla="*/ 119 h 145"/>
                  <a:gd name="T12" fmla="*/ 21 w 145"/>
                  <a:gd name="T13" fmla="*/ 12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145">
                    <a:moveTo>
                      <a:pt x="21" y="124"/>
                    </a:moveTo>
                    <a:cubicBezTo>
                      <a:pt x="0" y="103"/>
                      <a:pt x="2" y="66"/>
                      <a:pt x="26" y="4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02" y="119"/>
                      <a:pt x="102" y="119"/>
                      <a:pt x="102" y="119"/>
                    </a:cubicBezTo>
                    <a:cubicBezTo>
                      <a:pt x="78" y="143"/>
                      <a:pt x="42" y="145"/>
                      <a:pt x="21" y="124"/>
                    </a:cubicBezTo>
                    <a:close/>
                  </a:path>
                </a:pathLst>
              </a:custGeom>
              <a:solidFill>
                <a:srgbClr val="F1A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4" name="Freeform 37"/>
              <p:cNvSpPr>
                <a:spLocks/>
              </p:cNvSpPr>
              <p:nvPr/>
            </p:nvSpPr>
            <p:spPr bwMode="auto">
              <a:xfrm>
                <a:off x="2563813" y="1525588"/>
                <a:ext cx="136525" cy="115888"/>
              </a:xfrm>
              <a:custGeom>
                <a:avLst/>
                <a:gdLst>
                  <a:gd name="T0" fmla="*/ 0 w 122"/>
                  <a:gd name="T1" fmla="*/ 48 h 104"/>
                  <a:gd name="T2" fmla="*/ 22 w 122"/>
                  <a:gd name="T3" fmla="*/ 26 h 104"/>
                  <a:gd name="T4" fmla="*/ 104 w 122"/>
                  <a:gd name="T5" fmla="*/ 21 h 104"/>
                  <a:gd name="T6" fmla="*/ 109 w 122"/>
                  <a:gd name="T7" fmla="*/ 88 h 104"/>
                  <a:gd name="T8" fmla="*/ 9 w 122"/>
                  <a:gd name="T9" fmla="*/ 104 h 104"/>
                  <a:gd name="T10" fmla="*/ 0 w 122"/>
                  <a:gd name="T11" fmla="*/ 4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04">
                    <a:moveTo>
                      <a:pt x="0" y="48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46" y="2"/>
                      <a:pt x="83" y="0"/>
                      <a:pt x="104" y="21"/>
                    </a:cubicBezTo>
                    <a:cubicBezTo>
                      <a:pt x="121" y="38"/>
                      <a:pt x="122" y="65"/>
                      <a:pt x="109" y="88"/>
                    </a:cubicBezTo>
                    <a:cubicBezTo>
                      <a:pt x="9" y="104"/>
                      <a:pt x="9" y="104"/>
                      <a:pt x="9" y="104"/>
                    </a:cubicBez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EA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5" name="Freeform 38"/>
              <p:cNvSpPr>
                <a:spLocks/>
              </p:cNvSpPr>
              <p:nvPr/>
            </p:nvSpPr>
            <p:spPr bwMode="auto">
              <a:xfrm>
                <a:off x="2573338" y="1624013"/>
                <a:ext cx="112712" cy="103188"/>
              </a:xfrm>
              <a:custGeom>
                <a:avLst/>
                <a:gdLst>
                  <a:gd name="T0" fmla="*/ 100 w 100"/>
                  <a:gd name="T1" fmla="*/ 0 h 92"/>
                  <a:gd name="T2" fmla="*/ 89 w 100"/>
                  <a:gd name="T3" fmla="*/ 14 h 92"/>
                  <a:gd name="T4" fmla="*/ 11 w 100"/>
                  <a:gd name="T5" fmla="*/ 92 h 92"/>
                  <a:gd name="T6" fmla="*/ 0 w 100"/>
                  <a:gd name="T7" fmla="*/ 16 h 92"/>
                  <a:gd name="T8" fmla="*/ 100 w 100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2">
                    <a:moveTo>
                      <a:pt x="100" y="0"/>
                    </a:moveTo>
                    <a:cubicBezTo>
                      <a:pt x="97" y="5"/>
                      <a:pt x="94" y="10"/>
                      <a:pt x="89" y="14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D7D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6" name="Freeform 39"/>
              <p:cNvSpPr>
                <a:spLocks/>
              </p:cNvSpPr>
              <p:nvPr/>
            </p:nvSpPr>
            <p:spPr bwMode="auto">
              <a:xfrm>
                <a:off x="604838" y="3498850"/>
                <a:ext cx="204787" cy="120650"/>
              </a:xfrm>
              <a:custGeom>
                <a:avLst/>
                <a:gdLst>
                  <a:gd name="T0" fmla="*/ 27 w 183"/>
                  <a:gd name="T1" fmla="*/ 6 h 108"/>
                  <a:gd name="T2" fmla="*/ 33 w 183"/>
                  <a:gd name="T3" fmla="*/ 0 h 108"/>
                  <a:gd name="T4" fmla="*/ 183 w 183"/>
                  <a:gd name="T5" fmla="*/ 2 h 108"/>
                  <a:gd name="T6" fmla="*/ 103 w 183"/>
                  <a:gd name="T7" fmla="*/ 82 h 108"/>
                  <a:gd name="T8" fmla="*/ 21 w 183"/>
                  <a:gd name="T9" fmla="*/ 87 h 108"/>
                  <a:gd name="T10" fmla="*/ 27 w 183"/>
                  <a:gd name="T11" fmla="*/ 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3" h="108">
                    <a:moveTo>
                      <a:pt x="27" y="6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83" y="2"/>
                      <a:pt x="183" y="2"/>
                      <a:pt x="183" y="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79" y="106"/>
                      <a:pt x="42" y="108"/>
                      <a:pt x="21" y="87"/>
                    </a:cubicBezTo>
                    <a:cubicBezTo>
                      <a:pt x="0" y="66"/>
                      <a:pt x="3" y="30"/>
                      <a:pt x="27" y="6"/>
                    </a:cubicBezTo>
                    <a:close/>
                  </a:path>
                </a:pathLst>
              </a:custGeom>
              <a:solidFill>
                <a:srgbClr val="FFD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40"/>
              <p:cNvSpPr>
                <a:spLocks/>
              </p:cNvSpPr>
              <p:nvPr/>
            </p:nvSpPr>
            <p:spPr bwMode="auto">
              <a:xfrm>
                <a:off x="641350" y="3341688"/>
                <a:ext cx="242887" cy="158750"/>
              </a:xfrm>
              <a:custGeom>
                <a:avLst/>
                <a:gdLst>
                  <a:gd name="T0" fmla="*/ 115 w 217"/>
                  <a:gd name="T1" fmla="*/ 26 h 143"/>
                  <a:gd name="T2" fmla="*/ 196 w 217"/>
                  <a:gd name="T3" fmla="*/ 21 h 143"/>
                  <a:gd name="T4" fmla="*/ 191 w 217"/>
                  <a:gd name="T5" fmla="*/ 102 h 143"/>
                  <a:gd name="T6" fmla="*/ 150 w 217"/>
                  <a:gd name="T7" fmla="*/ 143 h 143"/>
                  <a:gd name="T8" fmla="*/ 0 w 217"/>
                  <a:gd name="T9" fmla="*/ 141 h 143"/>
                  <a:gd name="T10" fmla="*/ 115 w 217"/>
                  <a:gd name="T11" fmla="*/ 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" h="143">
                    <a:moveTo>
                      <a:pt x="115" y="26"/>
                    </a:moveTo>
                    <a:cubicBezTo>
                      <a:pt x="138" y="2"/>
                      <a:pt x="175" y="0"/>
                      <a:pt x="196" y="21"/>
                    </a:cubicBezTo>
                    <a:cubicBezTo>
                      <a:pt x="217" y="42"/>
                      <a:pt x="214" y="79"/>
                      <a:pt x="191" y="102"/>
                    </a:cubicBezTo>
                    <a:cubicBezTo>
                      <a:pt x="150" y="143"/>
                      <a:pt x="150" y="143"/>
                      <a:pt x="150" y="143"/>
                    </a:cubicBezTo>
                    <a:cubicBezTo>
                      <a:pt x="0" y="141"/>
                      <a:pt x="0" y="141"/>
                      <a:pt x="0" y="141"/>
                    </a:cubicBezTo>
                    <a:lnTo>
                      <a:pt x="115" y="26"/>
                    </a:lnTo>
                    <a:close/>
                  </a:path>
                </a:pathLst>
              </a:custGeom>
              <a:solidFill>
                <a:srgbClr val="F1A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8" name="Freeform 41"/>
              <p:cNvSpPr>
                <a:spLocks/>
              </p:cNvSpPr>
              <p:nvPr/>
            </p:nvSpPr>
            <p:spPr bwMode="auto">
              <a:xfrm>
                <a:off x="2303463" y="3405188"/>
                <a:ext cx="225425" cy="260350"/>
              </a:xfrm>
              <a:custGeom>
                <a:avLst/>
                <a:gdLst>
                  <a:gd name="T0" fmla="*/ 142 w 142"/>
                  <a:gd name="T1" fmla="*/ 5 h 164"/>
                  <a:gd name="T2" fmla="*/ 20 w 142"/>
                  <a:gd name="T3" fmla="*/ 160 h 164"/>
                  <a:gd name="T4" fmla="*/ 17 w 142"/>
                  <a:gd name="T5" fmla="*/ 164 h 164"/>
                  <a:gd name="T6" fmla="*/ 16 w 142"/>
                  <a:gd name="T7" fmla="*/ 164 h 164"/>
                  <a:gd name="T8" fmla="*/ 0 w 142"/>
                  <a:gd name="T9" fmla="*/ 64 h 164"/>
                  <a:gd name="T10" fmla="*/ 64 w 142"/>
                  <a:gd name="T11" fmla="*/ 0 h 164"/>
                  <a:gd name="T12" fmla="*/ 142 w 142"/>
                  <a:gd name="T13" fmla="*/ 3 h 164"/>
                  <a:gd name="T14" fmla="*/ 142 w 142"/>
                  <a:gd name="T15" fmla="*/ 5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164">
                    <a:moveTo>
                      <a:pt x="142" y="5"/>
                    </a:moveTo>
                    <a:lnTo>
                      <a:pt x="20" y="160"/>
                    </a:lnTo>
                    <a:lnTo>
                      <a:pt x="17" y="164"/>
                    </a:lnTo>
                    <a:lnTo>
                      <a:pt x="16" y="164"/>
                    </a:lnTo>
                    <a:lnTo>
                      <a:pt x="0" y="64"/>
                    </a:lnTo>
                    <a:lnTo>
                      <a:pt x="64" y="0"/>
                    </a:lnTo>
                    <a:lnTo>
                      <a:pt x="142" y="3"/>
                    </a:lnTo>
                    <a:lnTo>
                      <a:pt x="142" y="5"/>
                    </a:lnTo>
                    <a:close/>
                  </a:path>
                </a:pathLst>
              </a:custGeom>
              <a:solidFill>
                <a:srgbClr val="DB5C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9" name="Freeform 42"/>
              <p:cNvSpPr>
                <a:spLocks/>
              </p:cNvSpPr>
              <p:nvPr/>
            </p:nvSpPr>
            <p:spPr bwMode="auto">
              <a:xfrm>
                <a:off x="2405063" y="3124200"/>
                <a:ext cx="292100" cy="285750"/>
              </a:xfrm>
              <a:custGeom>
                <a:avLst/>
                <a:gdLst>
                  <a:gd name="T0" fmla="*/ 78 w 184"/>
                  <a:gd name="T1" fmla="*/ 180 h 180"/>
                  <a:gd name="T2" fmla="*/ 0 w 184"/>
                  <a:gd name="T3" fmla="*/ 177 h 180"/>
                  <a:gd name="T4" fmla="*/ 175 w 184"/>
                  <a:gd name="T5" fmla="*/ 0 h 180"/>
                  <a:gd name="T6" fmla="*/ 184 w 184"/>
                  <a:gd name="T7" fmla="*/ 25 h 180"/>
                  <a:gd name="T8" fmla="*/ 78 w 184"/>
                  <a:gd name="T9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80">
                    <a:moveTo>
                      <a:pt x="78" y="180"/>
                    </a:moveTo>
                    <a:lnTo>
                      <a:pt x="0" y="177"/>
                    </a:lnTo>
                    <a:lnTo>
                      <a:pt x="175" y="0"/>
                    </a:lnTo>
                    <a:lnTo>
                      <a:pt x="184" y="25"/>
                    </a:lnTo>
                    <a:lnTo>
                      <a:pt x="78" y="180"/>
                    </a:lnTo>
                    <a:close/>
                  </a:path>
                </a:pathLst>
              </a:custGeom>
              <a:solidFill>
                <a:srgbClr val="ABC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0" name="Freeform 43"/>
              <p:cNvSpPr>
                <a:spLocks/>
              </p:cNvSpPr>
              <p:nvPr/>
            </p:nvSpPr>
            <p:spPr bwMode="auto">
              <a:xfrm>
                <a:off x="2682875" y="3017838"/>
                <a:ext cx="195262" cy="146050"/>
              </a:xfrm>
              <a:custGeom>
                <a:avLst/>
                <a:gdLst>
                  <a:gd name="T0" fmla="*/ 13 w 175"/>
                  <a:gd name="T1" fmla="*/ 131 h 131"/>
                  <a:gd name="T2" fmla="*/ 0 w 175"/>
                  <a:gd name="T3" fmla="*/ 96 h 131"/>
                  <a:gd name="T4" fmla="*/ 73 w 175"/>
                  <a:gd name="T5" fmla="*/ 22 h 131"/>
                  <a:gd name="T6" fmla="*/ 156 w 175"/>
                  <a:gd name="T7" fmla="*/ 23 h 131"/>
                  <a:gd name="T8" fmla="*/ 171 w 175"/>
                  <a:gd name="T9" fmla="*/ 74 h 131"/>
                  <a:gd name="T10" fmla="*/ 14 w 175"/>
                  <a:gd name="T11" fmla="*/ 131 h 131"/>
                  <a:gd name="T12" fmla="*/ 13 w 175"/>
                  <a:gd name="T13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131">
                    <a:moveTo>
                      <a:pt x="13" y="131"/>
                    </a:moveTo>
                    <a:cubicBezTo>
                      <a:pt x="0" y="96"/>
                      <a:pt x="0" y="96"/>
                      <a:pt x="0" y="96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96" y="0"/>
                      <a:pt x="134" y="1"/>
                      <a:pt x="156" y="23"/>
                    </a:cubicBezTo>
                    <a:cubicBezTo>
                      <a:pt x="170" y="37"/>
                      <a:pt x="175" y="56"/>
                      <a:pt x="171" y="74"/>
                    </a:cubicBezTo>
                    <a:cubicBezTo>
                      <a:pt x="14" y="131"/>
                      <a:pt x="14" y="131"/>
                      <a:pt x="14" y="131"/>
                    </a:cubicBezTo>
                    <a:lnTo>
                      <a:pt x="13" y="131"/>
                    </a:lnTo>
                    <a:close/>
                  </a:path>
                </a:pathLst>
              </a:custGeom>
              <a:solidFill>
                <a:srgbClr val="A96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1" name="Freeform 44"/>
              <p:cNvSpPr>
                <a:spLocks/>
              </p:cNvSpPr>
              <p:nvPr/>
            </p:nvSpPr>
            <p:spPr bwMode="auto">
              <a:xfrm>
                <a:off x="2697163" y="3100388"/>
                <a:ext cx="176212" cy="157163"/>
              </a:xfrm>
              <a:custGeom>
                <a:avLst/>
                <a:gdLst>
                  <a:gd name="T0" fmla="*/ 32 w 158"/>
                  <a:gd name="T1" fmla="*/ 141 h 141"/>
                  <a:gd name="T2" fmla="*/ 0 w 158"/>
                  <a:gd name="T3" fmla="*/ 57 h 141"/>
                  <a:gd name="T4" fmla="*/ 1 w 158"/>
                  <a:gd name="T5" fmla="*/ 57 h 141"/>
                  <a:gd name="T6" fmla="*/ 158 w 158"/>
                  <a:gd name="T7" fmla="*/ 0 h 141"/>
                  <a:gd name="T8" fmla="*/ 142 w 158"/>
                  <a:gd name="T9" fmla="*/ 30 h 141"/>
                  <a:gd name="T10" fmla="*/ 32 w 158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41">
                    <a:moveTo>
                      <a:pt x="32" y="141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6" y="11"/>
                      <a:pt x="151" y="21"/>
                      <a:pt x="142" y="30"/>
                    </a:cubicBezTo>
                    <a:lnTo>
                      <a:pt x="32" y="141"/>
                    </a:lnTo>
                    <a:close/>
                  </a:path>
                </a:pathLst>
              </a:custGeom>
              <a:solidFill>
                <a:srgbClr val="EFB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2" name="Freeform 45"/>
              <p:cNvSpPr>
                <a:spLocks/>
              </p:cNvSpPr>
              <p:nvPr/>
            </p:nvSpPr>
            <p:spPr bwMode="auto">
              <a:xfrm>
                <a:off x="2335213" y="3409950"/>
                <a:ext cx="244475" cy="249238"/>
              </a:xfrm>
              <a:custGeom>
                <a:avLst/>
                <a:gdLst>
                  <a:gd name="T0" fmla="*/ 122 w 154"/>
                  <a:gd name="T1" fmla="*/ 0 h 157"/>
                  <a:gd name="T2" fmla="*/ 154 w 154"/>
                  <a:gd name="T3" fmla="*/ 2 h 157"/>
                  <a:gd name="T4" fmla="*/ 0 w 154"/>
                  <a:gd name="T5" fmla="*/ 157 h 157"/>
                  <a:gd name="T6" fmla="*/ 122 w 154"/>
                  <a:gd name="T7" fmla="*/ 2 h 157"/>
                  <a:gd name="T8" fmla="*/ 122 w 154"/>
                  <a:gd name="T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57">
                    <a:moveTo>
                      <a:pt x="122" y="0"/>
                    </a:moveTo>
                    <a:lnTo>
                      <a:pt x="154" y="2"/>
                    </a:lnTo>
                    <a:lnTo>
                      <a:pt x="0" y="157"/>
                    </a:lnTo>
                    <a:lnTo>
                      <a:pt x="122" y="2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96A5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2159000" y="3629025"/>
                <a:ext cx="95250" cy="165100"/>
              </a:xfrm>
              <a:custGeom>
                <a:avLst/>
                <a:gdLst>
                  <a:gd name="T0" fmla="*/ 23 w 86"/>
                  <a:gd name="T1" fmla="*/ 0 h 148"/>
                  <a:gd name="T2" fmla="*/ 86 w 86"/>
                  <a:gd name="T3" fmla="*/ 100 h 148"/>
                  <a:gd name="T4" fmla="*/ 58 w 86"/>
                  <a:gd name="T5" fmla="*/ 128 h 148"/>
                  <a:gd name="T6" fmla="*/ 0 w 86"/>
                  <a:gd name="T7" fmla="*/ 142 h 148"/>
                  <a:gd name="T8" fmla="*/ 22 w 86"/>
                  <a:gd name="T9" fmla="*/ 0 h 148"/>
                  <a:gd name="T10" fmla="*/ 23 w 86"/>
                  <a:gd name="T11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48">
                    <a:moveTo>
                      <a:pt x="23" y="0"/>
                    </a:moveTo>
                    <a:cubicBezTo>
                      <a:pt x="86" y="100"/>
                      <a:pt x="86" y="100"/>
                      <a:pt x="86" y="100"/>
                    </a:cubicBezTo>
                    <a:cubicBezTo>
                      <a:pt x="58" y="128"/>
                      <a:pt x="58" y="128"/>
                      <a:pt x="58" y="128"/>
                    </a:cubicBezTo>
                    <a:cubicBezTo>
                      <a:pt x="43" y="144"/>
                      <a:pt x="20" y="148"/>
                      <a:pt x="0" y="142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887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20" name="Freeform 47"/>
              <p:cNvSpPr>
                <a:spLocks/>
              </p:cNvSpPr>
              <p:nvPr/>
            </p:nvSpPr>
            <p:spPr bwMode="auto">
              <a:xfrm>
                <a:off x="2184400" y="3629025"/>
                <a:ext cx="144462" cy="111125"/>
              </a:xfrm>
              <a:custGeom>
                <a:avLst/>
                <a:gdLst>
                  <a:gd name="T0" fmla="*/ 91 w 91"/>
                  <a:gd name="T1" fmla="*/ 23 h 70"/>
                  <a:gd name="T2" fmla="*/ 91 w 91"/>
                  <a:gd name="T3" fmla="*/ 24 h 70"/>
                  <a:gd name="T4" fmla="*/ 44 w 91"/>
                  <a:gd name="T5" fmla="*/ 70 h 70"/>
                  <a:gd name="T6" fmla="*/ 0 w 91"/>
                  <a:gd name="T7" fmla="*/ 0 h 70"/>
                  <a:gd name="T8" fmla="*/ 91 w 91"/>
                  <a:gd name="T9" fmla="*/ 2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0">
                    <a:moveTo>
                      <a:pt x="91" y="23"/>
                    </a:moveTo>
                    <a:lnTo>
                      <a:pt x="91" y="24"/>
                    </a:lnTo>
                    <a:lnTo>
                      <a:pt x="44" y="70"/>
                    </a:lnTo>
                    <a:lnTo>
                      <a:pt x="0" y="0"/>
                    </a:lnTo>
                    <a:lnTo>
                      <a:pt x="91" y="23"/>
                    </a:lnTo>
                    <a:close/>
                  </a:path>
                </a:pathLst>
              </a:custGeom>
              <a:solidFill>
                <a:srgbClr val="E44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21" name="Freeform 48"/>
              <p:cNvSpPr>
                <a:spLocks/>
              </p:cNvSpPr>
              <p:nvPr/>
            </p:nvSpPr>
            <p:spPr bwMode="auto">
              <a:xfrm>
                <a:off x="2184400" y="3506788"/>
                <a:ext cx="144462" cy="158750"/>
              </a:xfrm>
              <a:custGeom>
                <a:avLst/>
                <a:gdLst>
                  <a:gd name="T0" fmla="*/ 0 w 91"/>
                  <a:gd name="T1" fmla="*/ 77 h 100"/>
                  <a:gd name="T2" fmla="*/ 0 w 91"/>
                  <a:gd name="T3" fmla="*/ 76 h 100"/>
                  <a:gd name="T4" fmla="*/ 75 w 91"/>
                  <a:gd name="T5" fmla="*/ 0 h 100"/>
                  <a:gd name="T6" fmla="*/ 91 w 91"/>
                  <a:gd name="T7" fmla="*/ 100 h 100"/>
                  <a:gd name="T8" fmla="*/ 0 w 91"/>
                  <a:gd name="T9" fmla="*/ 7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00">
                    <a:moveTo>
                      <a:pt x="0" y="77"/>
                    </a:moveTo>
                    <a:lnTo>
                      <a:pt x="0" y="76"/>
                    </a:lnTo>
                    <a:lnTo>
                      <a:pt x="75" y="0"/>
                    </a:lnTo>
                    <a:lnTo>
                      <a:pt x="91" y="100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FFE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23" name="Freeform 49"/>
              <p:cNvSpPr>
                <a:spLocks/>
              </p:cNvSpPr>
              <p:nvPr/>
            </p:nvSpPr>
            <p:spPr bwMode="auto">
              <a:xfrm>
                <a:off x="2105025" y="3627438"/>
                <a:ext cx="79375" cy="160338"/>
              </a:xfrm>
              <a:custGeom>
                <a:avLst/>
                <a:gdLst>
                  <a:gd name="T0" fmla="*/ 70 w 71"/>
                  <a:gd name="T1" fmla="*/ 1 h 143"/>
                  <a:gd name="T2" fmla="*/ 48 w 71"/>
                  <a:gd name="T3" fmla="*/ 143 h 143"/>
                  <a:gd name="T4" fmla="*/ 23 w 71"/>
                  <a:gd name="T5" fmla="*/ 128 h 143"/>
                  <a:gd name="T6" fmla="*/ 24 w 71"/>
                  <a:gd name="T7" fmla="*/ 47 h 143"/>
                  <a:gd name="T8" fmla="*/ 71 w 71"/>
                  <a:gd name="T9" fmla="*/ 0 h 143"/>
                  <a:gd name="T10" fmla="*/ 71 w 71"/>
                  <a:gd name="T11" fmla="*/ 1 h 143"/>
                  <a:gd name="T12" fmla="*/ 70 w 71"/>
                  <a:gd name="T13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143">
                    <a:moveTo>
                      <a:pt x="70" y="1"/>
                    </a:moveTo>
                    <a:cubicBezTo>
                      <a:pt x="48" y="143"/>
                      <a:pt x="48" y="143"/>
                      <a:pt x="48" y="143"/>
                    </a:cubicBezTo>
                    <a:cubicBezTo>
                      <a:pt x="39" y="140"/>
                      <a:pt x="30" y="135"/>
                      <a:pt x="23" y="128"/>
                    </a:cubicBezTo>
                    <a:cubicBezTo>
                      <a:pt x="0" y="106"/>
                      <a:pt x="1" y="70"/>
                      <a:pt x="24" y="47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"/>
                      <a:pt x="71" y="1"/>
                      <a:pt x="71" y="1"/>
                    </a:cubicBezTo>
                    <a:lnTo>
                      <a:pt x="70" y="1"/>
                    </a:lnTo>
                    <a:close/>
                  </a:path>
                </a:pathLst>
              </a:custGeom>
              <a:solidFill>
                <a:srgbClr val="ECE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24" name="Freeform 50"/>
              <p:cNvSpPr>
                <a:spLocks/>
              </p:cNvSpPr>
              <p:nvPr/>
            </p:nvSpPr>
            <p:spPr bwMode="auto">
              <a:xfrm>
                <a:off x="2528888" y="3163888"/>
                <a:ext cx="203200" cy="249238"/>
              </a:xfrm>
              <a:custGeom>
                <a:avLst/>
                <a:gdLst>
                  <a:gd name="T0" fmla="*/ 106 w 128"/>
                  <a:gd name="T1" fmla="*/ 0 h 157"/>
                  <a:gd name="T2" fmla="*/ 128 w 128"/>
                  <a:gd name="T3" fmla="*/ 59 h 157"/>
                  <a:gd name="T4" fmla="*/ 32 w 128"/>
                  <a:gd name="T5" fmla="*/ 157 h 157"/>
                  <a:gd name="T6" fmla="*/ 0 w 128"/>
                  <a:gd name="T7" fmla="*/ 155 h 157"/>
                  <a:gd name="T8" fmla="*/ 106 w 128"/>
                  <a:gd name="T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57">
                    <a:moveTo>
                      <a:pt x="106" y="0"/>
                    </a:moveTo>
                    <a:lnTo>
                      <a:pt x="128" y="59"/>
                    </a:lnTo>
                    <a:lnTo>
                      <a:pt x="32" y="157"/>
                    </a:lnTo>
                    <a:lnTo>
                      <a:pt x="0" y="155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829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25" name="Freeform 51"/>
              <p:cNvSpPr>
                <a:spLocks/>
              </p:cNvSpPr>
              <p:nvPr/>
            </p:nvSpPr>
            <p:spPr bwMode="auto">
              <a:xfrm>
                <a:off x="2514600" y="3371850"/>
                <a:ext cx="193675" cy="198438"/>
              </a:xfrm>
              <a:custGeom>
                <a:avLst/>
                <a:gdLst>
                  <a:gd name="T0" fmla="*/ 1 w 122"/>
                  <a:gd name="T1" fmla="*/ 125 h 125"/>
                  <a:gd name="T2" fmla="*/ 0 w 122"/>
                  <a:gd name="T3" fmla="*/ 124 h 125"/>
                  <a:gd name="T4" fmla="*/ 122 w 122"/>
                  <a:gd name="T5" fmla="*/ 0 h 125"/>
                  <a:gd name="T6" fmla="*/ 115 w 122"/>
                  <a:gd name="T7" fmla="*/ 66 h 125"/>
                  <a:gd name="T8" fmla="*/ 1 w 122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5">
                    <a:moveTo>
                      <a:pt x="1" y="125"/>
                    </a:moveTo>
                    <a:lnTo>
                      <a:pt x="0" y="124"/>
                    </a:lnTo>
                    <a:lnTo>
                      <a:pt x="122" y="0"/>
                    </a:lnTo>
                    <a:lnTo>
                      <a:pt x="115" y="66"/>
                    </a:lnTo>
                    <a:lnTo>
                      <a:pt x="1" y="125"/>
                    </a:lnTo>
                    <a:close/>
                  </a:path>
                </a:pathLst>
              </a:custGeom>
              <a:solidFill>
                <a:srgbClr val="829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26" name="Freeform 52"/>
              <p:cNvSpPr>
                <a:spLocks/>
              </p:cNvSpPr>
              <p:nvPr/>
            </p:nvSpPr>
            <p:spPr bwMode="auto">
              <a:xfrm>
                <a:off x="2405063" y="3568700"/>
                <a:ext cx="111125" cy="241300"/>
              </a:xfrm>
              <a:custGeom>
                <a:avLst/>
                <a:gdLst>
                  <a:gd name="T0" fmla="*/ 70 w 70"/>
                  <a:gd name="T1" fmla="*/ 1 h 152"/>
                  <a:gd name="T2" fmla="*/ 19 w 70"/>
                  <a:gd name="T3" fmla="*/ 152 h 152"/>
                  <a:gd name="T4" fmla="*/ 18 w 70"/>
                  <a:gd name="T5" fmla="*/ 152 h 152"/>
                  <a:gd name="T6" fmla="*/ 0 w 70"/>
                  <a:gd name="T7" fmla="*/ 70 h 152"/>
                  <a:gd name="T8" fmla="*/ 69 w 70"/>
                  <a:gd name="T9" fmla="*/ 0 h 152"/>
                  <a:gd name="T10" fmla="*/ 70 w 70"/>
                  <a:gd name="T11" fmla="*/ 1 h 152"/>
                  <a:gd name="T12" fmla="*/ 70 w 70"/>
                  <a:gd name="T13" fmla="*/ 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52">
                    <a:moveTo>
                      <a:pt x="70" y="1"/>
                    </a:moveTo>
                    <a:lnTo>
                      <a:pt x="19" y="152"/>
                    </a:lnTo>
                    <a:lnTo>
                      <a:pt x="18" y="152"/>
                    </a:lnTo>
                    <a:lnTo>
                      <a:pt x="0" y="70"/>
                    </a:lnTo>
                    <a:lnTo>
                      <a:pt x="69" y="0"/>
                    </a:lnTo>
                    <a:lnTo>
                      <a:pt x="70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rgbClr val="EFB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27" name="Freeform 53"/>
              <p:cNvSpPr>
                <a:spLocks/>
              </p:cNvSpPr>
              <p:nvPr/>
            </p:nvSpPr>
            <p:spPr bwMode="auto">
              <a:xfrm>
                <a:off x="2738438" y="3160713"/>
                <a:ext cx="195262" cy="244475"/>
              </a:xfrm>
              <a:custGeom>
                <a:avLst/>
                <a:gdLst>
                  <a:gd name="T0" fmla="*/ 0 w 176"/>
                  <a:gd name="T1" fmla="*/ 163 h 219"/>
                  <a:gd name="T2" fmla="*/ 146 w 176"/>
                  <a:gd name="T3" fmla="*/ 16 h 219"/>
                  <a:gd name="T4" fmla="*/ 176 w 176"/>
                  <a:gd name="T5" fmla="*/ 0 h 219"/>
                  <a:gd name="T6" fmla="*/ 107 w 176"/>
                  <a:gd name="T7" fmla="*/ 219 h 219"/>
                  <a:gd name="T8" fmla="*/ 0 w 176"/>
                  <a:gd name="T9" fmla="*/ 16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219">
                    <a:moveTo>
                      <a:pt x="0" y="163"/>
                    </a:moveTo>
                    <a:cubicBezTo>
                      <a:pt x="146" y="16"/>
                      <a:pt x="146" y="16"/>
                      <a:pt x="146" y="16"/>
                    </a:cubicBezTo>
                    <a:cubicBezTo>
                      <a:pt x="155" y="8"/>
                      <a:pt x="165" y="2"/>
                      <a:pt x="176" y="0"/>
                    </a:cubicBezTo>
                    <a:cubicBezTo>
                      <a:pt x="107" y="219"/>
                      <a:pt x="107" y="219"/>
                      <a:pt x="107" y="219"/>
                    </a:cubicBezTo>
                    <a:lnTo>
                      <a:pt x="0" y="163"/>
                    </a:lnTo>
                    <a:close/>
                  </a:path>
                </a:pathLst>
              </a:custGeom>
              <a:solidFill>
                <a:srgbClr val="F5B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28" name="Freeform 54"/>
              <p:cNvSpPr>
                <a:spLocks/>
              </p:cNvSpPr>
              <p:nvPr/>
            </p:nvSpPr>
            <p:spPr bwMode="auto">
              <a:xfrm>
                <a:off x="2254250" y="3679825"/>
                <a:ext cx="179387" cy="168275"/>
              </a:xfrm>
              <a:custGeom>
                <a:avLst/>
                <a:gdLst>
                  <a:gd name="T0" fmla="*/ 71 w 161"/>
                  <a:gd name="T1" fmla="*/ 89 h 150"/>
                  <a:gd name="T2" fmla="*/ 63 w 161"/>
                  <a:gd name="T3" fmla="*/ 150 h 150"/>
                  <a:gd name="T4" fmla="*/ 0 w 161"/>
                  <a:gd name="T5" fmla="*/ 144 h 150"/>
                  <a:gd name="T6" fmla="*/ 14 w 161"/>
                  <a:gd name="T7" fmla="*/ 122 h 150"/>
                  <a:gd name="T8" fmla="*/ 135 w 161"/>
                  <a:gd name="T9" fmla="*/ 0 h 150"/>
                  <a:gd name="T10" fmla="*/ 161 w 161"/>
                  <a:gd name="T11" fmla="*/ 117 h 150"/>
                  <a:gd name="T12" fmla="*/ 71 w 161"/>
                  <a:gd name="T13" fmla="*/ 89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150">
                    <a:moveTo>
                      <a:pt x="71" y="89"/>
                    </a:moveTo>
                    <a:cubicBezTo>
                      <a:pt x="63" y="150"/>
                      <a:pt x="63" y="150"/>
                      <a:pt x="63" y="150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3" y="136"/>
                      <a:pt x="7" y="128"/>
                      <a:pt x="14" y="122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61" y="117"/>
                      <a:pt x="161" y="117"/>
                      <a:pt x="161" y="117"/>
                    </a:cubicBezTo>
                    <a:lnTo>
                      <a:pt x="71" y="89"/>
                    </a:lnTo>
                    <a:close/>
                  </a:path>
                </a:pathLst>
              </a:custGeom>
              <a:solidFill>
                <a:srgbClr val="98A2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29" name="Freeform 55"/>
              <p:cNvSpPr>
                <a:spLocks/>
              </p:cNvSpPr>
              <p:nvPr/>
            </p:nvSpPr>
            <p:spPr bwMode="auto">
              <a:xfrm>
                <a:off x="2697163" y="3341688"/>
                <a:ext cx="160337" cy="134938"/>
              </a:xfrm>
              <a:custGeom>
                <a:avLst/>
                <a:gdLst>
                  <a:gd name="T0" fmla="*/ 101 w 101"/>
                  <a:gd name="T1" fmla="*/ 40 h 85"/>
                  <a:gd name="T2" fmla="*/ 0 w 101"/>
                  <a:gd name="T3" fmla="*/ 85 h 85"/>
                  <a:gd name="T4" fmla="*/ 0 w 101"/>
                  <a:gd name="T5" fmla="*/ 85 h 85"/>
                  <a:gd name="T6" fmla="*/ 7 w 101"/>
                  <a:gd name="T7" fmla="*/ 19 h 85"/>
                  <a:gd name="T8" fmla="*/ 26 w 101"/>
                  <a:gd name="T9" fmla="*/ 0 h 85"/>
                  <a:gd name="T10" fmla="*/ 101 w 101"/>
                  <a:gd name="T11" fmla="*/ 40 h 85"/>
                  <a:gd name="T12" fmla="*/ 101 w 101"/>
                  <a:gd name="T13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85">
                    <a:moveTo>
                      <a:pt x="101" y="40"/>
                    </a:moveTo>
                    <a:lnTo>
                      <a:pt x="0" y="85"/>
                    </a:lnTo>
                    <a:lnTo>
                      <a:pt x="0" y="85"/>
                    </a:lnTo>
                    <a:lnTo>
                      <a:pt x="7" y="19"/>
                    </a:lnTo>
                    <a:lnTo>
                      <a:pt x="26" y="0"/>
                    </a:lnTo>
                    <a:lnTo>
                      <a:pt x="101" y="40"/>
                    </a:lnTo>
                    <a:lnTo>
                      <a:pt x="101" y="40"/>
                    </a:lnTo>
                    <a:close/>
                  </a:path>
                </a:pathLst>
              </a:custGeom>
              <a:solidFill>
                <a:srgbClr val="B0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0" name="Freeform 56"/>
              <p:cNvSpPr>
                <a:spLocks/>
              </p:cNvSpPr>
              <p:nvPr/>
            </p:nvSpPr>
            <p:spPr bwMode="auto">
              <a:xfrm>
                <a:off x="2516188" y="3476625"/>
                <a:ext cx="180975" cy="206375"/>
              </a:xfrm>
              <a:custGeom>
                <a:avLst/>
                <a:gdLst>
                  <a:gd name="T0" fmla="*/ 114 w 114"/>
                  <a:gd name="T1" fmla="*/ 0 h 130"/>
                  <a:gd name="T2" fmla="*/ 107 w 114"/>
                  <a:gd name="T3" fmla="*/ 64 h 130"/>
                  <a:gd name="T4" fmla="*/ 43 w 114"/>
                  <a:gd name="T5" fmla="*/ 130 h 130"/>
                  <a:gd name="T6" fmla="*/ 0 w 114"/>
                  <a:gd name="T7" fmla="*/ 59 h 130"/>
                  <a:gd name="T8" fmla="*/ 114 w 114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0">
                    <a:moveTo>
                      <a:pt x="114" y="0"/>
                    </a:moveTo>
                    <a:lnTo>
                      <a:pt x="107" y="64"/>
                    </a:lnTo>
                    <a:lnTo>
                      <a:pt x="43" y="130"/>
                    </a:lnTo>
                    <a:lnTo>
                      <a:pt x="0" y="59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EFB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1" name="Freeform 57"/>
              <p:cNvSpPr>
                <a:spLocks/>
              </p:cNvSpPr>
              <p:nvPr/>
            </p:nvSpPr>
            <p:spPr bwMode="auto">
              <a:xfrm>
                <a:off x="2857500" y="3157538"/>
                <a:ext cx="161925" cy="247650"/>
              </a:xfrm>
              <a:custGeom>
                <a:avLst/>
                <a:gdLst>
                  <a:gd name="T0" fmla="*/ 122 w 145"/>
                  <a:gd name="T1" fmla="*/ 20 h 223"/>
                  <a:gd name="T2" fmla="*/ 121 w 145"/>
                  <a:gd name="T3" fmla="*/ 100 h 223"/>
                  <a:gd name="T4" fmla="*/ 0 w 145"/>
                  <a:gd name="T5" fmla="*/ 223 h 223"/>
                  <a:gd name="T6" fmla="*/ 0 w 145"/>
                  <a:gd name="T7" fmla="*/ 222 h 223"/>
                  <a:gd name="T8" fmla="*/ 69 w 145"/>
                  <a:gd name="T9" fmla="*/ 3 h 223"/>
                  <a:gd name="T10" fmla="*/ 122 w 145"/>
                  <a:gd name="T11" fmla="*/ 2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" h="223">
                    <a:moveTo>
                      <a:pt x="122" y="20"/>
                    </a:moveTo>
                    <a:cubicBezTo>
                      <a:pt x="145" y="42"/>
                      <a:pt x="144" y="78"/>
                      <a:pt x="121" y="100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88" y="0"/>
                      <a:pt x="108" y="5"/>
                      <a:pt x="122" y="20"/>
                    </a:cubicBezTo>
                    <a:close/>
                  </a:path>
                </a:pathLst>
              </a:custGeom>
              <a:solidFill>
                <a:srgbClr val="98A2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2" name="Freeform 58"/>
              <p:cNvSpPr>
                <a:spLocks/>
              </p:cNvSpPr>
              <p:nvPr/>
            </p:nvSpPr>
            <p:spPr bwMode="auto">
              <a:xfrm>
                <a:off x="2246313" y="3840163"/>
                <a:ext cx="77787" cy="85725"/>
              </a:xfrm>
              <a:custGeom>
                <a:avLst/>
                <a:gdLst>
                  <a:gd name="T0" fmla="*/ 62 w 70"/>
                  <a:gd name="T1" fmla="*/ 76 h 76"/>
                  <a:gd name="T2" fmla="*/ 20 w 70"/>
                  <a:gd name="T3" fmla="*/ 59 h 76"/>
                  <a:gd name="T4" fmla="*/ 7 w 70"/>
                  <a:gd name="T5" fmla="*/ 0 h 76"/>
                  <a:gd name="T6" fmla="*/ 70 w 70"/>
                  <a:gd name="T7" fmla="*/ 6 h 76"/>
                  <a:gd name="T8" fmla="*/ 62 w 70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6">
                    <a:moveTo>
                      <a:pt x="62" y="76"/>
                    </a:moveTo>
                    <a:cubicBezTo>
                      <a:pt x="47" y="76"/>
                      <a:pt x="31" y="70"/>
                      <a:pt x="20" y="59"/>
                    </a:cubicBezTo>
                    <a:cubicBezTo>
                      <a:pt x="3" y="43"/>
                      <a:pt x="0" y="20"/>
                      <a:pt x="7" y="0"/>
                    </a:cubicBezTo>
                    <a:cubicBezTo>
                      <a:pt x="70" y="6"/>
                      <a:pt x="70" y="6"/>
                      <a:pt x="70" y="6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F26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3" name="Freeform 59"/>
              <p:cNvSpPr>
                <a:spLocks/>
              </p:cNvSpPr>
              <p:nvPr/>
            </p:nvSpPr>
            <p:spPr bwMode="auto">
              <a:xfrm>
                <a:off x="2686050" y="3405188"/>
                <a:ext cx="171450" cy="173038"/>
              </a:xfrm>
              <a:custGeom>
                <a:avLst/>
                <a:gdLst>
                  <a:gd name="T0" fmla="*/ 7 w 108"/>
                  <a:gd name="T1" fmla="*/ 45 h 109"/>
                  <a:gd name="T2" fmla="*/ 108 w 108"/>
                  <a:gd name="T3" fmla="*/ 0 h 109"/>
                  <a:gd name="T4" fmla="*/ 108 w 108"/>
                  <a:gd name="T5" fmla="*/ 0 h 109"/>
                  <a:gd name="T6" fmla="*/ 108 w 108"/>
                  <a:gd name="T7" fmla="*/ 0 h 109"/>
                  <a:gd name="T8" fmla="*/ 0 w 108"/>
                  <a:gd name="T9" fmla="*/ 109 h 109"/>
                  <a:gd name="T10" fmla="*/ 7 w 108"/>
                  <a:gd name="T11" fmla="*/ 45 h 109"/>
                  <a:gd name="T12" fmla="*/ 7 w 108"/>
                  <a:gd name="T13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09">
                    <a:moveTo>
                      <a:pt x="7" y="45"/>
                    </a:moveTo>
                    <a:lnTo>
                      <a:pt x="108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0" y="109"/>
                    </a:lnTo>
                    <a:lnTo>
                      <a:pt x="7" y="45"/>
                    </a:lnTo>
                    <a:lnTo>
                      <a:pt x="7" y="45"/>
                    </a:lnTo>
                    <a:close/>
                  </a:path>
                </a:pathLst>
              </a:custGeom>
              <a:solidFill>
                <a:srgbClr val="8559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4" name="Freeform 60"/>
              <p:cNvSpPr>
                <a:spLocks/>
              </p:cNvSpPr>
              <p:nvPr/>
            </p:nvSpPr>
            <p:spPr bwMode="auto">
              <a:xfrm>
                <a:off x="2314575" y="3848100"/>
                <a:ext cx="98425" cy="77788"/>
              </a:xfrm>
              <a:custGeom>
                <a:avLst/>
                <a:gdLst>
                  <a:gd name="T0" fmla="*/ 88 w 88"/>
                  <a:gd name="T1" fmla="*/ 7 h 70"/>
                  <a:gd name="T2" fmla="*/ 41 w 88"/>
                  <a:gd name="T3" fmla="*/ 54 h 70"/>
                  <a:gd name="T4" fmla="*/ 0 w 88"/>
                  <a:gd name="T5" fmla="*/ 70 h 70"/>
                  <a:gd name="T6" fmla="*/ 8 w 88"/>
                  <a:gd name="T7" fmla="*/ 0 h 70"/>
                  <a:gd name="T8" fmla="*/ 88 w 88"/>
                  <a:gd name="T9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70">
                    <a:moveTo>
                      <a:pt x="88" y="7"/>
                    </a:moveTo>
                    <a:cubicBezTo>
                      <a:pt x="41" y="54"/>
                      <a:pt x="41" y="54"/>
                      <a:pt x="41" y="54"/>
                    </a:cubicBezTo>
                    <a:cubicBezTo>
                      <a:pt x="30" y="65"/>
                      <a:pt x="15" y="70"/>
                      <a:pt x="0" y="7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F276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5" name="Freeform 61"/>
              <p:cNvSpPr>
                <a:spLocks/>
              </p:cNvSpPr>
              <p:nvPr/>
            </p:nvSpPr>
            <p:spPr bwMode="auto">
              <a:xfrm>
                <a:off x="2433638" y="3570288"/>
                <a:ext cx="150812" cy="258763"/>
              </a:xfrm>
              <a:custGeom>
                <a:avLst/>
                <a:gdLst>
                  <a:gd name="T0" fmla="*/ 1 w 95"/>
                  <a:gd name="T1" fmla="*/ 151 h 163"/>
                  <a:gd name="T2" fmla="*/ 52 w 95"/>
                  <a:gd name="T3" fmla="*/ 0 h 163"/>
                  <a:gd name="T4" fmla="*/ 52 w 95"/>
                  <a:gd name="T5" fmla="*/ 0 h 163"/>
                  <a:gd name="T6" fmla="*/ 95 w 95"/>
                  <a:gd name="T7" fmla="*/ 71 h 163"/>
                  <a:gd name="T8" fmla="*/ 3 w 95"/>
                  <a:gd name="T9" fmla="*/ 163 h 163"/>
                  <a:gd name="T10" fmla="*/ 0 w 95"/>
                  <a:gd name="T11" fmla="*/ 151 h 163"/>
                  <a:gd name="T12" fmla="*/ 1 w 95"/>
                  <a:gd name="T13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63">
                    <a:moveTo>
                      <a:pt x="1" y="151"/>
                    </a:moveTo>
                    <a:lnTo>
                      <a:pt x="52" y="0"/>
                    </a:lnTo>
                    <a:lnTo>
                      <a:pt x="52" y="0"/>
                    </a:lnTo>
                    <a:lnTo>
                      <a:pt x="95" y="71"/>
                    </a:lnTo>
                    <a:lnTo>
                      <a:pt x="3" y="163"/>
                    </a:lnTo>
                    <a:lnTo>
                      <a:pt x="0" y="151"/>
                    </a:lnTo>
                    <a:lnTo>
                      <a:pt x="1" y="151"/>
                    </a:lnTo>
                    <a:close/>
                  </a:path>
                </a:pathLst>
              </a:custGeom>
              <a:solidFill>
                <a:srgbClr val="829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6" name="Freeform 62"/>
              <p:cNvSpPr>
                <a:spLocks/>
              </p:cNvSpPr>
              <p:nvPr/>
            </p:nvSpPr>
            <p:spPr bwMode="auto">
              <a:xfrm>
                <a:off x="2324100" y="3779838"/>
                <a:ext cx="114300" cy="76200"/>
              </a:xfrm>
              <a:custGeom>
                <a:avLst/>
                <a:gdLst>
                  <a:gd name="T0" fmla="*/ 6 w 72"/>
                  <a:gd name="T1" fmla="*/ 0 h 48"/>
                  <a:gd name="T2" fmla="*/ 69 w 72"/>
                  <a:gd name="T3" fmla="*/ 19 h 48"/>
                  <a:gd name="T4" fmla="*/ 72 w 72"/>
                  <a:gd name="T5" fmla="*/ 31 h 48"/>
                  <a:gd name="T6" fmla="*/ 56 w 72"/>
                  <a:gd name="T7" fmla="*/ 48 h 48"/>
                  <a:gd name="T8" fmla="*/ 0 w 72"/>
                  <a:gd name="T9" fmla="*/ 43 h 48"/>
                  <a:gd name="T10" fmla="*/ 6 w 72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8">
                    <a:moveTo>
                      <a:pt x="6" y="0"/>
                    </a:moveTo>
                    <a:lnTo>
                      <a:pt x="69" y="19"/>
                    </a:lnTo>
                    <a:lnTo>
                      <a:pt x="72" y="31"/>
                    </a:lnTo>
                    <a:lnTo>
                      <a:pt x="56" y="48"/>
                    </a:lnTo>
                    <a:lnTo>
                      <a:pt x="0" y="43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47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7" name="Freeform 63"/>
              <p:cNvSpPr>
                <a:spLocks/>
              </p:cNvSpPr>
              <p:nvPr/>
            </p:nvSpPr>
            <p:spPr bwMode="auto">
              <a:xfrm>
                <a:off x="2787650" y="3546475"/>
                <a:ext cx="127000" cy="104775"/>
              </a:xfrm>
              <a:custGeom>
                <a:avLst/>
                <a:gdLst>
                  <a:gd name="T0" fmla="*/ 21 w 80"/>
                  <a:gd name="T1" fmla="*/ 66 h 66"/>
                  <a:gd name="T2" fmla="*/ 20 w 80"/>
                  <a:gd name="T3" fmla="*/ 66 h 66"/>
                  <a:gd name="T4" fmla="*/ 0 w 80"/>
                  <a:gd name="T5" fmla="*/ 13 h 66"/>
                  <a:gd name="T6" fmla="*/ 12 w 80"/>
                  <a:gd name="T7" fmla="*/ 0 h 66"/>
                  <a:gd name="T8" fmla="*/ 80 w 80"/>
                  <a:gd name="T9" fmla="*/ 27 h 66"/>
                  <a:gd name="T10" fmla="*/ 21 w 80"/>
                  <a:gd name="T1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66">
                    <a:moveTo>
                      <a:pt x="21" y="66"/>
                    </a:moveTo>
                    <a:lnTo>
                      <a:pt x="20" y="66"/>
                    </a:lnTo>
                    <a:lnTo>
                      <a:pt x="0" y="13"/>
                    </a:lnTo>
                    <a:lnTo>
                      <a:pt x="12" y="0"/>
                    </a:lnTo>
                    <a:lnTo>
                      <a:pt x="80" y="27"/>
                    </a:lnTo>
                    <a:lnTo>
                      <a:pt x="21" y="66"/>
                    </a:lnTo>
                    <a:close/>
                  </a:path>
                </a:pathLst>
              </a:custGeom>
              <a:solidFill>
                <a:srgbClr val="829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8" name="Freeform 64"/>
              <p:cNvSpPr>
                <a:spLocks/>
              </p:cNvSpPr>
              <p:nvPr/>
            </p:nvSpPr>
            <p:spPr bwMode="auto">
              <a:xfrm>
                <a:off x="2620963" y="3697288"/>
                <a:ext cx="119062" cy="222250"/>
              </a:xfrm>
              <a:custGeom>
                <a:avLst/>
                <a:gdLst>
                  <a:gd name="T0" fmla="*/ 26 w 75"/>
                  <a:gd name="T1" fmla="*/ 0 h 140"/>
                  <a:gd name="T2" fmla="*/ 75 w 75"/>
                  <a:gd name="T3" fmla="*/ 64 h 140"/>
                  <a:gd name="T4" fmla="*/ 0 w 75"/>
                  <a:gd name="T5" fmla="*/ 140 h 140"/>
                  <a:gd name="T6" fmla="*/ 25 w 75"/>
                  <a:gd name="T7" fmla="*/ 0 h 140"/>
                  <a:gd name="T8" fmla="*/ 26 w 75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40">
                    <a:moveTo>
                      <a:pt x="26" y="0"/>
                    </a:moveTo>
                    <a:lnTo>
                      <a:pt x="75" y="64"/>
                    </a:lnTo>
                    <a:lnTo>
                      <a:pt x="0" y="140"/>
                    </a:lnTo>
                    <a:lnTo>
                      <a:pt x="25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A96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39" name="Freeform 65"/>
              <p:cNvSpPr>
                <a:spLocks/>
              </p:cNvSpPr>
              <p:nvPr/>
            </p:nvSpPr>
            <p:spPr bwMode="auto">
              <a:xfrm>
                <a:off x="2660650" y="3567113"/>
                <a:ext cx="158750" cy="130175"/>
              </a:xfrm>
              <a:custGeom>
                <a:avLst/>
                <a:gdLst>
                  <a:gd name="T0" fmla="*/ 1 w 100"/>
                  <a:gd name="T1" fmla="*/ 82 h 82"/>
                  <a:gd name="T2" fmla="*/ 0 w 100"/>
                  <a:gd name="T3" fmla="*/ 80 h 82"/>
                  <a:gd name="T4" fmla="*/ 80 w 100"/>
                  <a:gd name="T5" fmla="*/ 0 h 82"/>
                  <a:gd name="T6" fmla="*/ 100 w 100"/>
                  <a:gd name="T7" fmla="*/ 53 h 82"/>
                  <a:gd name="T8" fmla="*/ 1 w 100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2">
                    <a:moveTo>
                      <a:pt x="1" y="82"/>
                    </a:moveTo>
                    <a:lnTo>
                      <a:pt x="0" y="80"/>
                    </a:lnTo>
                    <a:lnTo>
                      <a:pt x="80" y="0"/>
                    </a:lnTo>
                    <a:lnTo>
                      <a:pt x="100" y="53"/>
                    </a:lnTo>
                    <a:lnTo>
                      <a:pt x="1" y="82"/>
                    </a:lnTo>
                    <a:close/>
                  </a:path>
                </a:pathLst>
              </a:custGeom>
              <a:solidFill>
                <a:srgbClr val="EFB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0" name="Freeform 66"/>
              <p:cNvSpPr>
                <a:spLocks/>
              </p:cNvSpPr>
              <p:nvPr/>
            </p:nvSpPr>
            <p:spPr bwMode="auto">
              <a:xfrm>
                <a:off x="2387600" y="3886200"/>
                <a:ext cx="84137" cy="107950"/>
              </a:xfrm>
              <a:custGeom>
                <a:avLst/>
                <a:gdLst>
                  <a:gd name="T0" fmla="*/ 0 w 75"/>
                  <a:gd name="T1" fmla="*/ 95 h 97"/>
                  <a:gd name="T2" fmla="*/ 17 w 75"/>
                  <a:gd name="T3" fmla="*/ 59 h 97"/>
                  <a:gd name="T4" fmla="*/ 75 w 75"/>
                  <a:gd name="T5" fmla="*/ 0 h 97"/>
                  <a:gd name="T6" fmla="*/ 70 w 75"/>
                  <a:gd name="T7" fmla="*/ 97 h 97"/>
                  <a:gd name="T8" fmla="*/ 0 w 75"/>
                  <a:gd name="T9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97">
                    <a:moveTo>
                      <a:pt x="0" y="95"/>
                    </a:moveTo>
                    <a:cubicBezTo>
                      <a:pt x="1" y="82"/>
                      <a:pt x="7" y="69"/>
                      <a:pt x="17" y="59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0" y="97"/>
                      <a:pt x="70" y="97"/>
                      <a:pt x="70" y="97"/>
                    </a:cubicBez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F47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1" name="Freeform 67"/>
              <p:cNvSpPr>
                <a:spLocks/>
              </p:cNvSpPr>
              <p:nvPr/>
            </p:nvSpPr>
            <p:spPr bwMode="auto">
              <a:xfrm>
                <a:off x="3106738" y="3298825"/>
                <a:ext cx="49212" cy="119063"/>
              </a:xfrm>
              <a:custGeom>
                <a:avLst/>
                <a:gdLst>
                  <a:gd name="T0" fmla="*/ 22 w 45"/>
                  <a:gd name="T1" fmla="*/ 14 h 107"/>
                  <a:gd name="T2" fmla="*/ 21 w 45"/>
                  <a:gd name="T3" fmla="*/ 95 h 107"/>
                  <a:gd name="T4" fmla="*/ 9 w 45"/>
                  <a:gd name="T5" fmla="*/ 107 h 107"/>
                  <a:gd name="T6" fmla="*/ 0 w 45"/>
                  <a:gd name="T7" fmla="*/ 0 h 107"/>
                  <a:gd name="T8" fmla="*/ 22 w 45"/>
                  <a:gd name="T9" fmla="*/ 1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07">
                    <a:moveTo>
                      <a:pt x="22" y="14"/>
                    </a:moveTo>
                    <a:cubicBezTo>
                      <a:pt x="45" y="37"/>
                      <a:pt x="44" y="72"/>
                      <a:pt x="21" y="95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3"/>
                      <a:pt x="16" y="8"/>
                      <a:pt x="22" y="14"/>
                    </a:cubicBezTo>
                    <a:close/>
                  </a:path>
                </a:pathLst>
              </a:custGeom>
              <a:solidFill>
                <a:srgbClr val="FFE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2" name="Freeform 68"/>
              <p:cNvSpPr>
                <a:spLocks/>
              </p:cNvSpPr>
              <p:nvPr/>
            </p:nvSpPr>
            <p:spPr bwMode="auto">
              <a:xfrm>
                <a:off x="3030538" y="3290888"/>
                <a:ext cx="85725" cy="128588"/>
              </a:xfrm>
              <a:custGeom>
                <a:avLst/>
                <a:gdLst>
                  <a:gd name="T0" fmla="*/ 0 w 77"/>
                  <a:gd name="T1" fmla="*/ 27 h 115"/>
                  <a:gd name="T2" fmla="*/ 7 w 77"/>
                  <a:gd name="T3" fmla="*/ 20 h 115"/>
                  <a:gd name="T4" fmla="*/ 68 w 77"/>
                  <a:gd name="T5" fmla="*/ 7 h 115"/>
                  <a:gd name="T6" fmla="*/ 77 w 77"/>
                  <a:gd name="T7" fmla="*/ 114 h 115"/>
                  <a:gd name="T8" fmla="*/ 76 w 77"/>
                  <a:gd name="T9" fmla="*/ 115 h 115"/>
                  <a:gd name="T10" fmla="*/ 0 w 77"/>
                  <a:gd name="T11" fmla="*/ 2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115">
                    <a:moveTo>
                      <a:pt x="0" y="27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23" y="4"/>
                      <a:pt x="47" y="0"/>
                      <a:pt x="68" y="7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6" y="115"/>
                      <a:pt x="76" y="115"/>
                      <a:pt x="76" y="115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B2B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3" name="Freeform 69"/>
              <p:cNvSpPr>
                <a:spLocks/>
              </p:cNvSpPr>
              <p:nvPr/>
            </p:nvSpPr>
            <p:spPr bwMode="auto">
              <a:xfrm>
                <a:off x="2806700" y="3387725"/>
                <a:ext cx="171450" cy="201613"/>
              </a:xfrm>
              <a:custGeom>
                <a:avLst/>
                <a:gdLst>
                  <a:gd name="T0" fmla="*/ 69 w 108"/>
                  <a:gd name="T1" fmla="*/ 127 h 127"/>
                  <a:gd name="T2" fmla="*/ 68 w 108"/>
                  <a:gd name="T3" fmla="*/ 127 h 127"/>
                  <a:gd name="T4" fmla="*/ 0 w 108"/>
                  <a:gd name="T5" fmla="*/ 100 h 127"/>
                  <a:gd name="T6" fmla="*/ 99 w 108"/>
                  <a:gd name="T7" fmla="*/ 0 h 127"/>
                  <a:gd name="T8" fmla="*/ 108 w 108"/>
                  <a:gd name="T9" fmla="*/ 32 h 127"/>
                  <a:gd name="T10" fmla="*/ 69 w 108"/>
                  <a:gd name="T11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27">
                    <a:moveTo>
                      <a:pt x="69" y="127"/>
                    </a:moveTo>
                    <a:lnTo>
                      <a:pt x="68" y="127"/>
                    </a:lnTo>
                    <a:lnTo>
                      <a:pt x="0" y="100"/>
                    </a:lnTo>
                    <a:lnTo>
                      <a:pt x="99" y="0"/>
                    </a:lnTo>
                    <a:lnTo>
                      <a:pt x="108" y="32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DB5C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4" name="Freeform 70"/>
              <p:cNvSpPr>
                <a:spLocks/>
              </p:cNvSpPr>
              <p:nvPr/>
            </p:nvSpPr>
            <p:spPr bwMode="auto">
              <a:xfrm>
                <a:off x="2465388" y="3873500"/>
                <a:ext cx="31750" cy="122238"/>
              </a:xfrm>
              <a:custGeom>
                <a:avLst/>
                <a:gdLst>
                  <a:gd name="T0" fmla="*/ 20 w 20"/>
                  <a:gd name="T1" fmla="*/ 77 h 77"/>
                  <a:gd name="T2" fmla="*/ 0 w 20"/>
                  <a:gd name="T3" fmla="*/ 76 h 77"/>
                  <a:gd name="T4" fmla="*/ 4 w 20"/>
                  <a:gd name="T5" fmla="*/ 8 h 77"/>
                  <a:gd name="T6" fmla="*/ 12 w 20"/>
                  <a:gd name="T7" fmla="*/ 0 h 77"/>
                  <a:gd name="T8" fmla="*/ 14 w 20"/>
                  <a:gd name="T9" fmla="*/ 3 h 77"/>
                  <a:gd name="T10" fmla="*/ 20 w 20"/>
                  <a:gd name="T1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7">
                    <a:moveTo>
                      <a:pt x="20" y="77"/>
                    </a:moveTo>
                    <a:lnTo>
                      <a:pt x="0" y="76"/>
                    </a:lnTo>
                    <a:lnTo>
                      <a:pt x="4" y="8"/>
                    </a:lnTo>
                    <a:lnTo>
                      <a:pt x="12" y="0"/>
                    </a:lnTo>
                    <a:lnTo>
                      <a:pt x="14" y="3"/>
                    </a:lnTo>
                    <a:lnTo>
                      <a:pt x="20" y="77"/>
                    </a:lnTo>
                    <a:close/>
                  </a:path>
                </a:pathLst>
              </a:custGeom>
              <a:solidFill>
                <a:srgbClr val="BD7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5" name="Freeform 71"/>
              <p:cNvSpPr>
                <a:spLocks/>
              </p:cNvSpPr>
              <p:nvPr/>
            </p:nvSpPr>
            <p:spPr bwMode="auto">
              <a:xfrm>
                <a:off x="2560638" y="3694113"/>
                <a:ext cx="101600" cy="225425"/>
              </a:xfrm>
              <a:custGeom>
                <a:avLst/>
                <a:gdLst>
                  <a:gd name="T0" fmla="*/ 0 w 64"/>
                  <a:gd name="T1" fmla="*/ 64 h 142"/>
                  <a:gd name="T2" fmla="*/ 63 w 64"/>
                  <a:gd name="T3" fmla="*/ 0 h 142"/>
                  <a:gd name="T4" fmla="*/ 64 w 64"/>
                  <a:gd name="T5" fmla="*/ 2 h 142"/>
                  <a:gd name="T6" fmla="*/ 63 w 64"/>
                  <a:gd name="T7" fmla="*/ 2 h 142"/>
                  <a:gd name="T8" fmla="*/ 38 w 64"/>
                  <a:gd name="T9" fmla="*/ 142 h 142"/>
                  <a:gd name="T10" fmla="*/ 37 w 64"/>
                  <a:gd name="T11" fmla="*/ 142 h 142"/>
                  <a:gd name="T12" fmla="*/ 0 w 64"/>
                  <a:gd name="T13" fmla="*/ 6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42">
                    <a:moveTo>
                      <a:pt x="0" y="64"/>
                    </a:moveTo>
                    <a:lnTo>
                      <a:pt x="63" y="0"/>
                    </a:lnTo>
                    <a:lnTo>
                      <a:pt x="64" y="2"/>
                    </a:lnTo>
                    <a:lnTo>
                      <a:pt x="63" y="2"/>
                    </a:lnTo>
                    <a:lnTo>
                      <a:pt x="38" y="142"/>
                    </a:lnTo>
                    <a:lnTo>
                      <a:pt x="37" y="142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E303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6" name="Freeform 72"/>
              <p:cNvSpPr>
                <a:spLocks/>
              </p:cNvSpPr>
              <p:nvPr/>
            </p:nvSpPr>
            <p:spPr bwMode="auto">
              <a:xfrm>
                <a:off x="2484438" y="3795713"/>
                <a:ext cx="134937" cy="125413"/>
              </a:xfrm>
              <a:custGeom>
                <a:avLst/>
                <a:gdLst>
                  <a:gd name="T0" fmla="*/ 85 w 85"/>
                  <a:gd name="T1" fmla="*/ 79 h 79"/>
                  <a:gd name="T2" fmla="*/ 1 w 85"/>
                  <a:gd name="T3" fmla="*/ 50 h 79"/>
                  <a:gd name="T4" fmla="*/ 2 w 85"/>
                  <a:gd name="T5" fmla="*/ 52 h 79"/>
                  <a:gd name="T6" fmla="*/ 0 w 85"/>
                  <a:gd name="T7" fmla="*/ 49 h 79"/>
                  <a:gd name="T8" fmla="*/ 48 w 85"/>
                  <a:gd name="T9" fmla="*/ 0 h 79"/>
                  <a:gd name="T10" fmla="*/ 85 w 85"/>
                  <a:gd name="T11" fmla="*/ 78 h 79"/>
                  <a:gd name="T12" fmla="*/ 85 w 85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9">
                    <a:moveTo>
                      <a:pt x="85" y="79"/>
                    </a:moveTo>
                    <a:lnTo>
                      <a:pt x="1" y="50"/>
                    </a:lnTo>
                    <a:lnTo>
                      <a:pt x="2" y="52"/>
                    </a:lnTo>
                    <a:lnTo>
                      <a:pt x="0" y="49"/>
                    </a:lnTo>
                    <a:lnTo>
                      <a:pt x="48" y="0"/>
                    </a:lnTo>
                    <a:lnTo>
                      <a:pt x="85" y="78"/>
                    </a:lnTo>
                    <a:lnTo>
                      <a:pt x="85" y="79"/>
                    </a:lnTo>
                    <a:close/>
                  </a:path>
                </a:pathLst>
              </a:custGeom>
              <a:solidFill>
                <a:srgbClr val="AC4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7" name="Freeform 73"/>
              <p:cNvSpPr>
                <a:spLocks/>
              </p:cNvSpPr>
              <p:nvPr/>
            </p:nvSpPr>
            <p:spPr bwMode="auto">
              <a:xfrm>
                <a:off x="2662238" y="3651250"/>
                <a:ext cx="176212" cy="147638"/>
              </a:xfrm>
              <a:custGeom>
                <a:avLst/>
                <a:gdLst>
                  <a:gd name="T0" fmla="*/ 99 w 111"/>
                  <a:gd name="T1" fmla="*/ 0 h 93"/>
                  <a:gd name="T2" fmla="*/ 111 w 111"/>
                  <a:gd name="T3" fmla="*/ 30 h 93"/>
                  <a:gd name="T4" fmla="*/ 49 w 111"/>
                  <a:gd name="T5" fmla="*/ 93 h 93"/>
                  <a:gd name="T6" fmla="*/ 0 w 111"/>
                  <a:gd name="T7" fmla="*/ 29 h 93"/>
                  <a:gd name="T8" fmla="*/ 99 w 111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93">
                    <a:moveTo>
                      <a:pt x="99" y="0"/>
                    </a:moveTo>
                    <a:lnTo>
                      <a:pt x="111" y="30"/>
                    </a:lnTo>
                    <a:lnTo>
                      <a:pt x="49" y="93"/>
                    </a:lnTo>
                    <a:lnTo>
                      <a:pt x="0" y="2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FFD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8" name="Freeform 74"/>
              <p:cNvSpPr>
                <a:spLocks/>
              </p:cNvSpPr>
              <p:nvPr/>
            </p:nvSpPr>
            <p:spPr bwMode="auto">
              <a:xfrm>
                <a:off x="2978150" y="3421063"/>
                <a:ext cx="134937" cy="111125"/>
              </a:xfrm>
              <a:custGeom>
                <a:avLst/>
                <a:gdLst>
                  <a:gd name="T0" fmla="*/ 0 w 85"/>
                  <a:gd name="T1" fmla="*/ 11 h 70"/>
                  <a:gd name="T2" fmla="*/ 85 w 85"/>
                  <a:gd name="T3" fmla="*/ 0 h 70"/>
                  <a:gd name="T4" fmla="*/ 17 w 85"/>
                  <a:gd name="T5" fmla="*/ 70 h 70"/>
                  <a:gd name="T6" fmla="*/ 0 w 85"/>
                  <a:gd name="T7" fmla="*/ 11 h 70"/>
                  <a:gd name="T8" fmla="*/ 0 w 85"/>
                  <a:gd name="T9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70">
                    <a:moveTo>
                      <a:pt x="0" y="11"/>
                    </a:moveTo>
                    <a:lnTo>
                      <a:pt x="85" y="0"/>
                    </a:lnTo>
                    <a:lnTo>
                      <a:pt x="17" y="7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51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49" name="Freeform 75"/>
              <p:cNvSpPr>
                <a:spLocks/>
              </p:cNvSpPr>
              <p:nvPr/>
            </p:nvSpPr>
            <p:spPr bwMode="auto">
              <a:xfrm>
                <a:off x="2914650" y="3438525"/>
                <a:ext cx="90487" cy="158750"/>
              </a:xfrm>
              <a:custGeom>
                <a:avLst/>
                <a:gdLst>
                  <a:gd name="T0" fmla="*/ 1 w 57"/>
                  <a:gd name="T1" fmla="*/ 95 h 100"/>
                  <a:gd name="T2" fmla="*/ 40 w 57"/>
                  <a:gd name="T3" fmla="*/ 0 h 100"/>
                  <a:gd name="T4" fmla="*/ 57 w 57"/>
                  <a:gd name="T5" fmla="*/ 59 h 100"/>
                  <a:gd name="T6" fmla="*/ 15 w 57"/>
                  <a:gd name="T7" fmla="*/ 100 h 100"/>
                  <a:gd name="T8" fmla="*/ 0 w 57"/>
                  <a:gd name="T9" fmla="*/ 95 h 100"/>
                  <a:gd name="T10" fmla="*/ 1 w 57"/>
                  <a:gd name="T11" fmla="*/ 9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100">
                    <a:moveTo>
                      <a:pt x="1" y="95"/>
                    </a:moveTo>
                    <a:lnTo>
                      <a:pt x="40" y="0"/>
                    </a:lnTo>
                    <a:lnTo>
                      <a:pt x="57" y="59"/>
                    </a:lnTo>
                    <a:lnTo>
                      <a:pt x="15" y="100"/>
                    </a:lnTo>
                    <a:lnTo>
                      <a:pt x="0" y="95"/>
                    </a:lnTo>
                    <a:lnTo>
                      <a:pt x="1" y="95"/>
                    </a:lnTo>
                    <a:close/>
                  </a:path>
                </a:pathLst>
              </a:custGeom>
              <a:solidFill>
                <a:srgbClr val="FFE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0" name="Freeform 76"/>
              <p:cNvSpPr>
                <a:spLocks/>
              </p:cNvSpPr>
              <p:nvPr/>
            </p:nvSpPr>
            <p:spPr bwMode="auto">
              <a:xfrm>
                <a:off x="2386013" y="3992563"/>
                <a:ext cx="79375" cy="71438"/>
              </a:xfrm>
              <a:custGeom>
                <a:avLst/>
                <a:gdLst>
                  <a:gd name="T0" fmla="*/ 69 w 72"/>
                  <a:gd name="T1" fmla="*/ 61 h 64"/>
                  <a:gd name="T2" fmla="*/ 18 w 72"/>
                  <a:gd name="T3" fmla="*/ 44 h 64"/>
                  <a:gd name="T4" fmla="*/ 2 w 72"/>
                  <a:gd name="T5" fmla="*/ 0 h 64"/>
                  <a:gd name="T6" fmla="*/ 72 w 72"/>
                  <a:gd name="T7" fmla="*/ 2 h 64"/>
                  <a:gd name="T8" fmla="*/ 69 w 72"/>
                  <a:gd name="T9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4">
                    <a:moveTo>
                      <a:pt x="69" y="61"/>
                    </a:moveTo>
                    <a:cubicBezTo>
                      <a:pt x="51" y="64"/>
                      <a:pt x="31" y="58"/>
                      <a:pt x="18" y="44"/>
                    </a:cubicBezTo>
                    <a:cubicBezTo>
                      <a:pt x="5" y="32"/>
                      <a:pt x="0" y="16"/>
                      <a:pt x="2" y="0"/>
                    </a:cubicBezTo>
                    <a:cubicBezTo>
                      <a:pt x="72" y="2"/>
                      <a:pt x="72" y="2"/>
                      <a:pt x="72" y="2"/>
                    </a:cubicBezTo>
                    <a:lnTo>
                      <a:pt x="69" y="61"/>
                    </a:lnTo>
                    <a:close/>
                  </a:path>
                </a:pathLst>
              </a:custGeom>
              <a:solidFill>
                <a:srgbClr val="FFD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1" name="Freeform 77"/>
              <p:cNvSpPr>
                <a:spLocks/>
              </p:cNvSpPr>
              <p:nvPr/>
            </p:nvSpPr>
            <p:spPr bwMode="auto">
              <a:xfrm>
                <a:off x="2963863" y="3321050"/>
                <a:ext cx="150812" cy="117475"/>
              </a:xfrm>
              <a:custGeom>
                <a:avLst/>
                <a:gdLst>
                  <a:gd name="T0" fmla="*/ 9 w 95"/>
                  <a:gd name="T1" fmla="*/ 74 h 74"/>
                  <a:gd name="T2" fmla="*/ 0 w 95"/>
                  <a:gd name="T3" fmla="*/ 42 h 74"/>
                  <a:gd name="T4" fmla="*/ 42 w 95"/>
                  <a:gd name="T5" fmla="*/ 0 h 74"/>
                  <a:gd name="T6" fmla="*/ 95 w 95"/>
                  <a:gd name="T7" fmla="*/ 62 h 74"/>
                  <a:gd name="T8" fmla="*/ 94 w 95"/>
                  <a:gd name="T9" fmla="*/ 63 h 74"/>
                  <a:gd name="T10" fmla="*/ 9 w 95"/>
                  <a:gd name="T11" fmla="*/ 74 h 74"/>
                  <a:gd name="T12" fmla="*/ 9 w 95"/>
                  <a:gd name="T1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74">
                    <a:moveTo>
                      <a:pt x="9" y="74"/>
                    </a:moveTo>
                    <a:lnTo>
                      <a:pt x="0" y="42"/>
                    </a:lnTo>
                    <a:lnTo>
                      <a:pt x="42" y="0"/>
                    </a:lnTo>
                    <a:lnTo>
                      <a:pt x="95" y="62"/>
                    </a:lnTo>
                    <a:lnTo>
                      <a:pt x="94" y="63"/>
                    </a:lnTo>
                    <a:lnTo>
                      <a:pt x="9" y="74"/>
                    </a:lnTo>
                    <a:lnTo>
                      <a:pt x="9" y="74"/>
                    </a:lnTo>
                    <a:close/>
                  </a:path>
                </a:pathLst>
              </a:custGeom>
              <a:solidFill>
                <a:srgbClr val="E44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2" name="Freeform 78"/>
              <p:cNvSpPr>
                <a:spLocks/>
              </p:cNvSpPr>
              <p:nvPr/>
            </p:nvSpPr>
            <p:spPr bwMode="auto">
              <a:xfrm>
                <a:off x="2819400" y="3589338"/>
                <a:ext cx="119062" cy="109538"/>
              </a:xfrm>
              <a:custGeom>
                <a:avLst/>
                <a:gdLst>
                  <a:gd name="T0" fmla="*/ 1 w 75"/>
                  <a:gd name="T1" fmla="*/ 39 h 69"/>
                  <a:gd name="T2" fmla="*/ 60 w 75"/>
                  <a:gd name="T3" fmla="*/ 0 h 69"/>
                  <a:gd name="T4" fmla="*/ 75 w 75"/>
                  <a:gd name="T5" fmla="*/ 5 h 69"/>
                  <a:gd name="T6" fmla="*/ 12 w 75"/>
                  <a:gd name="T7" fmla="*/ 69 h 69"/>
                  <a:gd name="T8" fmla="*/ 0 w 75"/>
                  <a:gd name="T9" fmla="*/ 39 h 69"/>
                  <a:gd name="T10" fmla="*/ 1 w 75"/>
                  <a:gd name="T11" fmla="*/ 3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69">
                    <a:moveTo>
                      <a:pt x="1" y="39"/>
                    </a:moveTo>
                    <a:lnTo>
                      <a:pt x="60" y="0"/>
                    </a:lnTo>
                    <a:lnTo>
                      <a:pt x="75" y="5"/>
                    </a:lnTo>
                    <a:lnTo>
                      <a:pt x="12" y="69"/>
                    </a:lnTo>
                    <a:lnTo>
                      <a:pt x="0" y="39"/>
                    </a:lnTo>
                    <a:lnTo>
                      <a:pt x="1" y="39"/>
                    </a:lnTo>
                    <a:close/>
                  </a:path>
                </a:pathLst>
              </a:custGeom>
              <a:solidFill>
                <a:srgbClr val="F1A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3" name="Freeform 79"/>
              <p:cNvSpPr>
                <a:spLocks/>
              </p:cNvSpPr>
              <p:nvPr/>
            </p:nvSpPr>
            <p:spPr bwMode="auto">
              <a:xfrm>
                <a:off x="2486025" y="3875088"/>
                <a:ext cx="133350" cy="122238"/>
              </a:xfrm>
              <a:custGeom>
                <a:avLst/>
                <a:gdLst>
                  <a:gd name="T0" fmla="*/ 0 w 84"/>
                  <a:gd name="T1" fmla="*/ 0 h 77"/>
                  <a:gd name="T2" fmla="*/ 84 w 84"/>
                  <a:gd name="T3" fmla="*/ 29 h 77"/>
                  <a:gd name="T4" fmla="*/ 36 w 84"/>
                  <a:gd name="T5" fmla="*/ 77 h 77"/>
                  <a:gd name="T6" fmla="*/ 1 w 84"/>
                  <a:gd name="T7" fmla="*/ 2 h 77"/>
                  <a:gd name="T8" fmla="*/ 0 w 84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77">
                    <a:moveTo>
                      <a:pt x="0" y="0"/>
                    </a:moveTo>
                    <a:lnTo>
                      <a:pt x="84" y="29"/>
                    </a:lnTo>
                    <a:lnTo>
                      <a:pt x="36" y="77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53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4" name="Freeform 80"/>
              <p:cNvSpPr>
                <a:spLocks/>
              </p:cNvSpPr>
              <p:nvPr/>
            </p:nvSpPr>
            <p:spPr bwMode="auto">
              <a:xfrm>
                <a:off x="2462213" y="3878263"/>
                <a:ext cx="80962" cy="182563"/>
              </a:xfrm>
              <a:custGeom>
                <a:avLst/>
                <a:gdLst>
                  <a:gd name="T0" fmla="*/ 0 w 73"/>
                  <a:gd name="T1" fmla="*/ 164 h 164"/>
                  <a:gd name="T2" fmla="*/ 3 w 73"/>
                  <a:gd name="T3" fmla="*/ 105 h 164"/>
                  <a:gd name="T4" fmla="*/ 31 w 73"/>
                  <a:gd name="T5" fmla="*/ 106 h 164"/>
                  <a:gd name="T6" fmla="*/ 22 w 73"/>
                  <a:gd name="T7" fmla="*/ 0 h 164"/>
                  <a:gd name="T8" fmla="*/ 73 w 73"/>
                  <a:gd name="T9" fmla="*/ 107 h 164"/>
                  <a:gd name="T10" fmla="*/ 32 w 73"/>
                  <a:gd name="T11" fmla="*/ 148 h 164"/>
                  <a:gd name="T12" fmla="*/ 0 w 73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64">
                    <a:moveTo>
                      <a:pt x="0" y="164"/>
                    </a:moveTo>
                    <a:cubicBezTo>
                      <a:pt x="3" y="105"/>
                      <a:pt x="3" y="105"/>
                      <a:pt x="3" y="105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73" y="107"/>
                      <a:pt x="73" y="107"/>
                      <a:pt x="73" y="107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23" y="157"/>
                      <a:pt x="12" y="163"/>
                      <a:pt x="0" y="164"/>
                    </a:cubicBezTo>
                    <a:close/>
                  </a:path>
                </a:pathLst>
              </a:custGeom>
              <a:solidFill>
                <a:srgbClr val="F04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5" name="Freeform 81"/>
              <p:cNvSpPr>
                <a:spLocks/>
              </p:cNvSpPr>
              <p:nvPr/>
            </p:nvSpPr>
            <p:spPr bwMode="auto">
              <a:xfrm>
                <a:off x="2913063" y="3635375"/>
                <a:ext cx="141287" cy="268288"/>
              </a:xfrm>
              <a:custGeom>
                <a:avLst/>
                <a:gdLst>
                  <a:gd name="T0" fmla="*/ 110 w 127"/>
                  <a:gd name="T1" fmla="*/ 38 h 241"/>
                  <a:gd name="T2" fmla="*/ 127 w 127"/>
                  <a:gd name="T3" fmla="*/ 240 h 241"/>
                  <a:gd name="T4" fmla="*/ 126 w 127"/>
                  <a:gd name="T5" fmla="*/ 241 h 241"/>
                  <a:gd name="T6" fmla="*/ 126 w 127"/>
                  <a:gd name="T7" fmla="*/ 241 h 241"/>
                  <a:gd name="T8" fmla="*/ 0 w 127"/>
                  <a:gd name="T9" fmla="*/ 70 h 241"/>
                  <a:gd name="T10" fmla="*/ 69 w 127"/>
                  <a:gd name="T11" fmla="*/ 0 h 241"/>
                  <a:gd name="T12" fmla="*/ 110 w 127"/>
                  <a:gd name="T13" fmla="*/ 38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241">
                    <a:moveTo>
                      <a:pt x="110" y="38"/>
                    </a:moveTo>
                    <a:cubicBezTo>
                      <a:pt x="127" y="240"/>
                      <a:pt x="127" y="240"/>
                      <a:pt x="127" y="240"/>
                    </a:cubicBezTo>
                    <a:cubicBezTo>
                      <a:pt x="127" y="240"/>
                      <a:pt x="127" y="241"/>
                      <a:pt x="126" y="241"/>
                    </a:cubicBezTo>
                    <a:cubicBezTo>
                      <a:pt x="126" y="241"/>
                      <a:pt x="126" y="241"/>
                      <a:pt x="126" y="24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69" y="0"/>
                      <a:pt x="69" y="0"/>
                      <a:pt x="69" y="0"/>
                    </a:cubicBezTo>
                    <a:lnTo>
                      <a:pt x="110" y="38"/>
                    </a:lnTo>
                    <a:close/>
                  </a:path>
                </a:pathLst>
              </a:custGeom>
              <a:solidFill>
                <a:srgbClr val="98A2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6" name="Freeform 82"/>
              <p:cNvSpPr>
                <a:spLocks/>
              </p:cNvSpPr>
              <p:nvPr/>
            </p:nvSpPr>
            <p:spPr bwMode="auto">
              <a:xfrm>
                <a:off x="2832100" y="3713163"/>
                <a:ext cx="222250" cy="190500"/>
              </a:xfrm>
              <a:custGeom>
                <a:avLst/>
                <a:gdLst>
                  <a:gd name="T0" fmla="*/ 0 w 140"/>
                  <a:gd name="T1" fmla="*/ 52 h 120"/>
                  <a:gd name="T2" fmla="*/ 0 w 140"/>
                  <a:gd name="T3" fmla="*/ 53 h 120"/>
                  <a:gd name="T4" fmla="*/ 0 w 140"/>
                  <a:gd name="T5" fmla="*/ 52 h 120"/>
                  <a:gd name="T6" fmla="*/ 51 w 140"/>
                  <a:gd name="T7" fmla="*/ 0 h 120"/>
                  <a:gd name="T8" fmla="*/ 140 w 140"/>
                  <a:gd name="T9" fmla="*/ 120 h 120"/>
                  <a:gd name="T10" fmla="*/ 0 w 140"/>
                  <a:gd name="T11" fmla="*/ 5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20">
                    <a:moveTo>
                      <a:pt x="0" y="52"/>
                    </a:moveTo>
                    <a:lnTo>
                      <a:pt x="0" y="53"/>
                    </a:lnTo>
                    <a:lnTo>
                      <a:pt x="0" y="52"/>
                    </a:lnTo>
                    <a:lnTo>
                      <a:pt x="51" y="0"/>
                    </a:lnTo>
                    <a:lnTo>
                      <a:pt x="140" y="12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7A90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7" name="Freeform 83"/>
              <p:cNvSpPr>
                <a:spLocks/>
              </p:cNvSpPr>
              <p:nvPr/>
            </p:nvSpPr>
            <p:spPr bwMode="auto">
              <a:xfrm>
                <a:off x="3038475" y="3533775"/>
                <a:ext cx="93662" cy="131763"/>
              </a:xfrm>
              <a:custGeom>
                <a:avLst/>
                <a:gdLst>
                  <a:gd name="T0" fmla="*/ 57 w 84"/>
                  <a:gd name="T1" fmla="*/ 118 h 118"/>
                  <a:gd name="T2" fmla="*/ 0 w 84"/>
                  <a:gd name="T3" fmla="*/ 47 h 118"/>
                  <a:gd name="T4" fmla="*/ 27 w 84"/>
                  <a:gd name="T5" fmla="*/ 20 h 118"/>
                  <a:gd name="T6" fmla="*/ 84 w 84"/>
                  <a:gd name="T7" fmla="*/ 6 h 118"/>
                  <a:gd name="T8" fmla="*/ 57 w 84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8">
                    <a:moveTo>
                      <a:pt x="57" y="118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42" y="4"/>
                      <a:pt x="64" y="0"/>
                      <a:pt x="84" y="6"/>
                    </a:cubicBezTo>
                    <a:cubicBezTo>
                      <a:pt x="73" y="55"/>
                      <a:pt x="57" y="118"/>
                      <a:pt x="57" y="118"/>
                    </a:cubicBezTo>
                    <a:close/>
                  </a:path>
                </a:pathLst>
              </a:custGeom>
              <a:solidFill>
                <a:srgbClr val="887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8" name="Freeform 84"/>
              <p:cNvSpPr>
                <a:spLocks/>
              </p:cNvSpPr>
              <p:nvPr/>
            </p:nvSpPr>
            <p:spPr bwMode="auto">
              <a:xfrm>
                <a:off x="2832100" y="3795713"/>
                <a:ext cx="222250" cy="173038"/>
              </a:xfrm>
              <a:custGeom>
                <a:avLst/>
                <a:gdLst>
                  <a:gd name="T0" fmla="*/ 0 w 198"/>
                  <a:gd name="T1" fmla="*/ 0 h 155"/>
                  <a:gd name="T2" fmla="*/ 198 w 198"/>
                  <a:gd name="T3" fmla="*/ 97 h 155"/>
                  <a:gd name="T4" fmla="*/ 198 w 198"/>
                  <a:gd name="T5" fmla="*/ 97 h 155"/>
                  <a:gd name="T6" fmla="*/ 177 w 198"/>
                  <a:gd name="T7" fmla="*/ 125 h 155"/>
                  <a:gd name="T8" fmla="*/ 134 w 198"/>
                  <a:gd name="T9" fmla="*/ 155 h 155"/>
                  <a:gd name="T10" fmla="*/ 0 w 198"/>
                  <a:gd name="T11" fmla="*/ 1 h 155"/>
                  <a:gd name="T12" fmla="*/ 0 w 198"/>
                  <a:gd name="T1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8" h="155">
                    <a:moveTo>
                      <a:pt x="0" y="0"/>
                    </a:moveTo>
                    <a:cubicBezTo>
                      <a:pt x="198" y="97"/>
                      <a:pt x="198" y="97"/>
                      <a:pt x="198" y="97"/>
                    </a:cubicBezTo>
                    <a:cubicBezTo>
                      <a:pt x="198" y="97"/>
                      <a:pt x="198" y="97"/>
                      <a:pt x="198" y="97"/>
                    </a:cubicBezTo>
                    <a:cubicBezTo>
                      <a:pt x="192" y="107"/>
                      <a:pt x="185" y="116"/>
                      <a:pt x="177" y="125"/>
                    </a:cubicBezTo>
                    <a:cubicBezTo>
                      <a:pt x="164" y="137"/>
                      <a:pt x="150" y="147"/>
                      <a:pt x="134" y="15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67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59" name="Freeform 85"/>
              <p:cNvSpPr>
                <a:spLocks/>
              </p:cNvSpPr>
              <p:nvPr/>
            </p:nvSpPr>
            <p:spPr bwMode="auto">
              <a:xfrm>
                <a:off x="3035300" y="3678238"/>
                <a:ext cx="71437" cy="225425"/>
              </a:xfrm>
              <a:custGeom>
                <a:avLst/>
                <a:gdLst>
                  <a:gd name="T0" fmla="*/ 64 w 64"/>
                  <a:gd name="T1" fmla="*/ 58 h 202"/>
                  <a:gd name="T2" fmla="*/ 17 w 64"/>
                  <a:gd name="T3" fmla="*/ 202 h 202"/>
                  <a:gd name="T4" fmla="*/ 0 w 64"/>
                  <a:gd name="T5" fmla="*/ 0 h 202"/>
                  <a:gd name="T6" fmla="*/ 64 w 64"/>
                  <a:gd name="T7" fmla="*/ 5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202">
                    <a:moveTo>
                      <a:pt x="64" y="58"/>
                    </a:moveTo>
                    <a:cubicBezTo>
                      <a:pt x="54" y="103"/>
                      <a:pt x="44" y="158"/>
                      <a:pt x="17" y="20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4" y="58"/>
                    </a:lnTo>
                    <a:close/>
                  </a:path>
                </a:pathLst>
              </a:custGeom>
              <a:solidFill>
                <a:srgbClr val="F26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0" name="Freeform 86"/>
              <p:cNvSpPr>
                <a:spLocks/>
              </p:cNvSpPr>
              <p:nvPr/>
            </p:nvSpPr>
            <p:spPr bwMode="auto">
              <a:xfrm>
                <a:off x="3035300" y="3665538"/>
                <a:ext cx="85725" cy="77788"/>
              </a:xfrm>
              <a:custGeom>
                <a:avLst/>
                <a:gdLst>
                  <a:gd name="T0" fmla="*/ 0 w 76"/>
                  <a:gd name="T1" fmla="*/ 10 h 69"/>
                  <a:gd name="T2" fmla="*/ 60 w 76"/>
                  <a:gd name="T3" fmla="*/ 0 h 69"/>
                  <a:gd name="T4" fmla="*/ 76 w 76"/>
                  <a:gd name="T5" fmla="*/ 21 h 69"/>
                  <a:gd name="T6" fmla="*/ 64 w 76"/>
                  <a:gd name="T7" fmla="*/ 69 h 69"/>
                  <a:gd name="T8" fmla="*/ 0 w 76"/>
                  <a:gd name="T9" fmla="*/ 11 h 69"/>
                  <a:gd name="T10" fmla="*/ 0 w 76"/>
                  <a:gd name="T11" fmla="*/ 1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69">
                    <a:moveTo>
                      <a:pt x="0" y="1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1" y="34"/>
                      <a:pt x="68" y="51"/>
                      <a:pt x="64" y="69"/>
                    </a:cubicBezTo>
                    <a:cubicBezTo>
                      <a:pt x="0" y="11"/>
                      <a:pt x="0" y="11"/>
                      <a:pt x="0" y="11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85AB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1" name="Freeform 87"/>
              <p:cNvSpPr>
                <a:spLocks/>
              </p:cNvSpPr>
              <p:nvPr/>
            </p:nvSpPr>
            <p:spPr bwMode="auto">
              <a:xfrm>
                <a:off x="2989263" y="3586163"/>
                <a:ext cx="112712" cy="92075"/>
              </a:xfrm>
              <a:custGeom>
                <a:avLst/>
                <a:gdLst>
                  <a:gd name="T0" fmla="*/ 29 w 71"/>
                  <a:gd name="T1" fmla="*/ 57 h 58"/>
                  <a:gd name="T2" fmla="*/ 29 w 71"/>
                  <a:gd name="T3" fmla="*/ 58 h 58"/>
                  <a:gd name="T4" fmla="*/ 0 w 71"/>
                  <a:gd name="T5" fmla="*/ 31 h 58"/>
                  <a:gd name="T6" fmla="*/ 31 w 71"/>
                  <a:gd name="T7" fmla="*/ 0 h 58"/>
                  <a:gd name="T8" fmla="*/ 71 w 71"/>
                  <a:gd name="T9" fmla="*/ 50 h 58"/>
                  <a:gd name="T10" fmla="*/ 29 w 71"/>
                  <a:gd name="T11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58">
                    <a:moveTo>
                      <a:pt x="29" y="57"/>
                    </a:moveTo>
                    <a:lnTo>
                      <a:pt x="29" y="58"/>
                    </a:lnTo>
                    <a:lnTo>
                      <a:pt x="0" y="31"/>
                    </a:lnTo>
                    <a:lnTo>
                      <a:pt x="31" y="0"/>
                    </a:lnTo>
                    <a:lnTo>
                      <a:pt x="71" y="50"/>
                    </a:lnTo>
                    <a:lnTo>
                      <a:pt x="29" y="57"/>
                    </a:lnTo>
                    <a:close/>
                  </a:path>
                </a:pathLst>
              </a:custGeom>
              <a:solidFill>
                <a:srgbClr val="F9A0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2" name="Freeform 88"/>
              <p:cNvSpPr>
                <a:spLocks/>
              </p:cNvSpPr>
              <p:nvPr/>
            </p:nvSpPr>
            <p:spPr bwMode="auto">
              <a:xfrm>
                <a:off x="3101975" y="3540125"/>
                <a:ext cx="84137" cy="149225"/>
              </a:xfrm>
              <a:custGeom>
                <a:avLst/>
                <a:gdLst>
                  <a:gd name="T0" fmla="*/ 0 w 75"/>
                  <a:gd name="T1" fmla="*/ 112 h 133"/>
                  <a:gd name="T2" fmla="*/ 27 w 75"/>
                  <a:gd name="T3" fmla="*/ 0 h 133"/>
                  <a:gd name="T4" fmla="*/ 53 w 75"/>
                  <a:gd name="T5" fmla="*/ 15 h 133"/>
                  <a:gd name="T6" fmla="*/ 27 w 75"/>
                  <a:gd name="T7" fmla="*/ 112 h 133"/>
                  <a:gd name="T8" fmla="*/ 16 w 75"/>
                  <a:gd name="T9" fmla="*/ 133 h 133"/>
                  <a:gd name="T10" fmla="*/ 0 w 75"/>
                  <a:gd name="T11" fmla="*/ 11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33">
                    <a:moveTo>
                      <a:pt x="0" y="112"/>
                    </a:moveTo>
                    <a:cubicBezTo>
                      <a:pt x="0" y="112"/>
                      <a:pt x="16" y="49"/>
                      <a:pt x="27" y="0"/>
                    </a:cubicBezTo>
                    <a:cubicBezTo>
                      <a:pt x="37" y="3"/>
                      <a:pt x="45" y="7"/>
                      <a:pt x="53" y="15"/>
                    </a:cubicBezTo>
                    <a:cubicBezTo>
                      <a:pt x="75" y="37"/>
                      <a:pt x="50" y="83"/>
                      <a:pt x="27" y="112"/>
                    </a:cubicBezTo>
                    <a:cubicBezTo>
                      <a:pt x="23" y="117"/>
                      <a:pt x="19" y="124"/>
                      <a:pt x="16" y="133"/>
                    </a:cubicBezTo>
                    <a:cubicBezTo>
                      <a:pt x="0" y="112"/>
                      <a:pt x="0" y="112"/>
                      <a:pt x="0" y="112"/>
                    </a:cubicBezTo>
                    <a:close/>
                  </a:path>
                </a:pathLst>
              </a:custGeom>
              <a:solidFill>
                <a:srgbClr val="4063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3" name="Freeform 89"/>
              <p:cNvSpPr>
                <a:spLocks/>
              </p:cNvSpPr>
              <p:nvPr/>
            </p:nvSpPr>
            <p:spPr bwMode="auto">
              <a:xfrm>
                <a:off x="2665413" y="3970338"/>
                <a:ext cx="122237" cy="115888"/>
              </a:xfrm>
              <a:custGeom>
                <a:avLst/>
                <a:gdLst>
                  <a:gd name="T0" fmla="*/ 109 w 109"/>
                  <a:gd name="T1" fmla="*/ 51 h 104"/>
                  <a:gd name="T2" fmla="*/ 88 w 109"/>
                  <a:gd name="T3" fmla="*/ 61 h 104"/>
                  <a:gd name="T4" fmla="*/ 0 w 109"/>
                  <a:gd name="T5" fmla="*/ 98 h 104"/>
                  <a:gd name="T6" fmla="*/ 36 w 109"/>
                  <a:gd name="T7" fmla="*/ 0 h 104"/>
                  <a:gd name="T8" fmla="*/ 109 w 109"/>
                  <a:gd name="T9" fmla="*/ 5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4">
                    <a:moveTo>
                      <a:pt x="109" y="51"/>
                    </a:moveTo>
                    <a:cubicBezTo>
                      <a:pt x="100" y="54"/>
                      <a:pt x="93" y="57"/>
                      <a:pt x="88" y="61"/>
                    </a:cubicBezTo>
                    <a:cubicBezTo>
                      <a:pt x="62" y="84"/>
                      <a:pt x="25" y="104"/>
                      <a:pt x="0" y="98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109" y="51"/>
                    </a:lnTo>
                    <a:close/>
                  </a:path>
                </a:pathLst>
              </a:custGeom>
              <a:solidFill>
                <a:srgbClr val="8D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4" name="Freeform 90"/>
              <p:cNvSpPr>
                <a:spLocks/>
              </p:cNvSpPr>
              <p:nvPr/>
            </p:nvSpPr>
            <p:spPr bwMode="auto">
              <a:xfrm>
                <a:off x="2809875" y="3797300"/>
                <a:ext cx="173037" cy="214313"/>
              </a:xfrm>
              <a:custGeom>
                <a:avLst/>
                <a:gdLst>
                  <a:gd name="T0" fmla="*/ 1 w 154"/>
                  <a:gd name="T1" fmla="*/ 144 h 192"/>
                  <a:gd name="T2" fmla="*/ 20 w 154"/>
                  <a:gd name="T3" fmla="*/ 0 h 192"/>
                  <a:gd name="T4" fmla="*/ 154 w 154"/>
                  <a:gd name="T5" fmla="*/ 154 h 192"/>
                  <a:gd name="T6" fmla="*/ 33 w 154"/>
                  <a:gd name="T7" fmla="*/ 192 h 192"/>
                  <a:gd name="T8" fmla="*/ 0 w 154"/>
                  <a:gd name="T9" fmla="*/ 144 h 192"/>
                  <a:gd name="T10" fmla="*/ 1 w 154"/>
                  <a:gd name="T11" fmla="*/ 14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192">
                    <a:moveTo>
                      <a:pt x="1" y="144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54" y="154"/>
                      <a:pt x="154" y="154"/>
                      <a:pt x="154" y="154"/>
                    </a:cubicBezTo>
                    <a:cubicBezTo>
                      <a:pt x="116" y="174"/>
                      <a:pt x="71" y="184"/>
                      <a:pt x="33" y="192"/>
                    </a:cubicBezTo>
                    <a:cubicBezTo>
                      <a:pt x="0" y="144"/>
                      <a:pt x="0" y="144"/>
                      <a:pt x="0" y="144"/>
                    </a:cubicBezTo>
                    <a:lnTo>
                      <a:pt x="1" y="144"/>
                    </a:lnTo>
                    <a:close/>
                  </a:path>
                </a:pathLst>
              </a:custGeom>
              <a:solidFill>
                <a:srgbClr val="B2B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5" name="Freeform 91"/>
              <p:cNvSpPr>
                <a:spLocks/>
              </p:cNvSpPr>
              <p:nvPr/>
            </p:nvSpPr>
            <p:spPr bwMode="auto">
              <a:xfrm>
                <a:off x="2624138" y="3951288"/>
                <a:ext cx="80962" cy="128588"/>
              </a:xfrm>
              <a:custGeom>
                <a:avLst/>
                <a:gdLst>
                  <a:gd name="T0" fmla="*/ 37 w 73"/>
                  <a:gd name="T1" fmla="*/ 115 h 115"/>
                  <a:gd name="T2" fmla="*/ 22 w 73"/>
                  <a:gd name="T3" fmla="*/ 107 h 115"/>
                  <a:gd name="T4" fmla="*/ 23 w 73"/>
                  <a:gd name="T5" fmla="*/ 25 h 115"/>
                  <a:gd name="T6" fmla="*/ 48 w 73"/>
                  <a:gd name="T7" fmla="*/ 0 h 115"/>
                  <a:gd name="T8" fmla="*/ 73 w 73"/>
                  <a:gd name="T9" fmla="*/ 17 h 115"/>
                  <a:gd name="T10" fmla="*/ 37 w 73"/>
                  <a:gd name="T1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5">
                    <a:moveTo>
                      <a:pt x="37" y="115"/>
                    </a:moveTo>
                    <a:cubicBezTo>
                      <a:pt x="31" y="113"/>
                      <a:pt x="26" y="111"/>
                      <a:pt x="22" y="107"/>
                    </a:cubicBezTo>
                    <a:cubicBezTo>
                      <a:pt x="0" y="84"/>
                      <a:pt x="0" y="48"/>
                      <a:pt x="23" y="25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37" y="115"/>
                    </a:lnTo>
                    <a:close/>
                  </a:path>
                </a:pathLst>
              </a:custGeom>
              <a:solidFill>
                <a:srgbClr val="AFB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6" name="Freeform 92"/>
              <p:cNvSpPr>
                <a:spLocks/>
              </p:cNvSpPr>
              <p:nvPr/>
            </p:nvSpPr>
            <p:spPr bwMode="auto">
              <a:xfrm>
                <a:off x="2678113" y="3875088"/>
                <a:ext cx="131762" cy="95250"/>
              </a:xfrm>
              <a:custGeom>
                <a:avLst/>
                <a:gdLst>
                  <a:gd name="T0" fmla="*/ 17 w 83"/>
                  <a:gd name="T1" fmla="*/ 60 h 60"/>
                  <a:gd name="T2" fmla="*/ 17 w 83"/>
                  <a:gd name="T3" fmla="*/ 60 h 60"/>
                  <a:gd name="T4" fmla="*/ 0 w 83"/>
                  <a:gd name="T5" fmla="*/ 48 h 60"/>
                  <a:gd name="T6" fmla="*/ 48 w 83"/>
                  <a:gd name="T7" fmla="*/ 0 h 60"/>
                  <a:gd name="T8" fmla="*/ 83 w 83"/>
                  <a:gd name="T9" fmla="*/ 52 h 60"/>
                  <a:gd name="T10" fmla="*/ 17 w 83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60">
                    <a:moveTo>
                      <a:pt x="17" y="60"/>
                    </a:moveTo>
                    <a:lnTo>
                      <a:pt x="17" y="60"/>
                    </a:lnTo>
                    <a:lnTo>
                      <a:pt x="0" y="48"/>
                    </a:lnTo>
                    <a:lnTo>
                      <a:pt x="48" y="0"/>
                    </a:lnTo>
                    <a:lnTo>
                      <a:pt x="83" y="52"/>
                    </a:lnTo>
                    <a:lnTo>
                      <a:pt x="17" y="60"/>
                    </a:lnTo>
                    <a:close/>
                  </a:path>
                </a:pathLst>
              </a:custGeom>
              <a:solidFill>
                <a:srgbClr val="9669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7" name="Freeform 93"/>
              <p:cNvSpPr>
                <a:spLocks/>
              </p:cNvSpPr>
              <p:nvPr/>
            </p:nvSpPr>
            <p:spPr bwMode="auto">
              <a:xfrm>
                <a:off x="2705100" y="3957638"/>
                <a:ext cx="142875" cy="69850"/>
              </a:xfrm>
              <a:custGeom>
                <a:avLst/>
                <a:gdLst>
                  <a:gd name="T0" fmla="*/ 0 w 127"/>
                  <a:gd name="T1" fmla="*/ 11 h 62"/>
                  <a:gd name="T2" fmla="*/ 94 w 127"/>
                  <a:gd name="T3" fmla="*/ 0 h 62"/>
                  <a:gd name="T4" fmla="*/ 127 w 127"/>
                  <a:gd name="T5" fmla="*/ 48 h 62"/>
                  <a:gd name="T6" fmla="*/ 73 w 127"/>
                  <a:gd name="T7" fmla="*/ 62 h 62"/>
                  <a:gd name="T8" fmla="*/ 0 w 127"/>
                  <a:gd name="T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62">
                    <a:moveTo>
                      <a:pt x="0" y="11"/>
                    </a:moveTo>
                    <a:cubicBezTo>
                      <a:pt x="94" y="0"/>
                      <a:pt x="94" y="0"/>
                      <a:pt x="94" y="0"/>
                    </a:cubicBezTo>
                    <a:cubicBezTo>
                      <a:pt x="127" y="48"/>
                      <a:pt x="127" y="48"/>
                      <a:pt x="127" y="48"/>
                    </a:cubicBezTo>
                    <a:cubicBezTo>
                      <a:pt x="106" y="53"/>
                      <a:pt x="87" y="57"/>
                      <a:pt x="73" y="62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</a:path>
                </a:pathLst>
              </a:custGeom>
              <a:solidFill>
                <a:srgbClr val="D56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8" name="Freeform 94"/>
              <p:cNvSpPr>
                <a:spLocks/>
              </p:cNvSpPr>
              <p:nvPr/>
            </p:nvSpPr>
            <p:spPr bwMode="auto">
              <a:xfrm>
                <a:off x="2754313" y="3795713"/>
                <a:ext cx="77787" cy="161925"/>
              </a:xfrm>
              <a:custGeom>
                <a:avLst/>
                <a:gdLst>
                  <a:gd name="T0" fmla="*/ 36 w 49"/>
                  <a:gd name="T1" fmla="*/ 102 h 102"/>
                  <a:gd name="T2" fmla="*/ 35 w 49"/>
                  <a:gd name="T3" fmla="*/ 102 h 102"/>
                  <a:gd name="T4" fmla="*/ 0 w 49"/>
                  <a:gd name="T5" fmla="*/ 50 h 102"/>
                  <a:gd name="T6" fmla="*/ 49 w 49"/>
                  <a:gd name="T7" fmla="*/ 0 h 102"/>
                  <a:gd name="T8" fmla="*/ 49 w 49"/>
                  <a:gd name="T9" fmla="*/ 1 h 102"/>
                  <a:gd name="T10" fmla="*/ 36 w 49"/>
                  <a:gd name="T11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02">
                    <a:moveTo>
                      <a:pt x="36" y="102"/>
                    </a:moveTo>
                    <a:lnTo>
                      <a:pt x="35" y="102"/>
                    </a:lnTo>
                    <a:lnTo>
                      <a:pt x="0" y="50"/>
                    </a:lnTo>
                    <a:lnTo>
                      <a:pt x="49" y="0"/>
                    </a:lnTo>
                    <a:lnTo>
                      <a:pt x="49" y="1"/>
                    </a:lnTo>
                    <a:lnTo>
                      <a:pt x="36" y="102"/>
                    </a:lnTo>
                    <a:close/>
                  </a:path>
                </a:pathLst>
              </a:custGeom>
              <a:solidFill>
                <a:srgbClr val="A28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69" name="Freeform 95"/>
              <p:cNvSpPr>
                <a:spLocks/>
              </p:cNvSpPr>
              <p:nvPr/>
            </p:nvSpPr>
            <p:spPr bwMode="auto">
              <a:xfrm>
                <a:off x="2452688" y="3216275"/>
                <a:ext cx="46037" cy="85725"/>
              </a:xfrm>
              <a:custGeom>
                <a:avLst/>
                <a:gdLst>
                  <a:gd name="T0" fmla="*/ 22 w 29"/>
                  <a:gd name="T1" fmla="*/ 0 h 54"/>
                  <a:gd name="T2" fmla="*/ 29 w 29"/>
                  <a:gd name="T3" fmla="*/ 25 h 54"/>
                  <a:gd name="T4" fmla="*/ 0 w 29"/>
                  <a:gd name="T5" fmla="*/ 54 h 54"/>
                  <a:gd name="T6" fmla="*/ 22 w 29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54">
                    <a:moveTo>
                      <a:pt x="22" y="0"/>
                    </a:moveTo>
                    <a:lnTo>
                      <a:pt x="29" y="25"/>
                    </a:lnTo>
                    <a:lnTo>
                      <a:pt x="0" y="5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04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0" name="Freeform 96"/>
              <p:cNvSpPr>
                <a:spLocks/>
              </p:cNvSpPr>
              <p:nvPr/>
            </p:nvSpPr>
            <p:spPr bwMode="auto">
              <a:xfrm>
                <a:off x="730250" y="2106613"/>
                <a:ext cx="133350" cy="312738"/>
              </a:xfrm>
              <a:custGeom>
                <a:avLst/>
                <a:gdLst>
                  <a:gd name="T0" fmla="*/ 0 w 119"/>
                  <a:gd name="T1" fmla="*/ 281 h 281"/>
                  <a:gd name="T2" fmla="*/ 37 w 119"/>
                  <a:gd name="T3" fmla="*/ 146 h 281"/>
                  <a:gd name="T4" fmla="*/ 104 w 119"/>
                  <a:gd name="T5" fmla="*/ 0 h 281"/>
                  <a:gd name="T6" fmla="*/ 119 w 119"/>
                  <a:gd name="T7" fmla="*/ 45 h 281"/>
                  <a:gd name="T8" fmla="*/ 0 w 119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281">
                    <a:moveTo>
                      <a:pt x="0" y="281"/>
                    </a:moveTo>
                    <a:cubicBezTo>
                      <a:pt x="9" y="235"/>
                      <a:pt x="21" y="190"/>
                      <a:pt x="37" y="146"/>
                    </a:cubicBezTo>
                    <a:cubicBezTo>
                      <a:pt x="55" y="95"/>
                      <a:pt x="78" y="46"/>
                      <a:pt x="104" y="0"/>
                    </a:cubicBezTo>
                    <a:cubicBezTo>
                      <a:pt x="119" y="45"/>
                      <a:pt x="119" y="45"/>
                      <a:pt x="119" y="45"/>
                    </a:cubicBezTo>
                    <a:lnTo>
                      <a:pt x="0" y="281"/>
                    </a:lnTo>
                    <a:close/>
                  </a:path>
                </a:pathLst>
              </a:custGeom>
              <a:solidFill>
                <a:srgbClr val="7A90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1" name="Freeform 97"/>
              <p:cNvSpPr>
                <a:spLocks/>
              </p:cNvSpPr>
              <p:nvPr/>
            </p:nvSpPr>
            <p:spPr bwMode="auto">
              <a:xfrm>
                <a:off x="846138" y="1968500"/>
                <a:ext cx="219075" cy="187325"/>
              </a:xfrm>
              <a:custGeom>
                <a:avLst/>
                <a:gdLst>
                  <a:gd name="T0" fmla="*/ 197 w 197"/>
                  <a:gd name="T1" fmla="*/ 17 h 169"/>
                  <a:gd name="T2" fmla="*/ 15 w 197"/>
                  <a:gd name="T3" fmla="*/ 169 h 169"/>
                  <a:gd name="T4" fmla="*/ 15 w 197"/>
                  <a:gd name="T5" fmla="*/ 169 h 169"/>
                  <a:gd name="T6" fmla="*/ 0 w 197"/>
                  <a:gd name="T7" fmla="*/ 124 h 169"/>
                  <a:gd name="T8" fmla="*/ 86 w 197"/>
                  <a:gd name="T9" fmla="*/ 0 h 169"/>
                  <a:gd name="T10" fmla="*/ 197 w 197"/>
                  <a:gd name="T11" fmla="*/ 1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169">
                    <a:moveTo>
                      <a:pt x="197" y="17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25" y="80"/>
                      <a:pt x="54" y="38"/>
                      <a:pt x="86" y="0"/>
                    </a:cubicBezTo>
                    <a:cubicBezTo>
                      <a:pt x="197" y="17"/>
                      <a:pt x="197" y="17"/>
                      <a:pt x="197" y="17"/>
                    </a:cubicBezTo>
                    <a:close/>
                  </a:path>
                </a:pathLst>
              </a:custGeom>
              <a:solidFill>
                <a:srgbClr val="F26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2" name="Freeform 98"/>
              <p:cNvSpPr>
                <a:spLocks/>
              </p:cNvSpPr>
              <p:nvPr/>
            </p:nvSpPr>
            <p:spPr bwMode="auto">
              <a:xfrm>
                <a:off x="1608138" y="1633538"/>
                <a:ext cx="161925" cy="106363"/>
              </a:xfrm>
              <a:custGeom>
                <a:avLst/>
                <a:gdLst>
                  <a:gd name="T0" fmla="*/ 127 w 145"/>
                  <a:gd name="T1" fmla="*/ 2 h 95"/>
                  <a:gd name="T2" fmla="*/ 145 w 145"/>
                  <a:gd name="T3" fmla="*/ 3 h 95"/>
                  <a:gd name="T4" fmla="*/ 0 w 145"/>
                  <a:gd name="T5" fmla="*/ 95 h 95"/>
                  <a:gd name="T6" fmla="*/ 55 w 145"/>
                  <a:gd name="T7" fmla="*/ 0 h 95"/>
                  <a:gd name="T8" fmla="*/ 127 w 145"/>
                  <a:gd name="T9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95">
                    <a:moveTo>
                      <a:pt x="127" y="2"/>
                    </a:moveTo>
                    <a:cubicBezTo>
                      <a:pt x="133" y="2"/>
                      <a:pt x="139" y="3"/>
                      <a:pt x="145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79" y="0"/>
                      <a:pt x="103" y="0"/>
                      <a:pt x="127" y="2"/>
                    </a:cubicBezTo>
                    <a:close/>
                  </a:path>
                </a:pathLst>
              </a:custGeom>
              <a:solidFill>
                <a:srgbClr val="ECE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3" name="Freeform 99"/>
              <p:cNvSpPr>
                <a:spLocks/>
              </p:cNvSpPr>
              <p:nvPr/>
            </p:nvSpPr>
            <p:spPr bwMode="auto">
              <a:xfrm>
                <a:off x="741363" y="2838450"/>
                <a:ext cx="77787" cy="117475"/>
              </a:xfrm>
              <a:custGeom>
                <a:avLst/>
                <a:gdLst>
                  <a:gd name="T0" fmla="*/ 70 w 70"/>
                  <a:gd name="T1" fmla="*/ 44 h 104"/>
                  <a:gd name="T2" fmla="*/ 36 w 70"/>
                  <a:gd name="T3" fmla="*/ 104 h 104"/>
                  <a:gd name="T4" fmla="*/ 0 w 70"/>
                  <a:gd name="T5" fmla="*/ 0 h 104"/>
                  <a:gd name="T6" fmla="*/ 70 w 70"/>
                  <a:gd name="T7" fmla="*/ 43 h 104"/>
                  <a:gd name="T8" fmla="*/ 70 w 70"/>
                  <a:gd name="T9" fmla="*/ 4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04">
                    <a:moveTo>
                      <a:pt x="70" y="44"/>
                    </a:moveTo>
                    <a:cubicBezTo>
                      <a:pt x="36" y="104"/>
                      <a:pt x="36" y="104"/>
                      <a:pt x="36" y="104"/>
                    </a:cubicBezTo>
                    <a:cubicBezTo>
                      <a:pt x="22" y="70"/>
                      <a:pt x="10" y="36"/>
                      <a:pt x="0" y="0"/>
                    </a:cubicBezTo>
                    <a:cubicBezTo>
                      <a:pt x="70" y="43"/>
                      <a:pt x="70" y="43"/>
                      <a:pt x="70" y="43"/>
                    </a:cubicBezTo>
                    <a:lnTo>
                      <a:pt x="70" y="44"/>
                    </a:lnTo>
                    <a:close/>
                  </a:path>
                </a:pathLst>
              </a:custGeom>
              <a:solidFill>
                <a:srgbClr val="B2B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4" name="Freeform 100"/>
              <p:cNvSpPr>
                <a:spLocks/>
              </p:cNvSpPr>
              <p:nvPr/>
            </p:nvSpPr>
            <p:spPr bwMode="auto">
              <a:xfrm>
                <a:off x="711200" y="2573338"/>
                <a:ext cx="106362" cy="261938"/>
              </a:xfrm>
              <a:custGeom>
                <a:avLst/>
                <a:gdLst>
                  <a:gd name="T0" fmla="*/ 95 w 95"/>
                  <a:gd name="T1" fmla="*/ 51 h 236"/>
                  <a:gd name="T2" fmla="*/ 95 w 95"/>
                  <a:gd name="T3" fmla="*/ 53 h 236"/>
                  <a:gd name="T4" fmla="*/ 27 w 95"/>
                  <a:gd name="T5" fmla="*/ 236 h 236"/>
                  <a:gd name="T6" fmla="*/ 3 w 95"/>
                  <a:gd name="T7" fmla="*/ 96 h 236"/>
                  <a:gd name="T8" fmla="*/ 2 w 95"/>
                  <a:gd name="T9" fmla="*/ 0 h 236"/>
                  <a:gd name="T10" fmla="*/ 95 w 95"/>
                  <a:gd name="T11" fmla="*/ 50 h 236"/>
                  <a:gd name="T12" fmla="*/ 95 w 95"/>
                  <a:gd name="T13" fmla="*/ 5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236">
                    <a:moveTo>
                      <a:pt x="95" y="51"/>
                    </a:moveTo>
                    <a:cubicBezTo>
                      <a:pt x="95" y="52"/>
                      <a:pt x="95" y="52"/>
                      <a:pt x="95" y="53"/>
                    </a:cubicBezTo>
                    <a:cubicBezTo>
                      <a:pt x="27" y="236"/>
                      <a:pt x="27" y="236"/>
                      <a:pt x="27" y="236"/>
                    </a:cubicBezTo>
                    <a:cubicBezTo>
                      <a:pt x="15" y="191"/>
                      <a:pt x="7" y="144"/>
                      <a:pt x="3" y="96"/>
                    </a:cubicBezTo>
                    <a:cubicBezTo>
                      <a:pt x="1" y="65"/>
                      <a:pt x="0" y="33"/>
                      <a:pt x="2" y="0"/>
                    </a:cubicBezTo>
                    <a:cubicBezTo>
                      <a:pt x="95" y="50"/>
                      <a:pt x="95" y="50"/>
                      <a:pt x="95" y="50"/>
                    </a:cubicBezTo>
                    <a:lnTo>
                      <a:pt x="95" y="51"/>
                    </a:lnTo>
                    <a:close/>
                  </a:path>
                </a:pathLst>
              </a:custGeom>
              <a:solidFill>
                <a:srgbClr val="9669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5" name="Freeform 101"/>
              <p:cNvSpPr>
                <a:spLocks/>
              </p:cNvSpPr>
              <p:nvPr/>
            </p:nvSpPr>
            <p:spPr bwMode="auto">
              <a:xfrm>
                <a:off x="781050" y="2887663"/>
                <a:ext cx="77787" cy="209550"/>
              </a:xfrm>
              <a:custGeom>
                <a:avLst/>
                <a:gdLst>
                  <a:gd name="T0" fmla="*/ 70 w 70"/>
                  <a:gd name="T1" fmla="*/ 188 h 188"/>
                  <a:gd name="T2" fmla="*/ 0 w 70"/>
                  <a:gd name="T3" fmla="*/ 60 h 188"/>
                  <a:gd name="T4" fmla="*/ 34 w 70"/>
                  <a:gd name="T5" fmla="*/ 0 h 188"/>
                  <a:gd name="T6" fmla="*/ 70 w 70"/>
                  <a:gd name="T7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188">
                    <a:moveTo>
                      <a:pt x="70" y="188"/>
                    </a:moveTo>
                    <a:cubicBezTo>
                      <a:pt x="43" y="148"/>
                      <a:pt x="19" y="105"/>
                      <a:pt x="0" y="60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70" y="188"/>
                    </a:lnTo>
                    <a:close/>
                  </a:path>
                </a:pathLst>
              </a:custGeom>
              <a:solidFill>
                <a:srgbClr val="98A2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6" name="Freeform 102"/>
              <p:cNvSpPr>
                <a:spLocks/>
              </p:cNvSpPr>
              <p:nvPr/>
            </p:nvSpPr>
            <p:spPr bwMode="auto">
              <a:xfrm>
                <a:off x="941388" y="1843088"/>
                <a:ext cx="131762" cy="144463"/>
              </a:xfrm>
              <a:custGeom>
                <a:avLst/>
                <a:gdLst>
                  <a:gd name="T0" fmla="*/ 0 w 117"/>
                  <a:gd name="T1" fmla="*/ 112 h 129"/>
                  <a:gd name="T2" fmla="*/ 39 w 117"/>
                  <a:gd name="T3" fmla="*/ 69 h 129"/>
                  <a:gd name="T4" fmla="*/ 39 w 117"/>
                  <a:gd name="T5" fmla="*/ 69 h 129"/>
                  <a:gd name="T6" fmla="*/ 45 w 117"/>
                  <a:gd name="T7" fmla="*/ 63 h 129"/>
                  <a:gd name="T8" fmla="*/ 117 w 117"/>
                  <a:gd name="T9" fmla="*/ 0 h 129"/>
                  <a:gd name="T10" fmla="*/ 111 w 117"/>
                  <a:gd name="T11" fmla="*/ 129 h 129"/>
                  <a:gd name="T12" fmla="*/ 0 w 117"/>
                  <a:gd name="T13" fmla="*/ 11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29">
                    <a:moveTo>
                      <a:pt x="0" y="112"/>
                    </a:moveTo>
                    <a:cubicBezTo>
                      <a:pt x="13" y="97"/>
                      <a:pt x="25" y="83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67" y="41"/>
                      <a:pt x="91" y="20"/>
                      <a:pt x="117" y="0"/>
                    </a:cubicBezTo>
                    <a:cubicBezTo>
                      <a:pt x="111" y="129"/>
                      <a:pt x="111" y="129"/>
                      <a:pt x="111" y="129"/>
                    </a:cubicBez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F9A0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7" name="Freeform 103"/>
              <p:cNvSpPr>
                <a:spLocks/>
              </p:cNvSpPr>
              <p:nvPr/>
            </p:nvSpPr>
            <p:spPr bwMode="auto">
              <a:xfrm>
                <a:off x="1370013" y="1633538"/>
                <a:ext cx="300037" cy="107950"/>
              </a:xfrm>
              <a:custGeom>
                <a:avLst/>
                <a:gdLst>
                  <a:gd name="T0" fmla="*/ 212 w 269"/>
                  <a:gd name="T1" fmla="*/ 97 h 97"/>
                  <a:gd name="T2" fmla="*/ 0 w 269"/>
                  <a:gd name="T3" fmla="*/ 46 h 97"/>
                  <a:gd name="T4" fmla="*/ 269 w 269"/>
                  <a:gd name="T5" fmla="*/ 0 h 97"/>
                  <a:gd name="T6" fmla="*/ 214 w 269"/>
                  <a:gd name="T7" fmla="*/ 95 h 97"/>
                  <a:gd name="T8" fmla="*/ 212 w 269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" h="97">
                    <a:moveTo>
                      <a:pt x="212" y="97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87" y="18"/>
                      <a:pt x="179" y="2"/>
                      <a:pt x="269" y="0"/>
                    </a:cubicBezTo>
                    <a:cubicBezTo>
                      <a:pt x="214" y="95"/>
                      <a:pt x="214" y="95"/>
                      <a:pt x="214" y="95"/>
                    </a:cubicBezTo>
                    <a:lnTo>
                      <a:pt x="212" y="97"/>
                    </a:lnTo>
                    <a:close/>
                  </a:path>
                </a:pathLst>
              </a:custGeom>
              <a:solidFill>
                <a:srgbClr val="8D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8" name="Freeform 104"/>
              <p:cNvSpPr>
                <a:spLocks/>
              </p:cNvSpPr>
              <p:nvPr/>
            </p:nvSpPr>
            <p:spPr bwMode="auto">
              <a:xfrm>
                <a:off x="1227138" y="1687513"/>
                <a:ext cx="138112" cy="176213"/>
              </a:xfrm>
              <a:custGeom>
                <a:avLst/>
                <a:gdLst>
                  <a:gd name="T0" fmla="*/ 124 w 124"/>
                  <a:gd name="T1" fmla="*/ 0 h 158"/>
                  <a:gd name="T2" fmla="*/ 6 w 124"/>
                  <a:gd name="T3" fmla="*/ 155 h 158"/>
                  <a:gd name="T4" fmla="*/ 1 w 124"/>
                  <a:gd name="T5" fmla="*/ 158 h 158"/>
                  <a:gd name="T6" fmla="*/ 0 w 124"/>
                  <a:gd name="T7" fmla="*/ 158 h 158"/>
                  <a:gd name="T8" fmla="*/ 10 w 124"/>
                  <a:gd name="T9" fmla="*/ 46 h 158"/>
                  <a:gd name="T10" fmla="*/ 99 w 124"/>
                  <a:gd name="T11" fmla="*/ 8 h 158"/>
                  <a:gd name="T12" fmla="*/ 124 w 124"/>
                  <a:gd name="T13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158">
                    <a:moveTo>
                      <a:pt x="124" y="0"/>
                    </a:moveTo>
                    <a:cubicBezTo>
                      <a:pt x="6" y="155"/>
                      <a:pt x="6" y="155"/>
                      <a:pt x="6" y="155"/>
                    </a:cubicBezTo>
                    <a:cubicBezTo>
                      <a:pt x="4" y="156"/>
                      <a:pt x="3" y="157"/>
                      <a:pt x="1" y="15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39" y="32"/>
                      <a:pt x="69" y="19"/>
                      <a:pt x="99" y="8"/>
                    </a:cubicBezTo>
                    <a:cubicBezTo>
                      <a:pt x="108" y="5"/>
                      <a:pt x="116" y="2"/>
                      <a:pt x="124" y="0"/>
                    </a:cubicBezTo>
                    <a:close/>
                  </a:path>
                </a:pathLst>
              </a:custGeom>
              <a:solidFill>
                <a:srgbClr val="9669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79" name="Freeform 105"/>
              <p:cNvSpPr>
                <a:spLocks/>
              </p:cNvSpPr>
              <p:nvPr/>
            </p:nvSpPr>
            <p:spPr bwMode="auto">
              <a:xfrm>
                <a:off x="1077913" y="1738313"/>
                <a:ext cx="160337" cy="125413"/>
              </a:xfrm>
              <a:custGeom>
                <a:avLst/>
                <a:gdLst>
                  <a:gd name="T0" fmla="*/ 0 w 144"/>
                  <a:gd name="T1" fmla="*/ 90 h 112"/>
                  <a:gd name="T2" fmla="*/ 144 w 144"/>
                  <a:gd name="T3" fmla="*/ 0 h 112"/>
                  <a:gd name="T4" fmla="*/ 134 w 144"/>
                  <a:gd name="T5" fmla="*/ 112 h 112"/>
                  <a:gd name="T6" fmla="*/ 0 w 144"/>
                  <a:gd name="T7" fmla="*/ 9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112">
                    <a:moveTo>
                      <a:pt x="0" y="90"/>
                    </a:moveTo>
                    <a:cubicBezTo>
                      <a:pt x="45" y="56"/>
                      <a:pt x="93" y="26"/>
                      <a:pt x="144" y="0"/>
                    </a:cubicBezTo>
                    <a:cubicBezTo>
                      <a:pt x="134" y="112"/>
                      <a:pt x="134" y="112"/>
                      <a:pt x="134" y="112"/>
                    </a:cubicBez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D56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0" name="Freeform 106"/>
              <p:cNvSpPr>
                <a:spLocks/>
              </p:cNvSpPr>
              <p:nvPr/>
            </p:nvSpPr>
            <p:spPr bwMode="auto">
              <a:xfrm>
                <a:off x="712788" y="2425700"/>
                <a:ext cx="104775" cy="203200"/>
              </a:xfrm>
              <a:custGeom>
                <a:avLst/>
                <a:gdLst>
                  <a:gd name="T0" fmla="*/ 93 w 93"/>
                  <a:gd name="T1" fmla="*/ 182 h 182"/>
                  <a:gd name="T2" fmla="*/ 0 w 93"/>
                  <a:gd name="T3" fmla="*/ 132 h 182"/>
                  <a:gd name="T4" fmla="*/ 14 w 93"/>
                  <a:gd name="T5" fmla="*/ 0 h 182"/>
                  <a:gd name="T6" fmla="*/ 93 w 93"/>
                  <a:gd name="T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" h="182">
                    <a:moveTo>
                      <a:pt x="93" y="18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1" y="89"/>
                      <a:pt x="6" y="44"/>
                      <a:pt x="14" y="0"/>
                    </a:cubicBezTo>
                    <a:lnTo>
                      <a:pt x="93" y="182"/>
                    </a:lnTo>
                    <a:close/>
                  </a:path>
                </a:pathLst>
              </a:custGeom>
              <a:solidFill>
                <a:srgbClr val="AFB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1" name="Freeform 107"/>
              <p:cNvSpPr>
                <a:spLocks/>
              </p:cNvSpPr>
              <p:nvPr/>
            </p:nvSpPr>
            <p:spPr bwMode="auto">
              <a:xfrm>
                <a:off x="1846263" y="3500438"/>
                <a:ext cx="134937" cy="100013"/>
              </a:xfrm>
              <a:custGeom>
                <a:avLst/>
                <a:gdLst>
                  <a:gd name="T0" fmla="*/ 120 w 120"/>
                  <a:gd name="T1" fmla="*/ 0 h 90"/>
                  <a:gd name="T2" fmla="*/ 120 w 120"/>
                  <a:gd name="T3" fmla="*/ 0 h 90"/>
                  <a:gd name="T4" fmla="*/ 92 w 120"/>
                  <a:gd name="T5" fmla="*/ 90 h 90"/>
                  <a:gd name="T6" fmla="*/ 1 w 120"/>
                  <a:gd name="T7" fmla="*/ 57 h 90"/>
                  <a:gd name="T8" fmla="*/ 0 w 120"/>
                  <a:gd name="T9" fmla="*/ 55 h 90"/>
                  <a:gd name="T10" fmla="*/ 120 w 120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90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64" y="76"/>
                      <a:pt x="34" y="66"/>
                      <a:pt x="1" y="57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7A90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2" name="Freeform 108"/>
              <p:cNvSpPr>
                <a:spLocks/>
              </p:cNvSpPr>
              <p:nvPr/>
            </p:nvSpPr>
            <p:spPr bwMode="auto">
              <a:xfrm>
                <a:off x="1844675" y="3562350"/>
                <a:ext cx="3175" cy="1588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1 h 2"/>
                  <a:gd name="T4" fmla="*/ 2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3" name="Freeform 109"/>
              <p:cNvSpPr>
                <a:spLocks/>
              </p:cNvSpPr>
              <p:nvPr/>
            </p:nvSpPr>
            <p:spPr bwMode="auto">
              <a:xfrm>
                <a:off x="1525588" y="3414713"/>
                <a:ext cx="319087" cy="147638"/>
              </a:xfrm>
              <a:custGeom>
                <a:avLst/>
                <a:gdLst>
                  <a:gd name="T0" fmla="*/ 95 w 286"/>
                  <a:gd name="T1" fmla="*/ 1 h 133"/>
                  <a:gd name="T2" fmla="*/ 286 w 286"/>
                  <a:gd name="T3" fmla="*/ 133 h 133"/>
                  <a:gd name="T4" fmla="*/ 134 w 286"/>
                  <a:gd name="T5" fmla="*/ 103 h 133"/>
                  <a:gd name="T6" fmla="*/ 0 w 286"/>
                  <a:gd name="T7" fmla="*/ 78 h 133"/>
                  <a:gd name="T8" fmla="*/ 90 w 286"/>
                  <a:gd name="T9" fmla="*/ 0 h 133"/>
                  <a:gd name="T10" fmla="*/ 95 w 286"/>
                  <a:gd name="T11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133">
                    <a:moveTo>
                      <a:pt x="95" y="1"/>
                    </a:moveTo>
                    <a:cubicBezTo>
                      <a:pt x="286" y="133"/>
                      <a:pt x="286" y="133"/>
                      <a:pt x="286" y="133"/>
                    </a:cubicBezTo>
                    <a:cubicBezTo>
                      <a:pt x="239" y="121"/>
                      <a:pt x="188" y="113"/>
                      <a:pt x="134" y="103"/>
                    </a:cubicBezTo>
                    <a:cubicBezTo>
                      <a:pt x="92" y="96"/>
                      <a:pt x="47" y="88"/>
                      <a:pt x="0" y="78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1" y="0"/>
                      <a:pt x="93" y="1"/>
                      <a:pt x="95" y="1"/>
                    </a:cubicBezTo>
                    <a:close/>
                  </a:path>
                </a:pathLst>
              </a:custGeom>
              <a:solidFill>
                <a:srgbClr val="F9A0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4" name="Freeform 110"/>
              <p:cNvSpPr>
                <a:spLocks/>
              </p:cNvSpPr>
              <p:nvPr/>
            </p:nvSpPr>
            <p:spPr bwMode="auto">
              <a:xfrm>
                <a:off x="1401763" y="3414713"/>
                <a:ext cx="223837" cy="87313"/>
              </a:xfrm>
              <a:custGeom>
                <a:avLst/>
                <a:gdLst>
                  <a:gd name="T0" fmla="*/ 200 w 201"/>
                  <a:gd name="T1" fmla="*/ 0 h 78"/>
                  <a:gd name="T2" fmla="*/ 201 w 201"/>
                  <a:gd name="T3" fmla="*/ 0 h 78"/>
                  <a:gd name="T4" fmla="*/ 111 w 201"/>
                  <a:gd name="T5" fmla="*/ 78 h 78"/>
                  <a:gd name="T6" fmla="*/ 0 w 201"/>
                  <a:gd name="T7" fmla="*/ 50 h 78"/>
                  <a:gd name="T8" fmla="*/ 0 w 201"/>
                  <a:gd name="T9" fmla="*/ 49 h 78"/>
                  <a:gd name="T10" fmla="*/ 200 w 201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1" h="78">
                    <a:moveTo>
                      <a:pt x="200" y="0"/>
                    </a:moveTo>
                    <a:cubicBezTo>
                      <a:pt x="200" y="0"/>
                      <a:pt x="200" y="0"/>
                      <a:pt x="201" y="0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75" y="70"/>
                      <a:pt x="38" y="61"/>
                      <a:pt x="0" y="50"/>
                    </a:cubicBezTo>
                    <a:cubicBezTo>
                      <a:pt x="0" y="49"/>
                      <a:pt x="0" y="49"/>
                      <a:pt x="0" y="49"/>
                    </a:cubicBez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A28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5" name="Freeform 111"/>
              <p:cNvSpPr>
                <a:spLocks/>
              </p:cNvSpPr>
              <p:nvPr/>
            </p:nvSpPr>
            <p:spPr bwMode="auto">
              <a:xfrm>
                <a:off x="1193800" y="3319463"/>
                <a:ext cx="207962" cy="150813"/>
              </a:xfrm>
              <a:custGeom>
                <a:avLst/>
                <a:gdLst>
                  <a:gd name="T0" fmla="*/ 87 w 187"/>
                  <a:gd name="T1" fmla="*/ 0 h 136"/>
                  <a:gd name="T2" fmla="*/ 87 w 187"/>
                  <a:gd name="T3" fmla="*/ 0 h 136"/>
                  <a:gd name="T4" fmla="*/ 186 w 187"/>
                  <a:gd name="T5" fmla="*/ 135 h 136"/>
                  <a:gd name="T6" fmla="*/ 187 w 187"/>
                  <a:gd name="T7" fmla="*/ 135 h 136"/>
                  <a:gd name="T8" fmla="*/ 187 w 187"/>
                  <a:gd name="T9" fmla="*/ 136 h 136"/>
                  <a:gd name="T10" fmla="*/ 0 w 187"/>
                  <a:gd name="T11" fmla="*/ 60 h 136"/>
                  <a:gd name="T12" fmla="*/ 87 w 187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36">
                    <a:moveTo>
                      <a:pt x="87" y="0"/>
                    </a:moveTo>
                    <a:cubicBezTo>
                      <a:pt x="87" y="0"/>
                      <a:pt x="87" y="0"/>
                      <a:pt x="87" y="0"/>
                    </a:cubicBezTo>
                    <a:cubicBezTo>
                      <a:pt x="186" y="135"/>
                      <a:pt x="186" y="135"/>
                      <a:pt x="186" y="135"/>
                    </a:cubicBezTo>
                    <a:cubicBezTo>
                      <a:pt x="187" y="135"/>
                      <a:pt x="187" y="135"/>
                      <a:pt x="187" y="135"/>
                    </a:cubicBezTo>
                    <a:cubicBezTo>
                      <a:pt x="187" y="136"/>
                      <a:pt x="187" y="136"/>
                      <a:pt x="187" y="136"/>
                    </a:cubicBezTo>
                    <a:cubicBezTo>
                      <a:pt x="126" y="117"/>
                      <a:pt x="63" y="93"/>
                      <a:pt x="0" y="60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AFB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6" name="Freeform 112"/>
              <p:cNvSpPr>
                <a:spLocks/>
              </p:cNvSpPr>
              <p:nvPr/>
            </p:nvSpPr>
            <p:spPr bwMode="auto">
              <a:xfrm>
                <a:off x="863600" y="3101975"/>
                <a:ext cx="217487" cy="215900"/>
              </a:xfrm>
              <a:custGeom>
                <a:avLst/>
                <a:gdLst>
                  <a:gd name="T0" fmla="*/ 196 w 196"/>
                  <a:gd name="T1" fmla="*/ 159 h 193"/>
                  <a:gd name="T2" fmla="*/ 196 w 196"/>
                  <a:gd name="T3" fmla="*/ 193 h 193"/>
                  <a:gd name="T4" fmla="*/ 164 w 196"/>
                  <a:gd name="T5" fmla="*/ 170 h 193"/>
                  <a:gd name="T6" fmla="*/ 0 w 196"/>
                  <a:gd name="T7" fmla="*/ 0 h 193"/>
                  <a:gd name="T8" fmla="*/ 194 w 196"/>
                  <a:gd name="T9" fmla="*/ 159 h 193"/>
                  <a:gd name="T10" fmla="*/ 196 w 196"/>
                  <a:gd name="T11" fmla="*/ 15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193">
                    <a:moveTo>
                      <a:pt x="196" y="159"/>
                    </a:moveTo>
                    <a:cubicBezTo>
                      <a:pt x="196" y="193"/>
                      <a:pt x="196" y="193"/>
                      <a:pt x="196" y="193"/>
                    </a:cubicBezTo>
                    <a:cubicBezTo>
                      <a:pt x="186" y="186"/>
                      <a:pt x="175" y="178"/>
                      <a:pt x="164" y="170"/>
                    </a:cubicBezTo>
                    <a:cubicBezTo>
                      <a:pt x="100" y="122"/>
                      <a:pt x="45" y="64"/>
                      <a:pt x="0" y="0"/>
                    </a:cubicBezTo>
                    <a:cubicBezTo>
                      <a:pt x="194" y="159"/>
                      <a:pt x="194" y="159"/>
                      <a:pt x="194" y="159"/>
                    </a:cubicBezTo>
                    <a:lnTo>
                      <a:pt x="196" y="159"/>
                    </a:lnTo>
                    <a:close/>
                  </a:path>
                </a:pathLst>
              </a:custGeom>
              <a:solidFill>
                <a:srgbClr val="FFF1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7" name="Freeform 113"/>
              <p:cNvSpPr>
                <a:spLocks/>
              </p:cNvSpPr>
              <p:nvPr/>
            </p:nvSpPr>
            <p:spPr bwMode="auto">
              <a:xfrm>
                <a:off x="2241550" y="3309938"/>
                <a:ext cx="203200" cy="188913"/>
              </a:xfrm>
              <a:custGeom>
                <a:avLst/>
                <a:gdLst>
                  <a:gd name="T0" fmla="*/ 128 w 128"/>
                  <a:gd name="T1" fmla="*/ 0 h 119"/>
                  <a:gd name="T2" fmla="*/ 10 w 128"/>
                  <a:gd name="T3" fmla="*/ 119 h 119"/>
                  <a:gd name="T4" fmla="*/ 0 w 128"/>
                  <a:gd name="T5" fmla="*/ 67 h 119"/>
                  <a:gd name="T6" fmla="*/ 128 w 128"/>
                  <a:gd name="T7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119">
                    <a:moveTo>
                      <a:pt x="128" y="0"/>
                    </a:moveTo>
                    <a:lnTo>
                      <a:pt x="10" y="119"/>
                    </a:lnTo>
                    <a:lnTo>
                      <a:pt x="0" y="67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695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8" name="Freeform 114"/>
              <p:cNvSpPr>
                <a:spLocks/>
              </p:cNvSpPr>
              <p:nvPr/>
            </p:nvSpPr>
            <p:spPr bwMode="auto">
              <a:xfrm>
                <a:off x="1081088" y="3279775"/>
                <a:ext cx="209550" cy="106363"/>
              </a:xfrm>
              <a:custGeom>
                <a:avLst/>
                <a:gdLst>
                  <a:gd name="T0" fmla="*/ 187 w 187"/>
                  <a:gd name="T1" fmla="*/ 35 h 95"/>
                  <a:gd name="T2" fmla="*/ 100 w 187"/>
                  <a:gd name="T3" fmla="*/ 95 h 95"/>
                  <a:gd name="T4" fmla="*/ 0 w 187"/>
                  <a:gd name="T5" fmla="*/ 34 h 95"/>
                  <a:gd name="T6" fmla="*/ 0 w 187"/>
                  <a:gd name="T7" fmla="*/ 0 h 95"/>
                  <a:gd name="T8" fmla="*/ 187 w 187"/>
                  <a:gd name="T9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95">
                    <a:moveTo>
                      <a:pt x="187" y="35"/>
                    </a:moveTo>
                    <a:cubicBezTo>
                      <a:pt x="100" y="95"/>
                      <a:pt x="100" y="95"/>
                      <a:pt x="100" y="95"/>
                    </a:cubicBezTo>
                    <a:cubicBezTo>
                      <a:pt x="66" y="77"/>
                      <a:pt x="33" y="57"/>
                      <a:pt x="0" y="3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87" y="35"/>
                    </a:lnTo>
                    <a:close/>
                  </a:path>
                </a:pathLst>
              </a:custGeom>
              <a:solidFill>
                <a:srgbClr val="8D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89" name="Freeform 115"/>
              <p:cNvSpPr>
                <a:spLocks/>
              </p:cNvSpPr>
              <p:nvPr/>
            </p:nvSpPr>
            <p:spPr bwMode="auto">
              <a:xfrm>
                <a:off x="2649538" y="2774950"/>
                <a:ext cx="0" cy="1588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0" name="Freeform 116"/>
              <p:cNvSpPr>
                <a:spLocks/>
              </p:cNvSpPr>
              <p:nvPr/>
            </p:nvSpPr>
            <p:spPr bwMode="auto">
              <a:xfrm>
                <a:off x="2130425" y="3416300"/>
                <a:ext cx="127000" cy="123825"/>
              </a:xfrm>
              <a:custGeom>
                <a:avLst/>
                <a:gdLst>
                  <a:gd name="T0" fmla="*/ 4 w 80"/>
                  <a:gd name="T1" fmla="*/ 35 h 78"/>
                  <a:gd name="T2" fmla="*/ 70 w 80"/>
                  <a:gd name="T3" fmla="*/ 0 h 78"/>
                  <a:gd name="T4" fmla="*/ 80 w 80"/>
                  <a:gd name="T5" fmla="*/ 52 h 78"/>
                  <a:gd name="T6" fmla="*/ 54 w 80"/>
                  <a:gd name="T7" fmla="*/ 78 h 78"/>
                  <a:gd name="T8" fmla="*/ 0 w 80"/>
                  <a:gd name="T9" fmla="*/ 38 h 78"/>
                  <a:gd name="T10" fmla="*/ 4 w 80"/>
                  <a:gd name="T11" fmla="*/ 3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78">
                    <a:moveTo>
                      <a:pt x="4" y="35"/>
                    </a:moveTo>
                    <a:lnTo>
                      <a:pt x="70" y="0"/>
                    </a:lnTo>
                    <a:lnTo>
                      <a:pt x="80" y="52"/>
                    </a:lnTo>
                    <a:lnTo>
                      <a:pt x="54" y="78"/>
                    </a:lnTo>
                    <a:lnTo>
                      <a:pt x="0" y="38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rgbClr val="4063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1" name="Freeform 117"/>
              <p:cNvSpPr>
                <a:spLocks/>
              </p:cNvSpPr>
              <p:nvPr/>
            </p:nvSpPr>
            <p:spPr bwMode="auto">
              <a:xfrm>
                <a:off x="2066925" y="3476625"/>
                <a:ext cx="149225" cy="214313"/>
              </a:xfrm>
              <a:custGeom>
                <a:avLst/>
                <a:gdLst>
                  <a:gd name="T0" fmla="*/ 40 w 94"/>
                  <a:gd name="T1" fmla="*/ 0 h 135"/>
                  <a:gd name="T2" fmla="*/ 94 w 94"/>
                  <a:gd name="T3" fmla="*/ 40 h 135"/>
                  <a:gd name="T4" fmla="*/ 0 w 94"/>
                  <a:gd name="T5" fmla="*/ 135 h 135"/>
                  <a:gd name="T6" fmla="*/ 38 w 94"/>
                  <a:gd name="T7" fmla="*/ 2 h 135"/>
                  <a:gd name="T8" fmla="*/ 40 w 9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35">
                    <a:moveTo>
                      <a:pt x="40" y="0"/>
                    </a:moveTo>
                    <a:lnTo>
                      <a:pt x="94" y="40"/>
                    </a:lnTo>
                    <a:lnTo>
                      <a:pt x="0" y="135"/>
                    </a:lnTo>
                    <a:lnTo>
                      <a:pt x="38" y="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85AB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2" name="Freeform 118"/>
              <p:cNvSpPr>
                <a:spLocks/>
              </p:cNvSpPr>
              <p:nvPr/>
            </p:nvSpPr>
            <p:spPr bwMode="auto">
              <a:xfrm>
                <a:off x="1949450" y="3500438"/>
                <a:ext cx="117475" cy="190500"/>
              </a:xfrm>
              <a:custGeom>
                <a:avLst/>
                <a:gdLst>
                  <a:gd name="T0" fmla="*/ 106 w 106"/>
                  <a:gd name="T1" fmla="*/ 170 h 170"/>
                  <a:gd name="T2" fmla="*/ 73 w 106"/>
                  <a:gd name="T3" fmla="*/ 139 h 170"/>
                  <a:gd name="T4" fmla="*/ 0 w 106"/>
                  <a:gd name="T5" fmla="*/ 90 h 170"/>
                  <a:gd name="T6" fmla="*/ 28 w 106"/>
                  <a:gd name="T7" fmla="*/ 0 h 170"/>
                  <a:gd name="T8" fmla="*/ 106 w 10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70">
                    <a:moveTo>
                      <a:pt x="106" y="170"/>
                    </a:moveTo>
                    <a:cubicBezTo>
                      <a:pt x="73" y="139"/>
                      <a:pt x="73" y="139"/>
                      <a:pt x="73" y="139"/>
                    </a:cubicBezTo>
                    <a:cubicBezTo>
                      <a:pt x="52" y="118"/>
                      <a:pt x="27" y="103"/>
                      <a:pt x="0" y="90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106" y="170"/>
                    </a:lnTo>
                    <a:close/>
                  </a:path>
                </a:pathLst>
              </a:custGeom>
              <a:solidFill>
                <a:srgbClr val="3767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3" name="Freeform 119"/>
              <p:cNvSpPr>
                <a:spLocks/>
              </p:cNvSpPr>
              <p:nvPr/>
            </p:nvSpPr>
            <p:spPr bwMode="auto">
              <a:xfrm>
                <a:off x="2565400" y="2384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4" name="Freeform 120"/>
              <p:cNvSpPr>
                <a:spLocks/>
              </p:cNvSpPr>
              <p:nvPr/>
            </p:nvSpPr>
            <p:spPr bwMode="auto">
              <a:xfrm>
                <a:off x="2120900" y="1747838"/>
                <a:ext cx="204787" cy="204788"/>
              </a:xfrm>
              <a:custGeom>
                <a:avLst/>
                <a:gdLst>
                  <a:gd name="T0" fmla="*/ 90 w 183"/>
                  <a:gd name="T1" fmla="*/ 184 h 184"/>
                  <a:gd name="T2" fmla="*/ 0 w 183"/>
                  <a:gd name="T3" fmla="*/ 0 h 184"/>
                  <a:gd name="T4" fmla="*/ 183 w 183"/>
                  <a:gd name="T5" fmla="*/ 149 h 184"/>
                  <a:gd name="T6" fmla="*/ 91 w 183"/>
                  <a:gd name="T7" fmla="*/ 184 h 184"/>
                  <a:gd name="T8" fmla="*/ 90 w 183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4">
                    <a:moveTo>
                      <a:pt x="90" y="18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8" y="39"/>
                      <a:pt x="130" y="89"/>
                      <a:pt x="183" y="149"/>
                    </a:cubicBezTo>
                    <a:cubicBezTo>
                      <a:pt x="91" y="184"/>
                      <a:pt x="91" y="184"/>
                      <a:pt x="91" y="184"/>
                    </a:cubicBezTo>
                    <a:lnTo>
                      <a:pt x="90" y="184"/>
                    </a:lnTo>
                    <a:close/>
                  </a:path>
                </a:pathLst>
              </a:custGeom>
              <a:solidFill>
                <a:srgbClr val="F276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5" name="Freeform 121"/>
              <p:cNvSpPr>
                <a:spLocks/>
              </p:cNvSpPr>
              <p:nvPr/>
            </p:nvSpPr>
            <p:spPr bwMode="auto">
              <a:xfrm>
                <a:off x="2501900" y="2389188"/>
                <a:ext cx="103187" cy="185738"/>
              </a:xfrm>
              <a:custGeom>
                <a:avLst/>
                <a:gdLst>
                  <a:gd name="T0" fmla="*/ 59 w 93"/>
                  <a:gd name="T1" fmla="*/ 0 h 167"/>
                  <a:gd name="T2" fmla="*/ 93 w 93"/>
                  <a:gd name="T3" fmla="*/ 164 h 167"/>
                  <a:gd name="T4" fmla="*/ 0 w 93"/>
                  <a:gd name="T5" fmla="*/ 167 h 167"/>
                  <a:gd name="T6" fmla="*/ 59 w 93"/>
                  <a:gd name="T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" h="167">
                    <a:moveTo>
                      <a:pt x="59" y="0"/>
                    </a:moveTo>
                    <a:cubicBezTo>
                      <a:pt x="73" y="58"/>
                      <a:pt x="84" y="113"/>
                      <a:pt x="93" y="164"/>
                    </a:cubicBezTo>
                    <a:cubicBezTo>
                      <a:pt x="0" y="167"/>
                      <a:pt x="0" y="167"/>
                      <a:pt x="0" y="167"/>
                    </a:cubicBez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D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6" name="Freeform 122"/>
              <p:cNvSpPr>
                <a:spLocks/>
              </p:cNvSpPr>
              <p:nvPr/>
            </p:nvSpPr>
            <p:spPr bwMode="auto">
              <a:xfrm>
                <a:off x="2565400" y="2978150"/>
                <a:ext cx="206375" cy="90488"/>
              </a:xfrm>
              <a:custGeom>
                <a:avLst/>
                <a:gdLst>
                  <a:gd name="T0" fmla="*/ 130 w 130"/>
                  <a:gd name="T1" fmla="*/ 0 h 57"/>
                  <a:gd name="T2" fmla="*/ 74 w 130"/>
                  <a:gd name="T3" fmla="*/ 57 h 57"/>
                  <a:gd name="T4" fmla="*/ 0 w 130"/>
                  <a:gd name="T5" fmla="*/ 40 h 57"/>
                  <a:gd name="T6" fmla="*/ 130 w 130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57">
                    <a:moveTo>
                      <a:pt x="130" y="0"/>
                    </a:moveTo>
                    <a:lnTo>
                      <a:pt x="74" y="57"/>
                    </a:lnTo>
                    <a:lnTo>
                      <a:pt x="0" y="40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5B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7" name="Freeform 123"/>
              <p:cNvSpPr>
                <a:spLocks/>
              </p:cNvSpPr>
              <p:nvPr/>
            </p:nvSpPr>
            <p:spPr bwMode="auto">
              <a:xfrm>
                <a:off x="2413000" y="2238375"/>
                <a:ext cx="152400" cy="146050"/>
              </a:xfrm>
              <a:custGeom>
                <a:avLst/>
                <a:gdLst>
                  <a:gd name="T0" fmla="*/ 0 w 138"/>
                  <a:gd name="T1" fmla="*/ 0 h 131"/>
                  <a:gd name="T2" fmla="*/ 98 w 138"/>
                  <a:gd name="T3" fmla="*/ 3 h 131"/>
                  <a:gd name="T4" fmla="*/ 138 w 138"/>
                  <a:gd name="T5" fmla="*/ 131 h 131"/>
                  <a:gd name="T6" fmla="*/ 138 w 138"/>
                  <a:gd name="T7" fmla="*/ 131 h 131"/>
                  <a:gd name="T8" fmla="*/ 0 w 13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31">
                    <a:moveTo>
                      <a:pt x="0" y="0"/>
                    </a:moveTo>
                    <a:cubicBezTo>
                      <a:pt x="98" y="3"/>
                      <a:pt x="98" y="3"/>
                      <a:pt x="98" y="3"/>
                    </a:cubicBezTo>
                    <a:cubicBezTo>
                      <a:pt x="114" y="46"/>
                      <a:pt x="127" y="89"/>
                      <a:pt x="138" y="131"/>
                    </a:cubicBezTo>
                    <a:cubicBezTo>
                      <a:pt x="138" y="131"/>
                      <a:pt x="138" y="131"/>
                      <a:pt x="138" y="1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B7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8" name="Freeform 124"/>
              <p:cNvSpPr>
                <a:spLocks/>
              </p:cNvSpPr>
              <p:nvPr/>
            </p:nvSpPr>
            <p:spPr bwMode="auto">
              <a:xfrm>
                <a:off x="1955800" y="1704975"/>
                <a:ext cx="155575" cy="77788"/>
              </a:xfrm>
              <a:custGeom>
                <a:avLst/>
                <a:gdLst>
                  <a:gd name="T0" fmla="*/ 0 w 140"/>
                  <a:gd name="T1" fmla="*/ 70 h 70"/>
                  <a:gd name="T2" fmla="*/ 73 w 140"/>
                  <a:gd name="T3" fmla="*/ 0 h 70"/>
                  <a:gd name="T4" fmla="*/ 140 w 140"/>
                  <a:gd name="T5" fmla="*/ 33 h 70"/>
                  <a:gd name="T6" fmla="*/ 0 w 140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70">
                    <a:moveTo>
                      <a:pt x="0" y="7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96" y="10"/>
                      <a:pt x="118" y="21"/>
                      <a:pt x="140" y="33"/>
                    </a:cubicBez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FFF1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199" name="Freeform 125"/>
              <p:cNvSpPr>
                <a:spLocks/>
              </p:cNvSpPr>
              <p:nvPr/>
            </p:nvSpPr>
            <p:spPr bwMode="auto">
              <a:xfrm>
                <a:off x="2411413" y="2101850"/>
                <a:ext cx="109537" cy="141288"/>
              </a:xfrm>
              <a:custGeom>
                <a:avLst/>
                <a:gdLst>
                  <a:gd name="T0" fmla="*/ 0 w 99"/>
                  <a:gd name="T1" fmla="*/ 122 h 126"/>
                  <a:gd name="T2" fmla="*/ 41 w 99"/>
                  <a:gd name="T3" fmla="*/ 0 h 126"/>
                  <a:gd name="T4" fmla="*/ 99 w 99"/>
                  <a:gd name="T5" fmla="*/ 126 h 126"/>
                  <a:gd name="T6" fmla="*/ 1 w 99"/>
                  <a:gd name="T7" fmla="*/ 123 h 126"/>
                  <a:gd name="T8" fmla="*/ 0 w 99"/>
                  <a:gd name="T9" fmla="*/ 1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26">
                    <a:moveTo>
                      <a:pt x="0" y="122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64" y="42"/>
                      <a:pt x="83" y="84"/>
                      <a:pt x="99" y="126"/>
                    </a:cubicBezTo>
                    <a:cubicBezTo>
                      <a:pt x="1" y="123"/>
                      <a:pt x="1" y="123"/>
                      <a:pt x="1" y="123"/>
                    </a:cubicBez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FBD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0" name="Freeform 126"/>
              <p:cNvSpPr>
                <a:spLocks/>
              </p:cNvSpPr>
              <p:nvPr/>
            </p:nvSpPr>
            <p:spPr bwMode="auto">
              <a:xfrm>
                <a:off x="2363788" y="1985963"/>
                <a:ext cx="88900" cy="106363"/>
              </a:xfrm>
              <a:custGeom>
                <a:avLst/>
                <a:gdLst>
                  <a:gd name="T0" fmla="*/ 17 w 79"/>
                  <a:gd name="T1" fmla="*/ 0 h 96"/>
                  <a:gd name="T2" fmla="*/ 79 w 79"/>
                  <a:gd name="T3" fmla="*/ 96 h 96"/>
                  <a:gd name="T4" fmla="*/ 0 w 79"/>
                  <a:gd name="T5" fmla="*/ 48 h 96"/>
                  <a:gd name="T6" fmla="*/ 17 w 79"/>
                  <a:gd name="T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96">
                    <a:moveTo>
                      <a:pt x="17" y="0"/>
                    </a:moveTo>
                    <a:cubicBezTo>
                      <a:pt x="40" y="32"/>
                      <a:pt x="61" y="64"/>
                      <a:pt x="79" y="96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ABC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1" name="Freeform 127"/>
              <p:cNvSpPr>
                <a:spLocks/>
              </p:cNvSpPr>
              <p:nvPr/>
            </p:nvSpPr>
            <p:spPr bwMode="auto">
              <a:xfrm>
                <a:off x="2222500" y="1912938"/>
                <a:ext cx="160337" cy="127000"/>
              </a:xfrm>
              <a:custGeom>
                <a:avLst/>
                <a:gdLst>
                  <a:gd name="T0" fmla="*/ 0 w 144"/>
                  <a:gd name="T1" fmla="*/ 35 h 113"/>
                  <a:gd name="T2" fmla="*/ 92 w 144"/>
                  <a:gd name="T3" fmla="*/ 0 h 113"/>
                  <a:gd name="T4" fmla="*/ 127 w 144"/>
                  <a:gd name="T5" fmla="*/ 42 h 113"/>
                  <a:gd name="T6" fmla="*/ 144 w 144"/>
                  <a:gd name="T7" fmla="*/ 65 h 113"/>
                  <a:gd name="T8" fmla="*/ 127 w 144"/>
                  <a:gd name="T9" fmla="*/ 113 h 113"/>
                  <a:gd name="T10" fmla="*/ 0 w 144"/>
                  <a:gd name="T11" fmla="*/ 3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3">
                    <a:moveTo>
                      <a:pt x="0" y="35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104" y="13"/>
                      <a:pt x="116" y="27"/>
                      <a:pt x="127" y="42"/>
                    </a:cubicBezTo>
                    <a:cubicBezTo>
                      <a:pt x="133" y="50"/>
                      <a:pt x="139" y="57"/>
                      <a:pt x="144" y="65"/>
                    </a:cubicBezTo>
                    <a:cubicBezTo>
                      <a:pt x="127" y="113"/>
                      <a:pt x="127" y="113"/>
                      <a:pt x="127" y="113"/>
                    </a:cubicBez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CE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2" name="Freeform 128"/>
              <p:cNvSpPr>
                <a:spLocks/>
              </p:cNvSpPr>
              <p:nvPr/>
            </p:nvSpPr>
            <p:spPr bwMode="auto">
              <a:xfrm>
                <a:off x="2487613" y="3041650"/>
                <a:ext cx="195262" cy="214313"/>
              </a:xfrm>
              <a:custGeom>
                <a:avLst/>
                <a:gdLst>
                  <a:gd name="T0" fmla="*/ 45 w 123"/>
                  <a:gd name="T1" fmla="*/ 2 h 135"/>
                  <a:gd name="T2" fmla="*/ 47 w 123"/>
                  <a:gd name="T3" fmla="*/ 0 h 135"/>
                  <a:gd name="T4" fmla="*/ 49 w 123"/>
                  <a:gd name="T5" fmla="*/ 0 h 135"/>
                  <a:gd name="T6" fmla="*/ 123 w 123"/>
                  <a:gd name="T7" fmla="*/ 17 h 135"/>
                  <a:gd name="T8" fmla="*/ 7 w 123"/>
                  <a:gd name="T9" fmla="*/ 135 h 135"/>
                  <a:gd name="T10" fmla="*/ 0 w 123"/>
                  <a:gd name="T11" fmla="*/ 110 h 135"/>
                  <a:gd name="T12" fmla="*/ 45 w 123"/>
                  <a:gd name="T13" fmla="*/ 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35">
                    <a:moveTo>
                      <a:pt x="45" y="2"/>
                    </a:moveTo>
                    <a:lnTo>
                      <a:pt x="47" y="0"/>
                    </a:lnTo>
                    <a:lnTo>
                      <a:pt x="49" y="0"/>
                    </a:lnTo>
                    <a:lnTo>
                      <a:pt x="123" y="17"/>
                    </a:lnTo>
                    <a:lnTo>
                      <a:pt x="7" y="135"/>
                    </a:lnTo>
                    <a:lnTo>
                      <a:pt x="0" y="110"/>
                    </a:ln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FFD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3" name="Freeform 129"/>
              <p:cNvSpPr>
                <a:spLocks/>
              </p:cNvSpPr>
              <p:nvPr/>
            </p:nvSpPr>
            <p:spPr bwMode="auto">
              <a:xfrm>
                <a:off x="2592388" y="2678113"/>
                <a:ext cx="55562" cy="96838"/>
              </a:xfrm>
              <a:custGeom>
                <a:avLst/>
                <a:gdLst>
                  <a:gd name="T0" fmla="*/ 29 w 50"/>
                  <a:gd name="T1" fmla="*/ 0 h 87"/>
                  <a:gd name="T2" fmla="*/ 50 w 50"/>
                  <a:gd name="T3" fmla="*/ 87 h 87"/>
                  <a:gd name="T4" fmla="*/ 0 w 50"/>
                  <a:gd name="T5" fmla="*/ 19 h 87"/>
                  <a:gd name="T6" fmla="*/ 29 w 50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87">
                    <a:moveTo>
                      <a:pt x="29" y="0"/>
                    </a:moveTo>
                    <a:cubicBezTo>
                      <a:pt x="36" y="31"/>
                      <a:pt x="42" y="60"/>
                      <a:pt x="50" y="87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CE53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4" name="Freeform 130"/>
              <p:cNvSpPr>
                <a:spLocks/>
              </p:cNvSpPr>
              <p:nvPr/>
            </p:nvSpPr>
            <p:spPr bwMode="auto">
              <a:xfrm>
                <a:off x="1782763" y="1638300"/>
                <a:ext cx="254000" cy="144463"/>
              </a:xfrm>
              <a:custGeom>
                <a:avLst/>
                <a:gdLst>
                  <a:gd name="T0" fmla="*/ 153 w 228"/>
                  <a:gd name="T1" fmla="*/ 129 h 129"/>
                  <a:gd name="T2" fmla="*/ 0 w 228"/>
                  <a:gd name="T3" fmla="*/ 0 h 129"/>
                  <a:gd name="T4" fmla="*/ 228 w 228"/>
                  <a:gd name="T5" fmla="*/ 59 h 129"/>
                  <a:gd name="T6" fmla="*/ 155 w 228"/>
                  <a:gd name="T7" fmla="*/ 129 h 129"/>
                  <a:gd name="T8" fmla="*/ 153 w 228"/>
                  <a:gd name="T9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129">
                    <a:moveTo>
                      <a:pt x="153" y="12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0" y="8"/>
                      <a:pt x="157" y="28"/>
                      <a:pt x="228" y="59"/>
                    </a:cubicBezTo>
                    <a:cubicBezTo>
                      <a:pt x="155" y="129"/>
                      <a:pt x="155" y="129"/>
                      <a:pt x="155" y="129"/>
                    </a:cubicBezTo>
                    <a:lnTo>
                      <a:pt x="153" y="129"/>
                    </a:lnTo>
                    <a:close/>
                  </a:path>
                </a:pathLst>
              </a:custGeom>
              <a:solidFill>
                <a:srgbClr val="FFF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5" name="Freeform 131"/>
              <p:cNvSpPr>
                <a:spLocks/>
              </p:cNvSpPr>
              <p:nvPr/>
            </p:nvSpPr>
            <p:spPr bwMode="auto">
              <a:xfrm>
                <a:off x="2501900" y="2571750"/>
                <a:ext cx="123825" cy="127000"/>
              </a:xfrm>
              <a:custGeom>
                <a:avLst/>
                <a:gdLst>
                  <a:gd name="T0" fmla="*/ 0 w 111"/>
                  <a:gd name="T1" fmla="*/ 5 h 114"/>
                  <a:gd name="T2" fmla="*/ 0 w 111"/>
                  <a:gd name="T3" fmla="*/ 3 h 114"/>
                  <a:gd name="T4" fmla="*/ 93 w 111"/>
                  <a:gd name="T5" fmla="*/ 0 h 114"/>
                  <a:gd name="T6" fmla="*/ 96 w 111"/>
                  <a:gd name="T7" fmla="*/ 14 h 114"/>
                  <a:gd name="T8" fmla="*/ 111 w 111"/>
                  <a:gd name="T9" fmla="*/ 95 h 114"/>
                  <a:gd name="T10" fmla="*/ 82 w 111"/>
                  <a:gd name="T11" fmla="*/ 114 h 114"/>
                  <a:gd name="T12" fmla="*/ 0 w 111"/>
                  <a:gd name="T13" fmla="*/ 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14">
                    <a:moveTo>
                      <a:pt x="0" y="5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5"/>
                      <a:pt x="95" y="10"/>
                      <a:pt x="96" y="14"/>
                    </a:cubicBezTo>
                    <a:cubicBezTo>
                      <a:pt x="101" y="42"/>
                      <a:pt x="106" y="69"/>
                      <a:pt x="111" y="95"/>
                    </a:cubicBezTo>
                    <a:cubicBezTo>
                      <a:pt x="82" y="114"/>
                      <a:pt x="82" y="114"/>
                      <a:pt x="82" y="11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01D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6" name="Freeform 132"/>
              <p:cNvSpPr>
                <a:spLocks/>
              </p:cNvSpPr>
              <p:nvPr/>
            </p:nvSpPr>
            <p:spPr bwMode="auto">
              <a:xfrm>
                <a:off x="2579688" y="2776538"/>
                <a:ext cx="192087" cy="201613"/>
              </a:xfrm>
              <a:custGeom>
                <a:avLst/>
                <a:gdLst>
                  <a:gd name="T0" fmla="*/ 0 w 173"/>
                  <a:gd name="T1" fmla="*/ 99 h 181"/>
                  <a:gd name="T2" fmla="*/ 63 w 173"/>
                  <a:gd name="T3" fmla="*/ 0 h 181"/>
                  <a:gd name="T4" fmla="*/ 63 w 173"/>
                  <a:gd name="T5" fmla="*/ 0 h 181"/>
                  <a:gd name="T6" fmla="*/ 141 w 173"/>
                  <a:gd name="T7" fmla="*/ 148 h 181"/>
                  <a:gd name="T8" fmla="*/ 173 w 173"/>
                  <a:gd name="T9" fmla="*/ 181 h 181"/>
                  <a:gd name="T10" fmla="*/ 2 w 173"/>
                  <a:gd name="T11" fmla="*/ 105 h 181"/>
                  <a:gd name="T12" fmla="*/ 0 w 173"/>
                  <a:gd name="T13" fmla="*/ 9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181">
                    <a:moveTo>
                      <a:pt x="0" y="99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80" y="58"/>
                      <a:pt x="104" y="108"/>
                      <a:pt x="141" y="148"/>
                    </a:cubicBezTo>
                    <a:cubicBezTo>
                      <a:pt x="173" y="181"/>
                      <a:pt x="173" y="181"/>
                      <a:pt x="173" y="181"/>
                    </a:cubicBezTo>
                    <a:cubicBezTo>
                      <a:pt x="2" y="105"/>
                      <a:pt x="2" y="105"/>
                      <a:pt x="2" y="105"/>
                    </a:cubicBezTo>
                    <a:cubicBezTo>
                      <a:pt x="1" y="103"/>
                      <a:pt x="1" y="101"/>
                      <a:pt x="0" y="99"/>
                    </a:cubicBezTo>
                    <a:close/>
                  </a:path>
                </a:pathLst>
              </a:custGeom>
              <a:solidFill>
                <a:srgbClr val="B07E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7" name="Freeform 133"/>
              <p:cNvSpPr>
                <a:spLocks/>
              </p:cNvSpPr>
              <p:nvPr/>
            </p:nvSpPr>
            <p:spPr bwMode="auto">
              <a:xfrm>
                <a:off x="2136775" y="3375025"/>
                <a:ext cx="104775" cy="96838"/>
              </a:xfrm>
              <a:custGeom>
                <a:avLst/>
                <a:gdLst>
                  <a:gd name="T0" fmla="*/ 66 w 66"/>
                  <a:gd name="T1" fmla="*/ 26 h 61"/>
                  <a:gd name="T2" fmla="*/ 0 w 66"/>
                  <a:gd name="T3" fmla="*/ 61 h 61"/>
                  <a:gd name="T4" fmla="*/ 61 w 66"/>
                  <a:gd name="T5" fmla="*/ 0 h 61"/>
                  <a:gd name="T6" fmla="*/ 66 w 66"/>
                  <a:gd name="T7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61">
                    <a:moveTo>
                      <a:pt x="66" y="26"/>
                    </a:moveTo>
                    <a:lnTo>
                      <a:pt x="0" y="61"/>
                    </a:lnTo>
                    <a:lnTo>
                      <a:pt x="61" y="0"/>
                    </a:lnTo>
                    <a:lnTo>
                      <a:pt x="66" y="26"/>
                    </a:lnTo>
                    <a:close/>
                  </a:path>
                </a:pathLst>
              </a:custGeom>
              <a:solidFill>
                <a:srgbClr val="887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8" name="Freeform 134"/>
              <p:cNvSpPr>
                <a:spLocks/>
              </p:cNvSpPr>
              <p:nvPr/>
            </p:nvSpPr>
            <p:spPr bwMode="auto">
              <a:xfrm>
                <a:off x="1235075" y="1685925"/>
                <a:ext cx="219075" cy="174625"/>
              </a:xfrm>
              <a:custGeom>
                <a:avLst/>
                <a:gdLst>
                  <a:gd name="T0" fmla="*/ 118 w 197"/>
                  <a:gd name="T1" fmla="*/ 1 h 156"/>
                  <a:gd name="T2" fmla="*/ 120 w 197"/>
                  <a:gd name="T3" fmla="*/ 0 h 156"/>
                  <a:gd name="T4" fmla="*/ 197 w 197"/>
                  <a:gd name="T5" fmla="*/ 75 h 156"/>
                  <a:gd name="T6" fmla="*/ 0 w 197"/>
                  <a:gd name="T7" fmla="*/ 156 h 156"/>
                  <a:gd name="T8" fmla="*/ 118 w 197"/>
                  <a:gd name="T9" fmla="*/ 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56">
                    <a:moveTo>
                      <a:pt x="118" y="1"/>
                    </a:moveTo>
                    <a:cubicBezTo>
                      <a:pt x="118" y="0"/>
                      <a:pt x="119" y="0"/>
                      <a:pt x="120" y="0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28" y="93"/>
                      <a:pt x="61" y="121"/>
                      <a:pt x="0" y="156"/>
                    </a:cubicBez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AFB6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09" name="Freeform 135"/>
              <p:cNvSpPr>
                <a:spLocks/>
              </p:cNvSpPr>
              <p:nvPr/>
            </p:nvSpPr>
            <p:spPr bwMode="auto">
              <a:xfrm>
                <a:off x="2408238" y="2238375"/>
                <a:ext cx="157162" cy="244475"/>
              </a:xfrm>
              <a:custGeom>
                <a:avLst/>
                <a:gdLst>
                  <a:gd name="T0" fmla="*/ 4 w 142"/>
                  <a:gd name="T1" fmla="*/ 0 h 218"/>
                  <a:gd name="T2" fmla="*/ 142 w 142"/>
                  <a:gd name="T3" fmla="*/ 131 h 218"/>
                  <a:gd name="T4" fmla="*/ 66 w 142"/>
                  <a:gd name="T5" fmla="*/ 218 h 218"/>
                  <a:gd name="T6" fmla="*/ 0 w 142"/>
                  <a:gd name="T7" fmla="*/ 0 h 218"/>
                  <a:gd name="T8" fmla="*/ 4 w 142"/>
                  <a:gd name="T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218">
                    <a:moveTo>
                      <a:pt x="4" y="0"/>
                    </a:moveTo>
                    <a:cubicBezTo>
                      <a:pt x="142" y="131"/>
                      <a:pt x="142" y="131"/>
                      <a:pt x="142" y="131"/>
                    </a:cubicBezTo>
                    <a:cubicBezTo>
                      <a:pt x="66" y="218"/>
                      <a:pt x="66" y="218"/>
                      <a:pt x="66" y="218"/>
                    </a:cubicBezTo>
                    <a:cubicBezTo>
                      <a:pt x="51" y="147"/>
                      <a:pt x="31" y="74"/>
                      <a:pt x="0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1A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0" name="Freeform 136"/>
              <p:cNvSpPr>
                <a:spLocks/>
              </p:cNvSpPr>
              <p:nvPr/>
            </p:nvSpPr>
            <p:spPr bwMode="auto">
              <a:xfrm>
                <a:off x="1954213" y="1741488"/>
                <a:ext cx="163512" cy="125413"/>
              </a:xfrm>
              <a:custGeom>
                <a:avLst/>
                <a:gdLst>
                  <a:gd name="T0" fmla="*/ 1 w 146"/>
                  <a:gd name="T1" fmla="*/ 37 h 113"/>
                  <a:gd name="T2" fmla="*/ 141 w 146"/>
                  <a:gd name="T3" fmla="*/ 0 h 113"/>
                  <a:gd name="T4" fmla="*/ 143 w 146"/>
                  <a:gd name="T5" fmla="*/ 1 h 113"/>
                  <a:gd name="T6" fmla="*/ 146 w 146"/>
                  <a:gd name="T7" fmla="*/ 113 h 113"/>
                  <a:gd name="T8" fmla="*/ 0 w 146"/>
                  <a:gd name="T9" fmla="*/ 38 h 113"/>
                  <a:gd name="T10" fmla="*/ 1 w 146"/>
                  <a:gd name="T11" fmla="*/ 3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113">
                    <a:moveTo>
                      <a:pt x="1" y="37"/>
                    </a:move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1"/>
                      <a:pt x="143" y="1"/>
                      <a:pt x="143" y="1"/>
                    </a:cubicBezTo>
                    <a:cubicBezTo>
                      <a:pt x="146" y="113"/>
                      <a:pt x="146" y="113"/>
                      <a:pt x="146" y="113"/>
                    </a:cubicBezTo>
                    <a:cubicBezTo>
                      <a:pt x="98" y="79"/>
                      <a:pt x="48" y="55"/>
                      <a:pt x="0" y="38"/>
                    </a:cubicBez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FFE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1" name="Freeform 137"/>
              <p:cNvSpPr>
                <a:spLocks/>
              </p:cNvSpPr>
              <p:nvPr/>
            </p:nvSpPr>
            <p:spPr bwMode="auto">
              <a:xfrm>
                <a:off x="2562225" y="3040063"/>
                <a:ext cx="3175" cy="1588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2" name="Freeform 138"/>
              <p:cNvSpPr>
                <a:spLocks/>
              </p:cNvSpPr>
              <p:nvPr/>
            </p:nvSpPr>
            <p:spPr bwMode="auto">
              <a:xfrm>
                <a:off x="2544763" y="2776538"/>
                <a:ext cx="104775" cy="111125"/>
              </a:xfrm>
              <a:custGeom>
                <a:avLst/>
                <a:gdLst>
                  <a:gd name="T0" fmla="*/ 94 w 94"/>
                  <a:gd name="T1" fmla="*/ 0 h 99"/>
                  <a:gd name="T2" fmla="*/ 31 w 94"/>
                  <a:gd name="T3" fmla="*/ 99 h 99"/>
                  <a:gd name="T4" fmla="*/ 0 w 94"/>
                  <a:gd name="T5" fmla="*/ 11 h 99"/>
                  <a:gd name="T6" fmla="*/ 94 w 94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99">
                    <a:moveTo>
                      <a:pt x="94" y="0"/>
                    </a:moveTo>
                    <a:cubicBezTo>
                      <a:pt x="31" y="99"/>
                      <a:pt x="31" y="99"/>
                      <a:pt x="31" y="99"/>
                    </a:cubicBezTo>
                    <a:cubicBezTo>
                      <a:pt x="18" y="71"/>
                      <a:pt x="8" y="42"/>
                      <a:pt x="0" y="11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E303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3" name="Freeform 139"/>
              <p:cNvSpPr>
                <a:spLocks/>
              </p:cNvSpPr>
              <p:nvPr/>
            </p:nvSpPr>
            <p:spPr bwMode="auto">
              <a:xfrm>
                <a:off x="1227138" y="1863725"/>
                <a:ext cx="1587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4" name="Freeform 140"/>
              <p:cNvSpPr>
                <a:spLocks/>
              </p:cNvSpPr>
              <p:nvPr/>
            </p:nvSpPr>
            <p:spPr bwMode="auto">
              <a:xfrm>
                <a:off x="1368425" y="1684338"/>
                <a:ext cx="239712" cy="85725"/>
              </a:xfrm>
              <a:custGeom>
                <a:avLst/>
                <a:gdLst>
                  <a:gd name="T0" fmla="*/ 215 w 215"/>
                  <a:gd name="T1" fmla="*/ 49 h 76"/>
                  <a:gd name="T2" fmla="*/ 214 w 215"/>
                  <a:gd name="T3" fmla="*/ 51 h 76"/>
                  <a:gd name="T4" fmla="*/ 77 w 215"/>
                  <a:gd name="T5" fmla="*/ 76 h 76"/>
                  <a:gd name="T6" fmla="*/ 0 w 215"/>
                  <a:gd name="T7" fmla="*/ 1 h 76"/>
                  <a:gd name="T8" fmla="*/ 1 w 215"/>
                  <a:gd name="T9" fmla="*/ 0 h 76"/>
                  <a:gd name="T10" fmla="*/ 213 w 215"/>
                  <a:gd name="T11" fmla="*/ 51 h 76"/>
                  <a:gd name="T12" fmla="*/ 215 w 215"/>
                  <a:gd name="T13" fmla="*/ 4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5" h="76">
                    <a:moveTo>
                      <a:pt x="215" y="49"/>
                    </a:moveTo>
                    <a:cubicBezTo>
                      <a:pt x="214" y="51"/>
                      <a:pt x="214" y="51"/>
                      <a:pt x="214" y="51"/>
                    </a:cubicBezTo>
                    <a:cubicBezTo>
                      <a:pt x="168" y="55"/>
                      <a:pt x="122" y="64"/>
                      <a:pt x="77" y="7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13" y="51"/>
                      <a:pt x="213" y="51"/>
                      <a:pt x="213" y="51"/>
                    </a:cubicBezTo>
                    <a:lnTo>
                      <a:pt x="215" y="49"/>
                    </a:lnTo>
                    <a:close/>
                  </a:path>
                </a:pathLst>
              </a:custGeom>
              <a:solidFill>
                <a:srgbClr val="00AF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5" name="Freeform 141"/>
              <p:cNvSpPr>
                <a:spLocks/>
              </p:cNvSpPr>
              <p:nvPr/>
            </p:nvSpPr>
            <p:spPr bwMode="auto">
              <a:xfrm>
                <a:off x="2532063" y="2698750"/>
                <a:ext cx="117475" cy="90488"/>
              </a:xfrm>
              <a:custGeom>
                <a:avLst/>
                <a:gdLst>
                  <a:gd name="T0" fmla="*/ 12 w 106"/>
                  <a:gd name="T1" fmla="*/ 81 h 81"/>
                  <a:gd name="T2" fmla="*/ 0 w 106"/>
                  <a:gd name="T3" fmla="*/ 35 h 81"/>
                  <a:gd name="T4" fmla="*/ 55 w 106"/>
                  <a:gd name="T5" fmla="*/ 0 h 81"/>
                  <a:gd name="T6" fmla="*/ 105 w 106"/>
                  <a:gd name="T7" fmla="*/ 68 h 81"/>
                  <a:gd name="T8" fmla="*/ 106 w 106"/>
                  <a:gd name="T9" fmla="*/ 69 h 81"/>
                  <a:gd name="T10" fmla="*/ 106 w 106"/>
                  <a:gd name="T11" fmla="*/ 70 h 81"/>
                  <a:gd name="T12" fmla="*/ 12 w 106"/>
                  <a:gd name="T13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81">
                    <a:moveTo>
                      <a:pt x="12" y="81"/>
                    </a:moveTo>
                    <a:cubicBezTo>
                      <a:pt x="8" y="66"/>
                      <a:pt x="4" y="51"/>
                      <a:pt x="0" y="3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6" y="68"/>
                      <a:pt x="106" y="69"/>
                      <a:pt x="106" y="69"/>
                    </a:cubicBezTo>
                    <a:cubicBezTo>
                      <a:pt x="106" y="70"/>
                      <a:pt x="106" y="70"/>
                      <a:pt x="106" y="70"/>
                    </a:cubicBezTo>
                    <a:lnTo>
                      <a:pt x="12" y="81"/>
                    </a:lnTo>
                    <a:close/>
                  </a:path>
                </a:pathLst>
              </a:custGeom>
              <a:solidFill>
                <a:srgbClr val="AC4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6" name="Freeform 142"/>
              <p:cNvSpPr>
                <a:spLocks/>
              </p:cNvSpPr>
              <p:nvPr/>
            </p:nvSpPr>
            <p:spPr bwMode="auto">
              <a:xfrm>
                <a:off x="1789113" y="3443288"/>
                <a:ext cx="192087" cy="119063"/>
              </a:xfrm>
              <a:custGeom>
                <a:avLst/>
                <a:gdLst>
                  <a:gd name="T0" fmla="*/ 172 w 172"/>
                  <a:gd name="T1" fmla="*/ 51 h 106"/>
                  <a:gd name="T2" fmla="*/ 172 w 172"/>
                  <a:gd name="T3" fmla="*/ 51 h 106"/>
                  <a:gd name="T4" fmla="*/ 52 w 172"/>
                  <a:gd name="T5" fmla="*/ 106 h 106"/>
                  <a:gd name="T6" fmla="*/ 0 w 172"/>
                  <a:gd name="T7" fmla="*/ 0 h 106"/>
                  <a:gd name="T8" fmla="*/ 172 w 172"/>
                  <a:gd name="T9" fmla="*/ 50 h 106"/>
                  <a:gd name="T10" fmla="*/ 172 w 172"/>
                  <a:gd name="T11" fmla="*/ 5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06">
                    <a:moveTo>
                      <a:pt x="172" y="51"/>
                    </a:moveTo>
                    <a:cubicBezTo>
                      <a:pt x="172" y="51"/>
                      <a:pt x="172" y="51"/>
                      <a:pt x="172" y="51"/>
                    </a:cubicBezTo>
                    <a:cubicBezTo>
                      <a:pt x="52" y="106"/>
                      <a:pt x="52" y="106"/>
                      <a:pt x="52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1" y="12"/>
                      <a:pt x="119" y="27"/>
                      <a:pt x="172" y="50"/>
                    </a:cubicBezTo>
                    <a:lnTo>
                      <a:pt x="172" y="51"/>
                    </a:lnTo>
                    <a:close/>
                  </a:path>
                </a:pathLst>
              </a:custGeom>
              <a:solidFill>
                <a:srgbClr val="98A2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7" name="Freeform 143"/>
              <p:cNvSpPr>
                <a:spLocks/>
              </p:cNvSpPr>
              <p:nvPr/>
            </p:nvSpPr>
            <p:spPr bwMode="auto">
              <a:xfrm>
                <a:off x="1776413" y="1638300"/>
                <a:ext cx="179387" cy="146050"/>
              </a:xfrm>
              <a:custGeom>
                <a:avLst/>
                <a:gdLst>
                  <a:gd name="T0" fmla="*/ 161 w 161"/>
                  <a:gd name="T1" fmla="*/ 130 h 131"/>
                  <a:gd name="T2" fmla="*/ 160 w 161"/>
                  <a:gd name="T3" fmla="*/ 131 h 131"/>
                  <a:gd name="T4" fmla="*/ 43 w 161"/>
                  <a:gd name="T5" fmla="*/ 100 h 131"/>
                  <a:gd name="T6" fmla="*/ 0 w 161"/>
                  <a:gd name="T7" fmla="*/ 0 h 131"/>
                  <a:gd name="T8" fmla="*/ 6 w 161"/>
                  <a:gd name="T9" fmla="*/ 1 h 131"/>
                  <a:gd name="T10" fmla="*/ 159 w 161"/>
                  <a:gd name="T11" fmla="*/ 130 h 131"/>
                  <a:gd name="T12" fmla="*/ 161 w 161"/>
                  <a:gd name="T13" fmla="*/ 1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131">
                    <a:moveTo>
                      <a:pt x="161" y="130"/>
                    </a:moveTo>
                    <a:cubicBezTo>
                      <a:pt x="160" y="131"/>
                      <a:pt x="160" y="131"/>
                      <a:pt x="160" y="131"/>
                    </a:cubicBezTo>
                    <a:cubicBezTo>
                      <a:pt x="119" y="116"/>
                      <a:pt x="80" y="106"/>
                      <a:pt x="43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159" y="130"/>
                      <a:pt x="159" y="130"/>
                      <a:pt x="159" y="130"/>
                    </a:cubicBezTo>
                    <a:lnTo>
                      <a:pt x="161" y="130"/>
                    </a:lnTo>
                    <a:close/>
                  </a:path>
                </a:pathLst>
              </a:custGeom>
              <a:solidFill>
                <a:srgbClr val="E44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8" name="Freeform 144"/>
              <p:cNvSpPr>
                <a:spLocks/>
              </p:cNvSpPr>
              <p:nvPr/>
            </p:nvSpPr>
            <p:spPr bwMode="auto">
              <a:xfrm>
                <a:off x="1065213" y="1838325"/>
                <a:ext cx="161925" cy="149225"/>
              </a:xfrm>
              <a:custGeom>
                <a:avLst/>
                <a:gdLst>
                  <a:gd name="T0" fmla="*/ 145 w 145"/>
                  <a:gd name="T1" fmla="*/ 22 h 133"/>
                  <a:gd name="T2" fmla="*/ 0 w 145"/>
                  <a:gd name="T3" fmla="*/ 133 h 133"/>
                  <a:gd name="T4" fmla="*/ 0 w 145"/>
                  <a:gd name="T5" fmla="*/ 133 h 133"/>
                  <a:gd name="T6" fmla="*/ 6 w 145"/>
                  <a:gd name="T7" fmla="*/ 4 h 133"/>
                  <a:gd name="T8" fmla="*/ 11 w 145"/>
                  <a:gd name="T9" fmla="*/ 0 h 133"/>
                  <a:gd name="T10" fmla="*/ 145 w 145"/>
                  <a:gd name="T11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" h="133">
                    <a:moveTo>
                      <a:pt x="145" y="22"/>
                    </a:moveTo>
                    <a:cubicBezTo>
                      <a:pt x="92" y="54"/>
                      <a:pt x="43" y="91"/>
                      <a:pt x="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9" y="1"/>
                      <a:pt x="11" y="0"/>
                    </a:cubicBezTo>
                    <a:cubicBezTo>
                      <a:pt x="145" y="22"/>
                      <a:pt x="145" y="22"/>
                      <a:pt x="145" y="22"/>
                    </a:cubicBezTo>
                    <a:close/>
                  </a:path>
                </a:pathLst>
              </a:custGeom>
              <a:solidFill>
                <a:srgbClr val="A28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19" name="Freeform 145"/>
              <p:cNvSpPr>
                <a:spLocks/>
              </p:cNvSpPr>
              <p:nvPr/>
            </p:nvSpPr>
            <p:spPr bwMode="auto">
              <a:xfrm>
                <a:off x="1631950" y="3416300"/>
                <a:ext cx="214312" cy="146050"/>
              </a:xfrm>
              <a:custGeom>
                <a:avLst/>
                <a:gdLst>
                  <a:gd name="T0" fmla="*/ 55 w 193"/>
                  <a:gd name="T1" fmla="*/ 10 h 132"/>
                  <a:gd name="T2" fmla="*/ 141 w 193"/>
                  <a:gd name="T3" fmla="*/ 25 h 132"/>
                  <a:gd name="T4" fmla="*/ 193 w 193"/>
                  <a:gd name="T5" fmla="*/ 131 h 132"/>
                  <a:gd name="T6" fmla="*/ 191 w 193"/>
                  <a:gd name="T7" fmla="*/ 132 h 132"/>
                  <a:gd name="T8" fmla="*/ 191 w 193"/>
                  <a:gd name="T9" fmla="*/ 132 h 132"/>
                  <a:gd name="T10" fmla="*/ 0 w 193"/>
                  <a:gd name="T11" fmla="*/ 0 h 132"/>
                  <a:gd name="T12" fmla="*/ 55 w 193"/>
                  <a:gd name="T13" fmla="*/ 1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32">
                    <a:moveTo>
                      <a:pt x="55" y="10"/>
                    </a:moveTo>
                    <a:cubicBezTo>
                      <a:pt x="84" y="15"/>
                      <a:pt x="113" y="20"/>
                      <a:pt x="141" y="25"/>
                    </a:cubicBezTo>
                    <a:cubicBezTo>
                      <a:pt x="193" y="131"/>
                      <a:pt x="193" y="131"/>
                      <a:pt x="193" y="131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3"/>
                      <a:pt x="37" y="7"/>
                      <a:pt x="55" y="10"/>
                    </a:cubicBezTo>
                    <a:close/>
                  </a:path>
                </a:pathLst>
              </a:custGeom>
              <a:solidFill>
                <a:srgbClr val="F26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0" name="Freeform 146"/>
              <p:cNvSpPr>
                <a:spLocks/>
              </p:cNvSpPr>
              <p:nvPr/>
            </p:nvSpPr>
            <p:spPr bwMode="auto">
              <a:xfrm>
                <a:off x="728663" y="2155825"/>
                <a:ext cx="165100" cy="269875"/>
              </a:xfrm>
              <a:custGeom>
                <a:avLst/>
                <a:gdLst>
                  <a:gd name="T0" fmla="*/ 147 w 147"/>
                  <a:gd name="T1" fmla="*/ 82 h 241"/>
                  <a:gd name="T2" fmla="*/ 111 w 147"/>
                  <a:gd name="T3" fmla="*/ 181 h 241"/>
                  <a:gd name="T4" fmla="*/ 0 w 147"/>
                  <a:gd name="T5" fmla="*/ 241 h 241"/>
                  <a:gd name="T6" fmla="*/ 1 w 147"/>
                  <a:gd name="T7" fmla="*/ 236 h 241"/>
                  <a:gd name="T8" fmla="*/ 120 w 147"/>
                  <a:gd name="T9" fmla="*/ 0 h 241"/>
                  <a:gd name="T10" fmla="*/ 147 w 147"/>
                  <a:gd name="T11" fmla="*/ 8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41">
                    <a:moveTo>
                      <a:pt x="147" y="82"/>
                    </a:moveTo>
                    <a:cubicBezTo>
                      <a:pt x="133" y="114"/>
                      <a:pt x="121" y="147"/>
                      <a:pt x="111" y="181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1" y="239"/>
                      <a:pt x="1" y="238"/>
                      <a:pt x="1" y="236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147" y="82"/>
                    </a:lnTo>
                    <a:close/>
                  </a:path>
                </a:pathLst>
              </a:custGeom>
              <a:solidFill>
                <a:srgbClr val="3767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1" name="Freeform 147"/>
              <p:cNvSpPr>
                <a:spLocks/>
              </p:cNvSpPr>
              <p:nvPr/>
            </p:nvSpPr>
            <p:spPr bwMode="auto">
              <a:xfrm>
                <a:off x="2563813" y="2894013"/>
                <a:ext cx="207962" cy="147638"/>
              </a:xfrm>
              <a:custGeom>
                <a:avLst/>
                <a:gdLst>
                  <a:gd name="T0" fmla="*/ 0 w 187"/>
                  <a:gd name="T1" fmla="*/ 131 h 132"/>
                  <a:gd name="T2" fmla="*/ 58 w 187"/>
                  <a:gd name="T3" fmla="*/ 73 h 132"/>
                  <a:gd name="T4" fmla="*/ 16 w 187"/>
                  <a:gd name="T5" fmla="*/ 0 h 132"/>
                  <a:gd name="T6" fmla="*/ 187 w 187"/>
                  <a:gd name="T7" fmla="*/ 76 h 132"/>
                  <a:gd name="T8" fmla="*/ 2 w 187"/>
                  <a:gd name="T9" fmla="*/ 132 h 132"/>
                  <a:gd name="T10" fmla="*/ 0 w 187"/>
                  <a:gd name="T11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32">
                    <a:moveTo>
                      <a:pt x="0" y="131"/>
                    </a:moveTo>
                    <a:cubicBezTo>
                      <a:pt x="58" y="73"/>
                      <a:pt x="58" y="73"/>
                      <a:pt x="58" y="73"/>
                    </a:cubicBezTo>
                    <a:cubicBezTo>
                      <a:pt x="42" y="50"/>
                      <a:pt x="28" y="26"/>
                      <a:pt x="16" y="0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2" y="132"/>
                      <a:pt x="2" y="132"/>
                      <a:pt x="2" y="132"/>
                    </a:cubicBez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8559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2" name="Freeform 148"/>
              <p:cNvSpPr>
                <a:spLocks/>
              </p:cNvSpPr>
              <p:nvPr/>
            </p:nvSpPr>
            <p:spPr bwMode="auto">
              <a:xfrm>
                <a:off x="2500313" y="2574925"/>
                <a:ext cx="92075" cy="163513"/>
              </a:xfrm>
              <a:custGeom>
                <a:avLst/>
                <a:gdLst>
                  <a:gd name="T0" fmla="*/ 0 w 83"/>
                  <a:gd name="T1" fmla="*/ 0 h 146"/>
                  <a:gd name="T2" fmla="*/ 1 w 83"/>
                  <a:gd name="T3" fmla="*/ 0 h 146"/>
                  <a:gd name="T4" fmla="*/ 1 w 83"/>
                  <a:gd name="T5" fmla="*/ 2 h 146"/>
                  <a:gd name="T6" fmla="*/ 83 w 83"/>
                  <a:gd name="T7" fmla="*/ 111 h 146"/>
                  <a:gd name="T8" fmla="*/ 28 w 83"/>
                  <a:gd name="T9" fmla="*/ 146 h 146"/>
                  <a:gd name="T10" fmla="*/ 5 w 83"/>
                  <a:gd name="T11" fmla="*/ 28 h 146"/>
                  <a:gd name="T12" fmla="*/ 0 w 83"/>
                  <a:gd name="T1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146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19" y="108"/>
                      <a:pt x="12" y="68"/>
                      <a:pt x="5" y="28"/>
                    </a:cubicBezTo>
                    <a:cubicBezTo>
                      <a:pt x="3" y="19"/>
                      <a:pt x="1" y="10"/>
                      <a:pt x="0" y="0"/>
                    </a:cubicBezTo>
                    <a:close/>
                  </a:path>
                </a:pathLst>
              </a:custGeom>
              <a:solidFill>
                <a:srgbClr val="BD7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3" name="Freeform 149"/>
              <p:cNvSpPr>
                <a:spLocks/>
              </p:cNvSpPr>
              <p:nvPr/>
            </p:nvSpPr>
            <p:spPr bwMode="auto">
              <a:xfrm>
                <a:off x="1401763" y="3360738"/>
                <a:ext cx="222250" cy="107950"/>
              </a:xfrm>
              <a:custGeom>
                <a:avLst/>
                <a:gdLst>
                  <a:gd name="T0" fmla="*/ 200 w 200"/>
                  <a:gd name="T1" fmla="*/ 49 h 98"/>
                  <a:gd name="T2" fmla="*/ 0 w 200"/>
                  <a:gd name="T3" fmla="*/ 98 h 98"/>
                  <a:gd name="T4" fmla="*/ 0 w 200"/>
                  <a:gd name="T5" fmla="*/ 0 h 98"/>
                  <a:gd name="T6" fmla="*/ 200 w 200"/>
                  <a:gd name="T7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98">
                    <a:moveTo>
                      <a:pt x="200" y="49"/>
                    </a:moveTo>
                    <a:cubicBezTo>
                      <a:pt x="0" y="98"/>
                      <a:pt x="0" y="98"/>
                      <a:pt x="0" y="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23"/>
                      <a:pt x="135" y="37"/>
                      <a:pt x="200" y="49"/>
                    </a:cubicBezTo>
                    <a:close/>
                  </a:path>
                </a:pathLst>
              </a:custGeom>
              <a:solidFill>
                <a:srgbClr val="D56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4" name="Freeform 150"/>
              <p:cNvSpPr>
                <a:spLocks/>
              </p:cNvSpPr>
              <p:nvPr/>
            </p:nvSpPr>
            <p:spPr bwMode="auto">
              <a:xfrm>
                <a:off x="1290638" y="3317875"/>
                <a:ext cx="111125" cy="150813"/>
              </a:xfrm>
              <a:custGeom>
                <a:avLst/>
                <a:gdLst>
                  <a:gd name="T0" fmla="*/ 100 w 100"/>
                  <a:gd name="T1" fmla="*/ 38 h 136"/>
                  <a:gd name="T2" fmla="*/ 100 w 100"/>
                  <a:gd name="T3" fmla="*/ 136 h 136"/>
                  <a:gd name="T4" fmla="*/ 99 w 100"/>
                  <a:gd name="T5" fmla="*/ 136 h 136"/>
                  <a:gd name="T6" fmla="*/ 0 w 100"/>
                  <a:gd name="T7" fmla="*/ 1 h 136"/>
                  <a:gd name="T8" fmla="*/ 0 w 100"/>
                  <a:gd name="T9" fmla="*/ 1 h 136"/>
                  <a:gd name="T10" fmla="*/ 1 w 100"/>
                  <a:gd name="T11" fmla="*/ 0 h 136"/>
                  <a:gd name="T12" fmla="*/ 100 w 100"/>
                  <a:gd name="T13" fmla="*/ 3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36">
                    <a:moveTo>
                      <a:pt x="100" y="38"/>
                    </a:moveTo>
                    <a:cubicBezTo>
                      <a:pt x="100" y="136"/>
                      <a:pt x="100" y="136"/>
                      <a:pt x="100" y="136"/>
                    </a:cubicBezTo>
                    <a:cubicBezTo>
                      <a:pt x="99" y="136"/>
                      <a:pt x="99" y="136"/>
                      <a:pt x="99" y="13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4" y="15"/>
                      <a:pt x="67" y="28"/>
                      <a:pt x="100" y="38"/>
                    </a:cubicBezTo>
                    <a:close/>
                  </a:path>
                </a:pathLst>
              </a:custGeom>
              <a:solidFill>
                <a:srgbClr val="9669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5" name="Freeform 151"/>
              <p:cNvSpPr>
                <a:spLocks/>
              </p:cNvSpPr>
              <p:nvPr/>
            </p:nvSpPr>
            <p:spPr bwMode="auto">
              <a:xfrm>
                <a:off x="1081088" y="3186113"/>
                <a:ext cx="209550" cy="133350"/>
              </a:xfrm>
              <a:custGeom>
                <a:avLst/>
                <a:gdLst>
                  <a:gd name="T0" fmla="*/ 0 w 189"/>
                  <a:gd name="T1" fmla="*/ 0 h 119"/>
                  <a:gd name="T2" fmla="*/ 26 w 189"/>
                  <a:gd name="T3" fmla="*/ 20 h 119"/>
                  <a:gd name="T4" fmla="*/ 189 w 189"/>
                  <a:gd name="T5" fmla="*/ 118 h 119"/>
                  <a:gd name="T6" fmla="*/ 188 w 189"/>
                  <a:gd name="T7" fmla="*/ 119 h 119"/>
                  <a:gd name="T8" fmla="*/ 1 w 189"/>
                  <a:gd name="T9" fmla="*/ 84 h 119"/>
                  <a:gd name="T10" fmla="*/ 0 w 189"/>
                  <a:gd name="T1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119">
                    <a:moveTo>
                      <a:pt x="0" y="0"/>
                    </a:moveTo>
                    <a:cubicBezTo>
                      <a:pt x="8" y="7"/>
                      <a:pt x="17" y="14"/>
                      <a:pt x="26" y="20"/>
                    </a:cubicBezTo>
                    <a:cubicBezTo>
                      <a:pt x="80" y="62"/>
                      <a:pt x="135" y="93"/>
                      <a:pt x="189" y="118"/>
                    </a:cubicBezTo>
                    <a:cubicBezTo>
                      <a:pt x="188" y="119"/>
                      <a:pt x="188" y="119"/>
                      <a:pt x="188" y="119"/>
                    </a:cubicBezTo>
                    <a:cubicBezTo>
                      <a:pt x="1" y="84"/>
                      <a:pt x="1" y="84"/>
                      <a:pt x="1" y="8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F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6" name="Freeform 152"/>
              <p:cNvSpPr>
                <a:spLocks/>
              </p:cNvSpPr>
              <p:nvPr/>
            </p:nvSpPr>
            <p:spPr bwMode="auto">
              <a:xfrm>
                <a:off x="2220913" y="1952625"/>
                <a:ext cx="142875" cy="155575"/>
              </a:xfrm>
              <a:custGeom>
                <a:avLst/>
                <a:gdLst>
                  <a:gd name="T0" fmla="*/ 0 w 129"/>
                  <a:gd name="T1" fmla="*/ 1 h 140"/>
                  <a:gd name="T2" fmla="*/ 2 w 129"/>
                  <a:gd name="T3" fmla="*/ 0 h 140"/>
                  <a:gd name="T4" fmla="*/ 129 w 129"/>
                  <a:gd name="T5" fmla="*/ 78 h 140"/>
                  <a:gd name="T6" fmla="*/ 107 w 129"/>
                  <a:gd name="T7" fmla="*/ 140 h 140"/>
                  <a:gd name="T8" fmla="*/ 55 w 129"/>
                  <a:gd name="T9" fmla="*/ 64 h 140"/>
                  <a:gd name="T10" fmla="*/ 0 w 129"/>
                  <a:gd name="T11" fmla="*/ 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0">
                    <a:moveTo>
                      <a:pt x="0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29" y="78"/>
                      <a:pt x="129" y="78"/>
                      <a:pt x="129" y="78"/>
                    </a:cubicBezTo>
                    <a:cubicBezTo>
                      <a:pt x="107" y="140"/>
                      <a:pt x="107" y="140"/>
                      <a:pt x="107" y="140"/>
                    </a:cubicBezTo>
                    <a:cubicBezTo>
                      <a:pt x="92" y="115"/>
                      <a:pt x="75" y="90"/>
                      <a:pt x="55" y="64"/>
                    </a:cubicBezTo>
                    <a:cubicBezTo>
                      <a:pt x="37" y="41"/>
                      <a:pt x="19" y="20"/>
                      <a:pt x="0" y="1"/>
                    </a:cubicBezTo>
                    <a:close/>
                  </a:path>
                </a:pathLst>
              </a:custGeom>
              <a:solidFill>
                <a:srgbClr val="96A5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7" name="Freeform 153"/>
              <p:cNvSpPr>
                <a:spLocks/>
              </p:cNvSpPr>
              <p:nvPr/>
            </p:nvSpPr>
            <p:spPr bwMode="auto">
              <a:xfrm>
                <a:off x="2468563" y="3044825"/>
                <a:ext cx="90487" cy="171450"/>
              </a:xfrm>
              <a:custGeom>
                <a:avLst/>
                <a:gdLst>
                  <a:gd name="T0" fmla="*/ 57 w 57"/>
                  <a:gd name="T1" fmla="*/ 0 h 108"/>
                  <a:gd name="T2" fmla="*/ 12 w 57"/>
                  <a:gd name="T3" fmla="*/ 108 h 108"/>
                  <a:gd name="T4" fmla="*/ 0 w 57"/>
                  <a:gd name="T5" fmla="*/ 58 h 108"/>
                  <a:gd name="T6" fmla="*/ 57 w 57"/>
                  <a:gd name="T7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08">
                    <a:moveTo>
                      <a:pt x="57" y="0"/>
                    </a:moveTo>
                    <a:lnTo>
                      <a:pt x="12" y="108"/>
                    </a:lnTo>
                    <a:lnTo>
                      <a:pt x="0" y="58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47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8" name="Freeform 154"/>
              <p:cNvSpPr>
                <a:spLocks/>
              </p:cNvSpPr>
              <p:nvPr/>
            </p:nvSpPr>
            <p:spPr bwMode="auto">
              <a:xfrm>
                <a:off x="1065213" y="1987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29" name="Freeform 155"/>
              <p:cNvSpPr>
                <a:spLocks/>
              </p:cNvSpPr>
              <p:nvPr/>
            </p:nvSpPr>
            <p:spPr bwMode="auto">
              <a:xfrm>
                <a:off x="1981200" y="3479800"/>
                <a:ext cx="146050" cy="211138"/>
              </a:xfrm>
              <a:custGeom>
                <a:avLst/>
                <a:gdLst>
                  <a:gd name="T0" fmla="*/ 0 w 132"/>
                  <a:gd name="T1" fmla="*/ 17 h 188"/>
                  <a:gd name="T2" fmla="*/ 74 w 132"/>
                  <a:gd name="T3" fmla="*/ 59 h 188"/>
                  <a:gd name="T4" fmla="*/ 132 w 132"/>
                  <a:gd name="T5" fmla="*/ 0 h 188"/>
                  <a:gd name="T6" fmla="*/ 78 w 132"/>
                  <a:gd name="T7" fmla="*/ 188 h 188"/>
                  <a:gd name="T8" fmla="*/ 0 w 132"/>
                  <a:gd name="T9" fmla="*/ 18 h 188"/>
                  <a:gd name="T10" fmla="*/ 0 w 132"/>
                  <a:gd name="T11" fmla="*/ 1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88">
                    <a:moveTo>
                      <a:pt x="0" y="17"/>
                    </a:moveTo>
                    <a:cubicBezTo>
                      <a:pt x="26" y="29"/>
                      <a:pt x="51" y="43"/>
                      <a:pt x="74" y="59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BA33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0" name="Freeform 156"/>
              <p:cNvSpPr>
                <a:spLocks/>
              </p:cNvSpPr>
              <p:nvPr/>
            </p:nvSpPr>
            <p:spPr bwMode="auto">
              <a:xfrm>
                <a:off x="2338388" y="3136900"/>
                <a:ext cx="149225" cy="169863"/>
              </a:xfrm>
              <a:custGeom>
                <a:avLst/>
                <a:gdLst>
                  <a:gd name="T0" fmla="*/ 94 w 94"/>
                  <a:gd name="T1" fmla="*/ 50 h 107"/>
                  <a:gd name="T2" fmla="*/ 72 w 94"/>
                  <a:gd name="T3" fmla="*/ 104 h 107"/>
                  <a:gd name="T4" fmla="*/ 69 w 94"/>
                  <a:gd name="T5" fmla="*/ 107 h 107"/>
                  <a:gd name="T6" fmla="*/ 0 w 94"/>
                  <a:gd name="T7" fmla="*/ 82 h 107"/>
                  <a:gd name="T8" fmla="*/ 82 w 94"/>
                  <a:gd name="T9" fmla="*/ 0 h 107"/>
                  <a:gd name="T10" fmla="*/ 94 w 94"/>
                  <a:gd name="T11" fmla="*/ 5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107">
                    <a:moveTo>
                      <a:pt x="94" y="50"/>
                    </a:moveTo>
                    <a:lnTo>
                      <a:pt x="72" y="104"/>
                    </a:lnTo>
                    <a:lnTo>
                      <a:pt x="69" y="107"/>
                    </a:lnTo>
                    <a:lnTo>
                      <a:pt x="0" y="82"/>
                    </a:lnTo>
                    <a:lnTo>
                      <a:pt x="82" y="0"/>
                    </a:lnTo>
                    <a:lnTo>
                      <a:pt x="94" y="50"/>
                    </a:lnTo>
                    <a:close/>
                  </a:path>
                </a:pathLst>
              </a:custGeom>
              <a:solidFill>
                <a:srgbClr val="FFE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1" name="Freeform 157"/>
              <p:cNvSpPr>
                <a:spLocks/>
              </p:cNvSpPr>
              <p:nvPr/>
            </p:nvSpPr>
            <p:spPr bwMode="auto">
              <a:xfrm>
                <a:off x="2233613" y="3267075"/>
                <a:ext cx="214312" cy="149225"/>
              </a:xfrm>
              <a:custGeom>
                <a:avLst/>
                <a:gdLst>
                  <a:gd name="T0" fmla="*/ 0 w 135"/>
                  <a:gd name="T1" fmla="*/ 68 h 94"/>
                  <a:gd name="T2" fmla="*/ 66 w 135"/>
                  <a:gd name="T3" fmla="*/ 0 h 94"/>
                  <a:gd name="T4" fmla="*/ 135 w 135"/>
                  <a:gd name="T5" fmla="*/ 25 h 94"/>
                  <a:gd name="T6" fmla="*/ 133 w 135"/>
                  <a:gd name="T7" fmla="*/ 27 h 94"/>
                  <a:gd name="T8" fmla="*/ 5 w 135"/>
                  <a:gd name="T9" fmla="*/ 94 h 94"/>
                  <a:gd name="T10" fmla="*/ 0 w 135"/>
                  <a:gd name="T11" fmla="*/ 6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94">
                    <a:moveTo>
                      <a:pt x="0" y="68"/>
                    </a:moveTo>
                    <a:lnTo>
                      <a:pt x="66" y="0"/>
                    </a:lnTo>
                    <a:lnTo>
                      <a:pt x="135" y="25"/>
                    </a:lnTo>
                    <a:lnTo>
                      <a:pt x="133" y="27"/>
                    </a:lnTo>
                    <a:lnTo>
                      <a:pt x="5" y="94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B2B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2" name="Freeform 158"/>
              <p:cNvSpPr>
                <a:spLocks/>
              </p:cNvSpPr>
              <p:nvPr/>
            </p:nvSpPr>
            <p:spPr bwMode="auto">
              <a:xfrm>
                <a:off x="860425" y="3081338"/>
                <a:ext cx="220662" cy="198438"/>
              </a:xfrm>
              <a:custGeom>
                <a:avLst/>
                <a:gdLst>
                  <a:gd name="T0" fmla="*/ 104 w 198"/>
                  <a:gd name="T1" fmla="*/ 0 h 178"/>
                  <a:gd name="T2" fmla="*/ 197 w 198"/>
                  <a:gd name="T3" fmla="*/ 94 h 178"/>
                  <a:gd name="T4" fmla="*/ 198 w 198"/>
                  <a:gd name="T5" fmla="*/ 178 h 178"/>
                  <a:gd name="T6" fmla="*/ 196 w 198"/>
                  <a:gd name="T7" fmla="*/ 178 h 178"/>
                  <a:gd name="T8" fmla="*/ 2 w 198"/>
                  <a:gd name="T9" fmla="*/ 19 h 178"/>
                  <a:gd name="T10" fmla="*/ 0 w 198"/>
                  <a:gd name="T11" fmla="*/ 16 h 178"/>
                  <a:gd name="T12" fmla="*/ 104 w 198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8" h="178">
                    <a:moveTo>
                      <a:pt x="104" y="0"/>
                    </a:moveTo>
                    <a:cubicBezTo>
                      <a:pt x="130" y="32"/>
                      <a:pt x="161" y="64"/>
                      <a:pt x="197" y="94"/>
                    </a:cubicBezTo>
                    <a:cubicBezTo>
                      <a:pt x="198" y="178"/>
                      <a:pt x="198" y="178"/>
                      <a:pt x="198" y="178"/>
                    </a:cubicBezTo>
                    <a:cubicBezTo>
                      <a:pt x="196" y="178"/>
                      <a:pt x="196" y="178"/>
                      <a:pt x="196" y="17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8"/>
                      <a:pt x="1" y="17"/>
                      <a:pt x="0" y="16"/>
                    </a:cubicBez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DB5C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3" name="Freeform 159"/>
              <p:cNvSpPr>
                <a:spLocks/>
              </p:cNvSpPr>
              <p:nvPr/>
            </p:nvSpPr>
            <p:spPr bwMode="auto">
              <a:xfrm>
                <a:off x="741363" y="2632075"/>
                <a:ext cx="107950" cy="255588"/>
              </a:xfrm>
              <a:custGeom>
                <a:avLst/>
                <a:gdLst>
                  <a:gd name="T0" fmla="*/ 70 w 97"/>
                  <a:gd name="T1" fmla="*/ 36 h 230"/>
                  <a:gd name="T2" fmla="*/ 97 w 97"/>
                  <a:gd name="T3" fmla="*/ 183 h 230"/>
                  <a:gd name="T4" fmla="*/ 70 w 97"/>
                  <a:gd name="T5" fmla="*/ 230 h 230"/>
                  <a:gd name="T6" fmla="*/ 70 w 97"/>
                  <a:gd name="T7" fmla="*/ 229 h 230"/>
                  <a:gd name="T8" fmla="*/ 0 w 97"/>
                  <a:gd name="T9" fmla="*/ 186 h 230"/>
                  <a:gd name="T10" fmla="*/ 0 w 97"/>
                  <a:gd name="T11" fmla="*/ 183 h 230"/>
                  <a:gd name="T12" fmla="*/ 68 w 97"/>
                  <a:gd name="T13" fmla="*/ 0 h 230"/>
                  <a:gd name="T14" fmla="*/ 70 w 97"/>
                  <a:gd name="T15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230">
                    <a:moveTo>
                      <a:pt x="70" y="36"/>
                    </a:moveTo>
                    <a:cubicBezTo>
                      <a:pt x="73" y="80"/>
                      <a:pt x="81" y="130"/>
                      <a:pt x="97" y="183"/>
                    </a:cubicBezTo>
                    <a:cubicBezTo>
                      <a:pt x="70" y="230"/>
                      <a:pt x="70" y="230"/>
                      <a:pt x="70" y="230"/>
                    </a:cubicBezTo>
                    <a:cubicBezTo>
                      <a:pt x="70" y="229"/>
                      <a:pt x="70" y="229"/>
                      <a:pt x="70" y="229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85"/>
                      <a:pt x="0" y="184"/>
                      <a:pt x="0" y="183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12"/>
                      <a:pt x="69" y="24"/>
                      <a:pt x="70" y="36"/>
                    </a:cubicBezTo>
                    <a:close/>
                  </a:path>
                </a:pathLst>
              </a:custGeom>
              <a:solidFill>
                <a:srgbClr val="F47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4" name="Freeform 160"/>
              <p:cNvSpPr>
                <a:spLocks/>
              </p:cNvSpPr>
              <p:nvPr/>
            </p:nvSpPr>
            <p:spPr bwMode="auto">
              <a:xfrm>
                <a:off x="2114550" y="1743075"/>
                <a:ext cx="107950" cy="211138"/>
              </a:xfrm>
              <a:custGeom>
                <a:avLst/>
                <a:gdLst>
                  <a:gd name="T0" fmla="*/ 97 w 97"/>
                  <a:gd name="T1" fmla="*/ 188 h 189"/>
                  <a:gd name="T2" fmla="*/ 95 w 97"/>
                  <a:gd name="T3" fmla="*/ 189 h 189"/>
                  <a:gd name="T4" fmla="*/ 3 w 97"/>
                  <a:gd name="T5" fmla="*/ 112 h 189"/>
                  <a:gd name="T6" fmla="*/ 0 w 97"/>
                  <a:gd name="T7" fmla="*/ 0 h 189"/>
                  <a:gd name="T8" fmla="*/ 6 w 97"/>
                  <a:gd name="T9" fmla="*/ 4 h 189"/>
                  <a:gd name="T10" fmla="*/ 96 w 97"/>
                  <a:gd name="T11" fmla="*/ 188 h 189"/>
                  <a:gd name="T12" fmla="*/ 97 w 97"/>
                  <a:gd name="T13" fmla="*/ 18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189">
                    <a:moveTo>
                      <a:pt x="97" y="188"/>
                    </a:moveTo>
                    <a:cubicBezTo>
                      <a:pt x="95" y="189"/>
                      <a:pt x="95" y="189"/>
                      <a:pt x="95" y="189"/>
                    </a:cubicBezTo>
                    <a:cubicBezTo>
                      <a:pt x="65" y="159"/>
                      <a:pt x="34" y="133"/>
                      <a:pt x="3" y="1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3"/>
                      <a:pt x="6" y="4"/>
                    </a:cubicBezTo>
                    <a:cubicBezTo>
                      <a:pt x="96" y="188"/>
                      <a:pt x="96" y="188"/>
                      <a:pt x="96" y="188"/>
                    </a:cubicBezTo>
                    <a:lnTo>
                      <a:pt x="97" y="188"/>
                    </a:lnTo>
                    <a:close/>
                  </a:path>
                </a:pathLst>
              </a:custGeom>
              <a:solidFill>
                <a:srgbClr val="F59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5" name="Freeform 161"/>
              <p:cNvSpPr>
                <a:spLocks/>
              </p:cNvSpPr>
              <p:nvPr/>
            </p:nvSpPr>
            <p:spPr bwMode="auto">
              <a:xfrm>
                <a:off x="1606550" y="1636713"/>
                <a:ext cx="217487" cy="112713"/>
              </a:xfrm>
              <a:custGeom>
                <a:avLst/>
                <a:gdLst>
                  <a:gd name="T0" fmla="*/ 0 w 195"/>
                  <a:gd name="T1" fmla="*/ 94 h 101"/>
                  <a:gd name="T2" fmla="*/ 1 w 195"/>
                  <a:gd name="T3" fmla="*/ 92 h 101"/>
                  <a:gd name="T4" fmla="*/ 146 w 195"/>
                  <a:gd name="T5" fmla="*/ 0 h 101"/>
                  <a:gd name="T6" fmla="*/ 152 w 195"/>
                  <a:gd name="T7" fmla="*/ 1 h 101"/>
                  <a:gd name="T8" fmla="*/ 195 w 195"/>
                  <a:gd name="T9" fmla="*/ 101 h 101"/>
                  <a:gd name="T10" fmla="*/ 121 w 195"/>
                  <a:gd name="T11" fmla="*/ 92 h 101"/>
                  <a:gd name="T12" fmla="*/ 0 w 195"/>
                  <a:gd name="T13" fmla="*/ 9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101">
                    <a:moveTo>
                      <a:pt x="0" y="94"/>
                    </a:moveTo>
                    <a:cubicBezTo>
                      <a:pt x="1" y="92"/>
                      <a:pt x="1" y="92"/>
                      <a:pt x="1" y="92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8" y="1"/>
                      <a:pt x="150" y="1"/>
                      <a:pt x="152" y="1"/>
                    </a:cubicBezTo>
                    <a:cubicBezTo>
                      <a:pt x="195" y="101"/>
                      <a:pt x="195" y="101"/>
                      <a:pt x="195" y="101"/>
                    </a:cubicBezTo>
                    <a:cubicBezTo>
                      <a:pt x="169" y="97"/>
                      <a:pt x="144" y="94"/>
                      <a:pt x="121" y="92"/>
                    </a:cubicBezTo>
                    <a:cubicBezTo>
                      <a:pt x="81" y="90"/>
                      <a:pt x="40" y="90"/>
                      <a:pt x="0" y="94"/>
                    </a:cubicBezTo>
                    <a:close/>
                  </a:path>
                </a:pathLst>
              </a:custGeom>
              <a:solidFill>
                <a:srgbClr val="EA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6" name="Freeform 162"/>
              <p:cNvSpPr>
                <a:spLocks/>
              </p:cNvSpPr>
              <p:nvPr/>
            </p:nvSpPr>
            <p:spPr bwMode="auto">
              <a:xfrm>
                <a:off x="819150" y="2835275"/>
                <a:ext cx="157162" cy="263525"/>
              </a:xfrm>
              <a:custGeom>
                <a:avLst/>
                <a:gdLst>
                  <a:gd name="T0" fmla="*/ 37 w 141"/>
                  <a:gd name="T1" fmla="*/ 236 h 236"/>
                  <a:gd name="T2" fmla="*/ 36 w 141"/>
                  <a:gd name="T3" fmla="*/ 235 h 236"/>
                  <a:gd name="T4" fmla="*/ 0 w 141"/>
                  <a:gd name="T5" fmla="*/ 47 h 236"/>
                  <a:gd name="T6" fmla="*/ 27 w 141"/>
                  <a:gd name="T7" fmla="*/ 0 h 236"/>
                  <a:gd name="T8" fmla="*/ 141 w 141"/>
                  <a:gd name="T9" fmla="*/ 220 h 236"/>
                  <a:gd name="T10" fmla="*/ 37 w 141"/>
                  <a:gd name="T11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" h="236">
                    <a:moveTo>
                      <a:pt x="37" y="236"/>
                    </a:moveTo>
                    <a:cubicBezTo>
                      <a:pt x="37" y="236"/>
                      <a:pt x="36" y="235"/>
                      <a:pt x="36" y="235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8" y="72"/>
                      <a:pt x="83" y="148"/>
                      <a:pt x="141" y="220"/>
                    </a:cubicBezTo>
                    <a:lnTo>
                      <a:pt x="37" y="236"/>
                    </a:lnTo>
                    <a:close/>
                  </a:path>
                </a:pathLst>
              </a:custGeom>
              <a:solidFill>
                <a:srgbClr val="A28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7" name="Freeform 163"/>
              <p:cNvSpPr>
                <a:spLocks/>
              </p:cNvSpPr>
              <p:nvPr/>
            </p:nvSpPr>
            <p:spPr bwMode="auto">
              <a:xfrm>
                <a:off x="2481263" y="2384425"/>
                <a:ext cx="85725" cy="190500"/>
              </a:xfrm>
              <a:custGeom>
                <a:avLst/>
                <a:gdLst>
                  <a:gd name="T0" fmla="*/ 17 w 77"/>
                  <a:gd name="T1" fmla="*/ 170 h 170"/>
                  <a:gd name="T2" fmla="*/ 0 w 77"/>
                  <a:gd name="T3" fmla="*/ 87 h 170"/>
                  <a:gd name="T4" fmla="*/ 76 w 77"/>
                  <a:gd name="T5" fmla="*/ 0 h 170"/>
                  <a:gd name="T6" fmla="*/ 76 w 77"/>
                  <a:gd name="T7" fmla="*/ 0 h 170"/>
                  <a:gd name="T8" fmla="*/ 77 w 77"/>
                  <a:gd name="T9" fmla="*/ 3 h 170"/>
                  <a:gd name="T10" fmla="*/ 18 w 77"/>
                  <a:gd name="T11" fmla="*/ 170 h 170"/>
                  <a:gd name="T12" fmla="*/ 17 w 77"/>
                  <a:gd name="T13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170">
                    <a:moveTo>
                      <a:pt x="17" y="170"/>
                    </a:moveTo>
                    <a:cubicBezTo>
                      <a:pt x="12" y="143"/>
                      <a:pt x="6" y="115"/>
                      <a:pt x="0" y="87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1"/>
                      <a:pt x="76" y="2"/>
                      <a:pt x="77" y="3"/>
                    </a:cubicBezTo>
                    <a:cubicBezTo>
                      <a:pt x="18" y="170"/>
                      <a:pt x="18" y="170"/>
                      <a:pt x="18" y="170"/>
                    </a:cubicBezTo>
                    <a:lnTo>
                      <a:pt x="17" y="170"/>
                    </a:lnTo>
                    <a:close/>
                  </a:path>
                </a:pathLst>
              </a:custGeom>
              <a:solidFill>
                <a:srgbClr val="A96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8" name="Freeform 164"/>
              <p:cNvSpPr>
                <a:spLocks/>
              </p:cNvSpPr>
              <p:nvPr/>
            </p:nvSpPr>
            <p:spPr bwMode="auto">
              <a:xfrm>
                <a:off x="2339975" y="2039938"/>
                <a:ext cx="117475" cy="198438"/>
              </a:xfrm>
              <a:custGeom>
                <a:avLst/>
                <a:gdLst>
                  <a:gd name="T0" fmla="*/ 65 w 105"/>
                  <a:gd name="T1" fmla="*/ 179 h 179"/>
                  <a:gd name="T2" fmla="*/ 61 w 105"/>
                  <a:gd name="T3" fmla="*/ 179 h 179"/>
                  <a:gd name="T4" fmla="*/ 0 w 105"/>
                  <a:gd name="T5" fmla="*/ 62 h 179"/>
                  <a:gd name="T6" fmla="*/ 22 w 105"/>
                  <a:gd name="T7" fmla="*/ 0 h 179"/>
                  <a:gd name="T8" fmla="*/ 101 w 105"/>
                  <a:gd name="T9" fmla="*/ 48 h 179"/>
                  <a:gd name="T10" fmla="*/ 105 w 105"/>
                  <a:gd name="T11" fmla="*/ 56 h 179"/>
                  <a:gd name="T12" fmla="*/ 64 w 105"/>
                  <a:gd name="T13" fmla="*/ 178 h 179"/>
                  <a:gd name="T14" fmla="*/ 65 w 105"/>
                  <a:gd name="T1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179">
                    <a:moveTo>
                      <a:pt x="65" y="179"/>
                    </a:moveTo>
                    <a:cubicBezTo>
                      <a:pt x="61" y="179"/>
                      <a:pt x="61" y="179"/>
                      <a:pt x="61" y="179"/>
                    </a:cubicBezTo>
                    <a:cubicBezTo>
                      <a:pt x="44" y="140"/>
                      <a:pt x="24" y="101"/>
                      <a:pt x="0" y="6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2" y="51"/>
                      <a:pt x="104" y="53"/>
                      <a:pt x="105" y="56"/>
                    </a:cubicBezTo>
                    <a:cubicBezTo>
                      <a:pt x="64" y="178"/>
                      <a:pt x="64" y="178"/>
                      <a:pt x="64" y="178"/>
                    </a:cubicBezTo>
                    <a:lnTo>
                      <a:pt x="65" y="179"/>
                    </a:lnTo>
                    <a:close/>
                  </a:path>
                </a:pathLst>
              </a:custGeom>
              <a:solidFill>
                <a:srgbClr val="829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39" name="Freeform 165"/>
              <p:cNvSpPr>
                <a:spLocks/>
              </p:cNvSpPr>
              <p:nvPr/>
            </p:nvSpPr>
            <p:spPr bwMode="auto">
              <a:xfrm>
                <a:off x="817563" y="2628900"/>
                <a:ext cx="0" cy="0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40" name="Freeform 166"/>
              <p:cNvSpPr>
                <a:spLocks/>
              </p:cNvSpPr>
              <p:nvPr/>
            </p:nvSpPr>
            <p:spPr bwMode="auto">
              <a:xfrm>
                <a:off x="863600" y="1987550"/>
                <a:ext cx="201612" cy="260350"/>
              </a:xfrm>
              <a:custGeom>
                <a:avLst/>
                <a:gdLst>
                  <a:gd name="T0" fmla="*/ 27 w 182"/>
                  <a:gd name="T1" fmla="*/ 234 h 234"/>
                  <a:gd name="T2" fmla="*/ 0 w 182"/>
                  <a:gd name="T3" fmla="*/ 152 h 234"/>
                  <a:gd name="T4" fmla="*/ 0 w 182"/>
                  <a:gd name="T5" fmla="*/ 152 h 234"/>
                  <a:gd name="T6" fmla="*/ 182 w 182"/>
                  <a:gd name="T7" fmla="*/ 0 h 234"/>
                  <a:gd name="T8" fmla="*/ 177 w 182"/>
                  <a:gd name="T9" fmla="*/ 6 h 234"/>
                  <a:gd name="T10" fmla="*/ 27 w 182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2" h="234">
                    <a:moveTo>
                      <a:pt x="27" y="234"/>
                    </a:move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77" y="6"/>
                      <a:pt x="177" y="6"/>
                      <a:pt x="177" y="6"/>
                    </a:cubicBezTo>
                    <a:cubicBezTo>
                      <a:pt x="114" y="70"/>
                      <a:pt x="63" y="148"/>
                      <a:pt x="27" y="234"/>
                    </a:cubicBezTo>
                    <a:close/>
                  </a:path>
                </a:pathLst>
              </a:custGeom>
              <a:solidFill>
                <a:srgbClr val="98A2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241" name="Freeform 167"/>
              <p:cNvSpPr>
                <a:spLocks/>
              </p:cNvSpPr>
              <p:nvPr/>
            </p:nvSpPr>
            <p:spPr bwMode="auto">
              <a:xfrm>
                <a:off x="728663" y="2359025"/>
                <a:ext cx="123825" cy="269875"/>
              </a:xfrm>
              <a:custGeom>
                <a:avLst/>
                <a:gdLst>
                  <a:gd name="T0" fmla="*/ 79 w 111"/>
                  <a:gd name="T1" fmla="*/ 242 h 242"/>
                  <a:gd name="T2" fmla="*/ 79 w 111"/>
                  <a:gd name="T3" fmla="*/ 242 h 242"/>
                  <a:gd name="T4" fmla="*/ 0 w 111"/>
                  <a:gd name="T5" fmla="*/ 60 h 242"/>
                  <a:gd name="T6" fmla="*/ 0 w 111"/>
                  <a:gd name="T7" fmla="*/ 60 h 242"/>
                  <a:gd name="T8" fmla="*/ 111 w 111"/>
                  <a:gd name="T9" fmla="*/ 0 h 242"/>
                  <a:gd name="T10" fmla="*/ 79 w 111"/>
                  <a:gd name="T11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242">
                    <a:moveTo>
                      <a:pt x="79" y="242"/>
                    </a:moveTo>
                    <a:cubicBezTo>
                      <a:pt x="79" y="242"/>
                      <a:pt x="79" y="242"/>
                      <a:pt x="79" y="24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88" y="79"/>
                      <a:pt x="77" y="161"/>
                      <a:pt x="79" y="242"/>
                    </a:cubicBezTo>
                    <a:close/>
                  </a:path>
                </a:pathLst>
              </a:custGeom>
              <a:solidFill>
                <a:srgbClr val="F5B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4692653" y="1835151"/>
              <a:ext cx="6464874" cy="258868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68337" y="2044198"/>
              <a:ext cx="605616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800" dirty="0">
                  <a:solidFill>
                    <a:schemeClr val="bg1"/>
                  </a:solidFill>
                  <a:latin typeface="Roboto"/>
                </a:rPr>
                <a:t>Es un sistema que almacena registros sobre muestras de insectos realizadas en cualquier rio o afluente, determinando el estado de contaminación de los mismos.</a:t>
              </a: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813" y="2784681"/>
              <a:ext cx="1163757" cy="1163757"/>
            </a:xfrm>
            <a:prstGeom prst="rect">
              <a:avLst/>
            </a:prstGeom>
          </p:spPr>
        </p:pic>
      </p:grpSp>
      <p:sp>
        <p:nvSpPr>
          <p:cNvPr id="153" name="Title 1"/>
          <p:cNvSpPr txBox="1">
            <a:spLocks/>
          </p:cNvSpPr>
          <p:nvPr/>
        </p:nvSpPr>
        <p:spPr>
          <a:xfrm>
            <a:off x="1049078" y="274640"/>
            <a:ext cx="5293533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¿</a:t>
            </a:r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Qué</a:t>
            </a:r>
            <a:r>
              <a:rPr lang="en-US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?</a:t>
            </a:r>
            <a: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n-US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9" y="2029236"/>
            <a:ext cx="1567930" cy="1567930"/>
          </a:xfrm>
        </p:spPr>
      </p:pic>
      <p:cxnSp>
        <p:nvCxnSpPr>
          <p:cNvPr id="34" name="Straight Arrow Connector 33"/>
          <p:cNvCxnSpPr/>
          <p:nvPr/>
        </p:nvCxnSpPr>
        <p:spPr>
          <a:xfrm>
            <a:off x="2679537" y="2852681"/>
            <a:ext cx="812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661801" y="2852681"/>
            <a:ext cx="812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644065" y="2852681"/>
            <a:ext cx="812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reeform 245"/>
          <p:cNvSpPr>
            <a:spLocks noEditPoints="1"/>
          </p:cNvSpPr>
          <p:nvPr/>
        </p:nvSpPr>
        <p:spPr bwMode="auto">
          <a:xfrm>
            <a:off x="7091469" y="2293896"/>
            <a:ext cx="935721" cy="1017534"/>
          </a:xfrm>
          <a:custGeom>
            <a:avLst/>
            <a:gdLst>
              <a:gd name="T0" fmla="*/ 175 w 269"/>
              <a:gd name="T1" fmla="*/ 54 h 292"/>
              <a:gd name="T2" fmla="*/ 104 w 269"/>
              <a:gd name="T3" fmla="*/ 50 h 292"/>
              <a:gd name="T4" fmla="*/ 34 w 269"/>
              <a:gd name="T5" fmla="*/ 153 h 292"/>
              <a:gd name="T6" fmla="*/ 4 w 269"/>
              <a:gd name="T7" fmla="*/ 155 h 292"/>
              <a:gd name="T8" fmla="*/ 95 w 269"/>
              <a:gd name="T9" fmla="*/ 21 h 292"/>
              <a:gd name="T10" fmla="*/ 197 w 269"/>
              <a:gd name="T11" fmla="*/ 31 h 292"/>
              <a:gd name="T12" fmla="*/ 226 w 269"/>
              <a:gd name="T13" fmla="*/ 0 h 292"/>
              <a:gd name="T14" fmla="*/ 233 w 269"/>
              <a:gd name="T15" fmla="*/ 86 h 292"/>
              <a:gd name="T16" fmla="*/ 142 w 269"/>
              <a:gd name="T17" fmla="*/ 89 h 292"/>
              <a:gd name="T18" fmla="*/ 175 w 269"/>
              <a:gd name="T19" fmla="*/ 54 h 292"/>
              <a:gd name="T20" fmla="*/ 174 w 269"/>
              <a:gd name="T21" fmla="*/ 271 h 292"/>
              <a:gd name="T22" fmla="*/ 135 w 269"/>
              <a:gd name="T23" fmla="*/ 277 h 292"/>
              <a:gd name="T24" fmla="*/ 73 w 269"/>
              <a:gd name="T25" fmla="*/ 261 h 292"/>
              <a:gd name="T26" fmla="*/ 44 w 269"/>
              <a:gd name="T27" fmla="*/ 292 h 292"/>
              <a:gd name="T28" fmla="*/ 36 w 269"/>
              <a:gd name="T29" fmla="*/ 206 h 292"/>
              <a:gd name="T30" fmla="*/ 127 w 269"/>
              <a:gd name="T31" fmla="*/ 203 h 292"/>
              <a:gd name="T32" fmla="*/ 94 w 269"/>
              <a:gd name="T33" fmla="*/ 238 h 292"/>
              <a:gd name="T34" fmla="*/ 165 w 269"/>
              <a:gd name="T35" fmla="*/ 242 h 292"/>
              <a:gd name="T36" fmla="*/ 235 w 269"/>
              <a:gd name="T37" fmla="*/ 140 h 292"/>
              <a:gd name="T38" fmla="*/ 265 w 269"/>
              <a:gd name="T39" fmla="*/ 138 h 292"/>
              <a:gd name="T40" fmla="*/ 174 w 269"/>
              <a:gd name="T41" fmla="*/ 271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9" h="292">
                <a:moveTo>
                  <a:pt x="175" y="54"/>
                </a:moveTo>
                <a:cubicBezTo>
                  <a:pt x="153" y="44"/>
                  <a:pt x="128" y="43"/>
                  <a:pt x="104" y="50"/>
                </a:cubicBezTo>
                <a:cubicBezTo>
                  <a:pt x="60" y="64"/>
                  <a:pt x="31" y="106"/>
                  <a:pt x="34" y="153"/>
                </a:cubicBezTo>
                <a:cubicBezTo>
                  <a:pt x="4" y="155"/>
                  <a:pt x="4" y="155"/>
                  <a:pt x="4" y="155"/>
                </a:cubicBezTo>
                <a:cubicBezTo>
                  <a:pt x="0" y="94"/>
                  <a:pt x="38" y="40"/>
                  <a:pt x="95" y="21"/>
                </a:cubicBezTo>
                <a:cubicBezTo>
                  <a:pt x="129" y="11"/>
                  <a:pt x="166" y="14"/>
                  <a:pt x="197" y="31"/>
                </a:cubicBezTo>
                <a:cubicBezTo>
                  <a:pt x="226" y="0"/>
                  <a:pt x="226" y="0"/>
                  <a:pt x="226" y="0"/>
                </a:cubicBezTo>
                <a:cubicBezTo>
                  <a:pt x="233" y="86"/>
                  <a:pt x="233" y="86"/>
                  <a:pt x="233" y="86"/>
                </a:cubicBezTo>
                <a:cubicBezTo>
                  <a:pt x="142" y="89"/>
                  <a:pt x="142" y="89"/>
                  <a:pt x="142" y="89"/>
                </a:cubicBezTo>
                <a:lnTo>
                  <a:pt x="175" y="54"/>
                </a:lnTo>
                <a:close/>
                <a:moveTo>
                  <a:pt x="174" y="271"/>
                </a:moveTo>
                <a:cubicBezTo>
                  <a:pt x="161" y="275"/>
                  <a:pt x="148" y="277"/>
                  <a:pt x="135" y="277"/>
                </a:cubicBezTo>
                <a:cubicBezTo>
                  <a:pt x="113" y="277"/>
                  <a:pt x="92" y="271"/>
                  <a:pt x="73" y="261"/>
                </a:cubicBezTo>
                <a:cubicBezTo>
                  <a:pt x="44" y="292"/>
                  <a:pt x="44" y="292"/>
                  <a:pt x="44" y="292"/>
                </a:cubicBezTo>
                <a:cubicBezTo>
                  <a:pt x="36" y="206"/>
                  <a:pt x="36" y="206"/>
                  <a:pt x="36" y="206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94" y="238"/>
                  <a:pt x="94" y="238"/>
                  <a:pt x="94" y="238"/>
                </a:cubicBezTo>
                <a:cubicBezTo>
                  <a:pt x="116" y="248"/>
                  <a:pt x="142" y="249"/>
                  <a:pt x="165" y="242"/>
                </a:cubicBezTo>
                <a:cubicBezTo>
                  <a:pt x="209" y="228"/>
                  <a:pt x="238" y="186"/>
                  <a:pt x="235" y="140"/>
                </a:cubicBezTo>
                <a:cubicBezTo>
                  <a:pt x="265" y="138"/>
                  <a:pt x="265" y="138"/>
                  <a:pt x="265" y="138"/>
                </a:cubicBezTo>
                <a:cubicBezTo>
                  <a:pt x="269" y="198"/>
                  <a:pt x="232" y="253"/>
                  <a:pt x="174" y="27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MX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38153" y="4081730"/>
            <a:ext cx="27133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s-AR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Toma de muestra</a:t>
            </a:r>
            <a:r>
              <a:rPr lang="es-AR" sz="1600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/>
            </a:r>
            <a:br>
              <a:rPr lang="es-AR" sz="1600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</a:br>
            <a:r>
              <a:rPr lang="es-AR" sz="1600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Las mismas se realizaran con un dispositivo móvil</a:t>
            </a:r>
            <a:endParaRPr lang="es-AR" sz="1600" dirty="0">
              <a:solidFill>
                <a:schemeClr val="bg2">
                  <a:lumMod val="25000"/>
                </a:schemeClr>
              </a:solidFill>
              <a:latin typeface="Roboto"/>
              <a:ea typeface="Roboto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06609" y="4077000"/>
            <a:ext cx="27133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s-MX" b="1" dirty="0" smtClean="0">
                <a:solidFill>
                  <a:schemeClr val="bg2">
                    <a:lumMod val="25000"/>
                  </a:schemeClr>
                </a:solidFill>
                <a:latin typeface="Roboto" pitchFamily="2" charset="0"/>
                <a:ea typeface="Roboto" pitchFamily="2" charset="0"/>
              </a:rPr>
              <a:t>Sincronizar</a:t>
            </a:r>
          </a:p>
          <a:p>
            <a:pPr algn="ctr">
              <a:lnSpc>
                <a:spcPts val="2000"/>
              </a:lnSpc>
            </a:pPr>
            <a:r>
              <a:rPr lang="es-MX" sz="1600" dirty="0" smtClean="0">
                <a:solidFill>
                  <a:schemeClr val="bg2">
                    <a:lumMod val="25000"/>
                  </a:schemeClr>
                </a:solidFill>
                <a:latin typeface="Roboto" pitchFamily="2" charset="0"/>
                <a:ea typeface="Roboto" pitchFamily="2" charset="0"/>
              </a:rPr>
              <a:t>Los datos se almacenan en la nube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02683" y="4077000"/>
            <a:ext cx="27133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s-MX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Administrar</a:t>
            </a:r>
            <a:r>
              <a:rPr lang="es-MX" sz="1600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/>
            </a:r>
            <a:br>
              <a:rPr lang="es-MX" sz="1600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</a:br>
            <a:r>
              <a:rPr lang="es-MX" sz="1600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 </a:t>
            </a:r>
            <a:r>
              <a:rPr lang="es-MX" sz="1600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El administrador evalúa las muestras creadas</a:t>
            </a:r>
            <a:endParaRPr lang="es-MX" sz="1600" b="1" dirty="0">
              <a:solidFill>
                <a:schemeClr val="bg2">
                  <a:lumMod val="25000"/>
                </a:schemeClr>
              </a:solidFill>
              <a:latin typeface="Roboto"/>
              <a:ea typeface="Roboto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088366" y="4077000"/>
            <a:ext cx="2713301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s-AR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Ver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 </a:t>
            </a:r>
            <a:r>
              <a:rPr lang="es-AR" b="1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mapa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Roboto"/>
              </a:rPr>
              <a:t/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  <a:latin typeface="Roboto"/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Roboto"/>
              </a:rPr>
              <a:t> </a:t>
            </a:r>
            <a:r>
              <a:rPr lang="es-AR" sz="1600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Visualizar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 </a:t>
            </a:r>
            <a:r>
              <a:rPr lang="es-AR" sz="1600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un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 </a:t>
            </a:r>
            <a:r>
              <a:rPr lang="es-AR" sz="1600" dirty="0" smtClean="0">
                <a:solidFill>
                  <a:schemeClr val="bg2">
                    <a:lumMod val="25000"/>
                  </a:schemeClr>
                </a:solidFill>
                <a:latin typeface="Roboto"/>
              </a:rPr>
              <a:t>mapa con información sobre el estado del agua</a:t>
            </a:r>
            <a:endParaRPr lang="es-AR" sz="1600" b="1" dirty="0">
              <a:solidFill>
                <a:schemeClr val="bg2">
                  <a:lumMod val="25000"/>
                </a:schemeClr>
              </a:solidFill>
              <a:latin typeface="Roboto"/>
              <a:ea typeface="Roboto" pitchFamily="2" charset="0"/>
            </a:endParaRPr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6" y="3129818"/>
            <a:ext cx="413623" cy="802178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76" y="2029236"/>
            <a:ext cx="1552593" cy="1552593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33" y="2029236"/>
            <a:ext cx="1664473" cy="1664473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270" y="2034214"/>
            <a:ext cx="1659495" cy="1659495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049078" y="274640"/>
            <a:ext cx="5293533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¿</a:t>
            </a:r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Cómo</a:t>
            </a:r>
            <a:r>
              <a:rPr lang="en-US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?</a:t>
            </a:r>
            <a: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n-US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2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17" grpId="0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854915" y="960782"/>
            <a:ext cx="2689496" cy="2318532"/>
            <a:chOff x="2854915" y="960782"/>
            <a:chExt cx="2689496" cy="2318532"/>
          </a:xfrm>
        </p:grpSpPr>
        <p:sp>
          <p:nvSpPr>
            <p:cNvPr id="34" name="Hexagon 33"/>
            <p:cNvSpPr/>
            <p:nvPr/>
          </p:nvSpPr>
          <p:spPr>
            <a:xfrm>
              <a:off x="2854915" y="960782"/>
              <a:ext cx="2689496" cy="2318532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29023" y="1285815"/>
              <a:ext cx="2141280" cy="1887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AR" sz="1400" b="1" dirty="0" smtClean="0">
                  <a:solidFill>
                    <a:schemeClr val="bg1"/>
                  </a:solidFill>
                  <a:latin typeface="Roboto"/>
                </a:rPr>
                <a:t>MERCADO</a:t>
              </a:r>
              <a:r>
                <a:rPr lang="en-US" sz="1400" b="1" dirty="0" smtClean="0">
                  <a:solidFill>
                    <a:schemeClr val="bg1"/>
                  </a:solidFill>
                </a:rPr>
                <a:t/>
              </a:r>
              <a:br>
                <a:rPr lang="en-US" sz="1400" b="1" dirty="0" smtClean="0">
                  <a:solidFill>
                    <a:schemeClr val="bg1"/>
                  </a:solidFill>
                </a:rPr>
              </a:br>
              <a:r>
                <a:rPr lang="es-AR" sz="1400" dirty="0" smtClean="0">
                  <a:solidFill>
                    <a:schemeClr val="bg1"/>
                  </a:solidFill>
                </a:rPr>
                <a:t>Esta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s-AR" sz="1400" dirty="0" smtClean="0">
                  <a:solidFill>
                    <a:schemeClr val="bg1"/>
                  </a:solidFill>
                </a:rPr>
                <a:t>destinado a personas que tengan interés en el cuidado del medio ambiente colaborando con la facultad Miguel Lillo</a:t>
              </a:r>
              <a:endParaRPr lang="es-AR" sz="1400" dirty="0" smtClean="0">
                <a:solidFill>
                  <a:schemeClr val="bg1"/>
                </a:solidFill>
                <a:latin typeface="Roboto"/>
              </a:endParaRPr>
            </a:p>
            <a:p>
              <a:pPr algn="ctr">
                <a:lnSpc>
                  <a:spcPts val="2000"/>
                </a:lnSpc>
              </a:pPr>
              <a:endParaRPr lang="en-US" sz="14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4960028" y="4416776"/>
            <a:ext cx="2665069" cy="2307297"/>
            <a:chOff x="4960028" y="4416776"/>
            <a:chExt cx="2665069" cy="2307297"/>
          </a:xfrm>
        </p:grpSpPr>
        <p:sp>
          <p:nvSpPr>
            <p:cNvPr id="37" name="Hexagon 36"/>
            <p:cNvSpPr/>
            <p:nvPr/>
          </p:nvSpPr>
          <p:spPr>
            <a:xfrm>
              <a:off x="4960028" y="4416776"/>
              <a:ext cx="2665069" cy="2307297"/>
            </a:xfrm>
            <a:prstGeom prst="hexagon">
              <a:avLst/>
            </a:prstGeom>
            <a:solidFill>
              <a:srgbClr val="ED6E1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1922" y="4895868"/>
              <a:ext cx="2141280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AR" sz="1600" b="1" dirty="0" smtClean="0">
                  <a:solidFill>
                    <a:schemeClr val="bg1"/>
                  </a:solidFill>
                  <a:latin typeface="Roboto"/>
                </a:rPr>
                <a:t>COMPETIDORES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>
                <a:lnSpc>
                  <a:spcPts val="2000"/>
                </a:lnSpc>
              </a:pPr>
              <a:r>
                <a:rPr lang="es-AR" sz="1600" dirty="0">
                  <a:solidFill>
                    <a:schemeClr val="bg1"/>
                  </a:solidFill>
                  <a:latin typeface="Roboto"/>
                </a:rPr>
                <a:t>En el mercado no hay una aplicación igual, es totalmente innovadora.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7046920" y="968429"/>
            <a:ext cx="2672548" cy="2542311"/>
            <a:chOff x="7046920" y="968429"/>
            <a:chExt cx="2672548" cy="2542311"/>
          </a:xfrm>
        </p:grpSpPr>
        <p:sp>
          <p:nvSpPr>
            <p:cNvPr id="24" name="Hexagon 23"/>
            <p:cNvSpPr/>
            <p:nvPr/>
          </p:nvSpPr>
          <p:spPr>
            <a:xfrm>
              <a:off x="7046920" y="968429"/>
              <a:ext cx="2672548" cy="2303922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12554" y="1133679"/>
              <a:ext cx="2141280" cy="237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s-AR" sz="1350" b="1" dirty="0" smtClean="0">
                  <a:solidFill>
                    <a:schemeClr val="bg1"/>
                  </a:solidFill>
                  <a:latin typeface="Roboto"/>
                </a:rPr>
                <a:t>FORMA DE TRABAJO ACTUAL</a:t>
              </a:r>
            </a:p>
            <a:p>
              <a:pPr algn="ctr">
                <a:lnSpc>
                  <a:spcPts val="2000"/>
                </a:lnSpc>
              </a:pPr>
              <a:r>
                <a:rPr lang="es-AR" sz="1350" dirty="0" smtClean="0">
                  <a:solidFill>
                    <a:schemeClr val="bg1"/>
                  </a:solidFill>
                  <a:latin typeface="Roboto"/>
                </a:rPr>
                <a:t>La </a:t>
              </a:r>
              <a:r>
                <a:rPr lang="es-AR" sz="1350" dirty="0">
                  <a:solidFill>
                    <a:schemeClr val="bg1"/>
                  </a:solidFill>
                  <a:latin typeface="Roboto"/>
                </a:rPr>
                <a:t>única </a:t>
              </a:r>
              <a:r>
                <a:rPr lang="es-AR" sz="1350" dirty="0" smtClean="0">
                  <a:solidFill>
                    <a:schemeClr val="bg1"/>
                  </a:solidFill>
                  <a:latin typeface="Roboto"/>
                </a:rPr>
                <a:t>forma </a:t>
              </a:r>
              <a:r>
                <a:rPr lang="es-AR" sz="1350" dirty="0">
                  <a:solidFill>
                    <a:schemeClr val="bg1"/>
                  </a:solidFill>
                  <a:latin typeface="Roboto"/>
                </a:rPr>
                <a:t>de llevar estos </a:t>
              </a:r>
              <a:r>
                <a:rPr lang="es-AR" sz="1350" dirty="0" smtClean="0">
                  <a:solidFill>
                    <a:schemeClr val="bg1"/>
                  </a:solidFill>
                  <a:latin typeface="Roboto"/>
                </a:rPr>
                <a:t>registros es con </a:t>
              </a:r>
              <a:r>
                <a:rPr lang="es-AR" sz="1350" dirty="0">
                  <a:solidFill>
                    <a:schemeClr val="bg1"/>
                  </a:solidFill>
                  <a:latin typeface="Roboto"/>
                </a:rPr>
                <a:t>papel y lápiz, traspasando la información posteriormente a un Excel.</a:t>
              </a:r>
            </a:p>
            <a:p>
              <a:pPr algn="ctr">
                <a:lnSpc>
                  <a:spcPts val="2000"/>
                </a:lnSpc>
              </a:pPr>
              <a:endParaRPr lang="en-US" sz="1350" b="1" dirty="0">
                <a:solidFill>
                  <a:schemeClr val="bg1"/>
                </a:solidFill>
                <a:latin typeface="Roboto"/>
                <a:ea typeface="Roboto" pitchFamily="2" charset="0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960028" y="2105891"/>
            <a:ext cx="2665069" cy="2316337"/>
            <a:chOff x="4960028" y="2105891"/>
            <a:chExt cx="2665069" cy="2316337"/>
          </a:xfrm>
        </p:grpSpPr>
        <p:sp>
          <p:nvSpPr>
            <p:cNvPr id="23" name="Hexagon 22"/>
            <p:cNvSpPr/>
            <p:nvPr/>
          </p:nvSpPr>
          <p:spPr>
            <a:xfrm>
              <a:off x="4960028" y="2105891"/>
              <a:ext cx="2665069" cy="2316337"/>
            </a:xfrm>
            <a:prstGeom prst="hexagon">
              <a:avLst/>
            </a:prstGeom>
            <a:solidFill>
              <a:srgbClr val="AFBD77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47" y="2540214"/>
              <a:ext cx="1508532" cy="1508532"/>
            </a:xfrm>
            <a:prstGeom prst="rect">
              <a:avLst/>
            </a:prstGeom>
          </p:spPr>
        </p:pic>
      </p:grpSp>
      <p:sp>
        <p:nvSpPr>
          <p:cNvPr id="14" name="Title 1"/>
          <p:cNvSpPr txBox="1">
            <a:spLocks/>
          </p:cNvSpPr>
          <p:nvPr/>
        </p:nvSpPr>
        <p:spPr>
          <a:xfrm>
            <a:off x="1049078" y="274640"/>
            <a:ext cx="5293533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¿</a:t>
            </a:r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Por</a:t>
            </a:r>
            <a:r>
              <a:rPr lang="en-US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qué</a:t>
            </a:r>
            <a:r>
              <a:rPr lang="en-US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?</a:t>
            </a:r>
            <a: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n-US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n-US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8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4443344" y="4540338"/>
            <a:ext cx="4187364" cy="785229"/>
            <a:chOff x="4443344" y="4540338"/>
            <a:chExt cx="4187364" cy="785229"/>
          </a:xfrm>
        </p:grpSpPr>
        <p:sp>
          <p:nvSpPr>
            <p:cNvPr id="47" name="Rectangle 46"/>
            <p:cNvSpPr/>
            <p:nvPr/>
          </p:nvSpPr>
          <p:spPr>
            <a:xfrm>
              <a:off x="4443344" y="4556167"/>
              <a:ext cx="4187364" cy="75357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443344" y="4540338"/>
              <a:ext cx="942088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05</a:t>
              </a:r>
            </a:p>
          </p:txBody>
        </p:sp>
        <p:sp>
          <p:nvSpPr>
            <p:cNvPr id="59" name="TextBox 55"/>
            <p:cNvSpPr txBox="1"/>
            <p:nvPr/>
          </p:nvSpPr>
          <p:spPr>
            <a:xfrm>
              <a:off x="5153819" y="4586903"/>
              <a:ext cx="34375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 smtClean="0">
                  <a:solidFill>
                    <a:schemeClr val="bg1"/>
                  </a:solidFill>
                  <a:latin typeface="Roboto"/>
                </a:rPr>
                <a:t>Sincronización con </a:t>
              </a:r>
              <a:r>
                <a:rPr lang="es-AR" sz="1400" dirty="0">
                  <a:solidFill>
                    <a:schemeClr val="bg1"/>
                  </a:solidFill>
                  <a:latin typeface="Roboto"/>
                </a:rPr>
                <a:t>un servidor en la nube al momento de adquirir cualquier tipo de conexión a internet.</a:t>
              </a: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3596641" y="3784824"/>
            <a:ext cx="5020778" cy="774847"/>
            <a:chOff x="3596641" y="3784824"/>
            <a:chExt cx="5020778" cy="774847"/>
          </a:xfrm>
        </p:grpSpPr>
        <p:sp>
          <p:nvSpPr>
            <p:cNvPr id="46" name="Rectangle 45"/>
            <p:cNvSpPr/>
            <p:nvPr/>
          </p:nvSpPr>
          <p:spPr>
            <a:xfrm>
              <a:off x="3596641" y="3800194"/>
              <a:ext cx="5020778" cy="7594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611445" y="3784824"/>
              <a:ext cx="942088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04</a:t>
              </a:r>
            </a:p>
          </p:txBody>
        </p:sp>
        <p:sp>
          <p:nvSpPr>
            <p:cNvPr id="58" name="TextBox 54"/>
            <p:cNvSpPr txBox="1"/>
            <p:nvPr/>
          </p:nvSpPr>
          <p:spPr>
            <a:xfrm>
              <a:off x="3998550" y="3815382"/>
              <a:ext cx="44667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s-AR" sz="1400" dirty="0" smtClean="0">
                  <a:solidFill>
                    <a:schemeClr val="bg1"/>
                  </a:solidFill>
                  <a:latin typeface="Roboto"/>
                </a:rPr>
                <a:t>Almacenamiento offline de registros dada la dificultad </a:t>
              </a:r>
              <a:r>
                <a:rPr lang="es-AR" sz="1400" dirty="0">
                  <a:solidFill>
                    <a:schemeClr val="bg1"/>
                  </a:solidFill>
                  <a:latin typeface="Roboto"/>
                </a:rPr>
                <a:t>de una buena calidad de señal en puntos alejados de la ciudad.</a:t>
              </a: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795448" y="3070254"/>
            <a:ext cx="5835260" cy="753355"/>
            <a:chOff x="2795448" y="3070254"/>
            <a:chExt cx="5835260" cy="753355"/>
          </a:xfrm>
        </p:grpSpPr>
        <p:sp>
          <p:nvSpPr>
            <p:cNvPr id="45" name="Rectangle 44"/>
            <p:cNvSpPr/>
            <p:nvPr/>
          </p:nvSpPr>
          <p:spPr>
            <a:xfrm>
              <a:off x="2795452" y="3070254"/>
              <a:ext cx="5835256" cy="7322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95448" y="3074621"/>
              <a:ext cx="942088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03</a:t>
              </a:r>
            </a:p>
          </p:txBody>
        </p:sp>
        <p:sp>
          <p:nvSpPr>
            <p:cNvPr id="60" name="TextBox 53"/>
            <p:cNvSpPr txBox="1"/>
            <p:nvPr/>
          </p:nvSpPr>
          <p:spPr>
            <a:xfrm>
              <a:off x="3157869" y="3194979"/>
              <a:ext cx="4730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s-AR" sz="1400" dirty="0" smtClean="0">
                  <a:solidFill>
                    <a:schemeClr val="bg1"/>
                  </a:solidFill>
                  <a:latin typeface="Roboto"/>
                </a:rPr>
                <a:t>Obtención de coordenadas </a:t>
              </a:r>
              <a:r>
                <a:rPr lang="es-AR" sz="1400" dirty="0">
                  <a:solidFill>
                    <a:schemeClr val="bg1"/>
                  </a:solidFill>
                  <a:latin typeface="Roboto"/>
                </a:rPr>
                <a:t>mediante GPS </a:t>
              </a:r>
              <a:r>
                <a:rPr lang="es-AR" sz="1400" dirty="0" smtClean="0">
                  <a:solidFill>
                    <a:schemeClr val="bg1"/>
                  </a:solidFill>
                  <a:latin typeface="Roboto"/>
                </a:rPr>
                <a:t>integrado</a:t>
              </a:r>
              <a:endParaRPr lang="es-AR" sz="1400" dirty="0">
                <a:latin typeface="Roboto"/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1932776" y="2292920"/>
            <a:ext cx="6688700" cy="800550"/>
            <a:chOff x="1942012" y="2292920"/>
            <a:chExt cx="6688700" cy="800550"/>
          </a:xfrm>
        </p:grpSpPr>
        <p:sp>
          <p:nvSpPr>
            <p:cNvPr id="44" name="Rectangle 43"/>
            <p:cNvSpPr/>
            <p:nvPr/>
          </p:nvSpPr>
          <p:spPr>
            <a:xfrm>
              <a:off x="1942012" y="2324125"/>
              <a:ext cx="6688700" cy="7534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73636" y="2292920"/>
              <a:ext cx="942088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02</a:t>
              </a:r>
            </a:p>
          </p:txBody>
        </p:sp>
        <p:sp>
          <p:nvSpPr>
            <p:cNvPr id="61" name="TextBox 52"/>
            <p:cNvSpPr txBox="1"/>
            <p:nvPr/>
          </p:nvSpPr>
          <p:spPr>
            <a:xfrm>
              <a:off x="2795448" y="2570250"/>
              <a:ext cx="45997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Almacenar f</a:t>
              </a:r>
              <a:r>
                <a:rPr lang="es-AR" sz="1400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otos </a:t>
              </a:r>
              <a:r>
                <a:rPr lang="es-AR" sz="1400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de </a:t>
              </a:r>
              <a:r>
                <a:rPr lang="es-AR" sz="1400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insectos encontrados para una evaluación </a:t>
              </a:r>
              <a:endParaRPr lang="es-AR" sz="1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531470" y="900546"/>
            <a:ext cx="2722284" cy="5254133"/>
            <a:chOff x="3449485" y="474669"/>
            <a:chExt cx="1763960" cy="3404524"/>
          </a:xfrm>
          <a:effectLst>
            <a:outerShdw blurRad="25400" dist="50800" dir="5400000" algn="t" rotWithShape="0">
              <a:prstClr val="black">
                <a:alpha val="17000"/>
              </a:prstClr>
            </a:outerShdw>
          </a:effectLst>
        </p:grpSpPr>
        <p:sp>
          <p:nvSpPr>
            <p:cNvPr id="112" name="Freeform 8"/>
            <p:cNvSpPr>
              <a:spLocks/>
            </p:cNvSpPr>
            <p:nvPr/>
          </p:nvSpPr>
          <p:spPr bwMode="auto">
            <a:xfrm>
              <a:off x="3449485" y="474669"/>
              <a:ext cx="1763960" cy="3404524"/>
            </a:xfrm>
            <a:custGeom>
              <a:avLst/>
              <a:gdLst>
                <a:gd name="T0" fmla="*/ 560 w 560"/>
                <a:gd name="T1" fmla="*/ 1006 h 1080"/>
                <a:gd name="T2" fmla="*/ 487 w 560"/>
                <a:gd name="T3" fmla="*/ 1080 h 1080"/>
                <a:gd name="T4" fmla="*/ 73 w 560"/>
                <a:gd name="T5" fmla="*/ 1080 h 1080"/>
                <a:gd name="T6" fmla="*/ 0 w 560"/>
                <a:gd name="T7" fmla="*/ 1006 h 1080"/>
                <a:gd name="T8" fmla="*/ 0 w 560"/>
                <a:gd name="T9" fmla="*/ 73 h 1080"/>
                <a:gd name="T10" fmla="*/ 73 w 560"/>
                <a:gd name="T11" fmla="*/ 0 h 1080"/>
                <a:gd name="T12" fmla="*/ 487 w 560"/>
                <a:gd name="T13" fmla="*/ 0 h 1080"/>
                <a:gd name="T14" fmla="*/ 560 w 560"/>
                <a:gd name="T15" fmla="*/ 73 h 1080"/>
                <a:gd name="T16" fmla="*/ 560 w 560"/>
                <a:gd name="T17" fmla="*/ 1006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1080">
                  <a:moveTo>
                    <a:pt x="560" y="1006"/>
                  </a:moveTo>
                  <a:cubicBezTo>
                    <a:pt x="560" y="1047"/>
                    <a:pt x="527" y="1080"/>
                    <a:pt x="487" y="1080"/>
                  </a:cubicBezTo>
                  <a:cubicBezTo>
                    <a:pt x="73" y="1080"/>
                    <a:pt x="73" y="1080"/>
                    <a:pt x="73" y="1080"/>
                  </a:cubicBezTo>
                  <a:cubicBezTo>
                    <a:pt x="33" y="1080"/>
                    <a:pt x="0" y="1047"/>
                    <a:pt x="0" y="100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527" y="0"/>
                    <a:pt x="560" y="33"/>
                    <a:pt x="560" y="73"/>
                  </a:cubicBezTo>
                  <a:lnTo>
                    <a:pt x="560" y="1006"/>
                  </a:lnTo>
                  <a:close/>
                </a:path>
              </a:pathLst>
            </a:custGeom>
            <a:solidFill>
              <a:srgbClr val="313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3" name="Oval 10"/>
            <p:cNvSpPr>
              <a:spLocks noChangeArrowheads="1"/>
            </p:cNvSpPr>
            <p:nvPr/>
          </p:nvSpPr>
          <p:spPr bwMode="auto">
            <a:xfrm>
              <a:off x="4175702" y="3417974"/>
              <a:ext cx="309503" cy="311525"/>
            </a:xfrm>
            <a:prstGeom prst="ellipse">
              <a:avLst/>
            </a:prstGeom>
            <a:solidFill>
              <a:srgbClr val="0B1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4" name="Freeform 11"/>
            <p:cNvSpPr>
              <a:spLocks/>
            </p:cNvSpPr>
            <p:nvPr/>
          </p:nvSpPr>
          <p:spPr bwMode="auto">
            <a:xfrm>
              <a:off x="4021962" y="676958"/>
              <a:ext cx="616982" cy="93053"/>
            </a:xfrm>
            <a:custGeom>
              <a:avLst/>
              <a:gdLst>
                <a:gd name="T0" fmla="*/ 196 w 196"/>
                <a:gd name="T1" fmla="*/ 15 h 30"/>
                <a:gd name="T2" fmla="*/ 181 w 196"/>
                <a:gd name="T3" fmla="*/ 30 h 30"/>
                <a:gd name="T4" fmla="*/ 15 w 196"/>
                <a:gd name="T5" fmla="*/ 30 h 30"/>
                <a:gd name="T6" fmla="*/ 0 w 196"/>
                <a:gd name="T7" fmla="*/ 15 h 30"/>
                <a:gd name="T8" fmla="*/ 0 w 196"/>
                <a:gd name="T9" fmla="*/ 15 h 30"/>
                <a:gd name="T10" fmla="*/ 15 w 196"/>
                <a:gd name="T11" fmla="*/ 0 h 30"/>
                <a:gd name="T12" fmla="*/ 181 w 196"/>
                <a:gd name="T13" fmla="*/ 0 h 30"/>
                <a:gd name="T14" fmla="*/ 196 w 196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30">
                  <a:moveTo>
                    <a:pt x="196" y="15"/>
                  </a:moveTo>
                  <a:cubicBezTo>
                    <a:pt x="196" y="24"/>
                    <a:pt x="189" y="30"/>
                    <a:pt x="181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9" y="0"/>
                    <a:pt x="196" y="7"/>
                    <a:pt x="196" y="15"/>
                  </a:cubicBezTo>
                  <a:close/>
                </a:path>
              </a:pathLst>
            </a:custGeom>
            <a:solidFill>
              <a:srgbClr val="0B1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5" name="Rectangle 9"/>
            <p:cNvSpPr>
              <a:spLocks noChangeArrowheads="1"/>
            </p:cNvSpPr>
            <p:nvPr/>
          </p:nvSpPr>
          <p:spPr bwMode="auto">
            <a:xfrm>
              <a:off x="3556697" y="913637"/>
              <a:ext cx="1549534" cy="2403193"/>
            </a:xfrm>
            <a:prstGeom prst="rect">
              <a:avLst/>
            </a:prstGeom>
            <a:solidFill>
              <a:srgbClr val="F2F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696929" y="1577997"/>
            <a:ext cx="2391363" cy="3733028"/>
            <a:chOff x="6473032" y="1311241"/>
            <a:chExt cx="1528762" cy="2694350"/>
          </a:xfrm>
        </p:grpSpPr>
        <p:sp>
          <p:nvSpPr>
            <p:cNvPr id="101" name="Rectangle 100"/>
            <p:cNvSpPr/>
            <p:nvPr/>
          </p:nvSpPr>
          <p:spPr>
            <a:xfrm>
              <a:off x="6473032" y="1311241"/>
              <a:ext cx="1528762" cy="54229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473032" y="1849254"/>
              <a:ext cx="1528762" cy="5422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473032" y="2387267"/>
              <a:ext cx="1528762" cy="54229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73032" y="2925280"/>
              <a:ext cx="1528762" cy="5422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473032" y="3463294"/>
              <a:ext cx="1528762" cy="54229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884129" y="1328947"/>
              <a:ext cx="706566" cy="5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01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884129" y="1843088"/>
              <a:ext cx="706566" cy="5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884129" y="2340505"/>
              <a:ext cx="706566" cy="5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03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884129" y="2904040"/>
              <a:ext cx="706566" cy="5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04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884129" y="3442054"/>
              <a:ext cx="706566" cy="5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05</a:t>
              </a:r>
            </a:p>
          </p:txBody>
        </p:sp>
      </p:grpSp>
      <p:sp>
        <p:nvSpPr>
          <p:cNvPr id="36" name="TextBox 64"/>
          <p:cNvSpPr txBox="1"/>
          <p:nvPr/>
        </p:nvSpPr>
        <p:spPr>
          <a:xfrm>
            <a:off x="259051" y="5601742"/>
            <a:ext cx="6014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tx2"/>
                </a:solidFill>
                <a:latin typeface="Roboto"/>
              </a:rPr>
              <a:t>Aplicación Web Multiplataforma</a:t>
            </a:r>
          </a:p>
          <a:p>
            <a:r>
              <a:rPr lang="es-AR" dirty="0" smtClean="0">
                <a:solidFill>
                  <a:schemeClr val="tx2"/>
                </a:solidFill>
                <a:latin typeface="Roboto"/>
              </a:rPr>
              <a:t>Dispositivos móviles (Android, iOS, Windows Phone)</a:t>
            </a:r>
          </a:p>
          <a:p>
            <a:r>
              <a:rPr lang="es-AR" dirty="0" smtClean="0">
                <a:solidFill>
                  <a:schemeClr val="tx2"/>
                </a:solidFill>
                <a:latin typeface="Roboto"/>
              </a:rPr>
              <a:t>Computadoras de escritorio (Windows, </a:t>
            </a:r>
            <a:r>
              <a:rPr lang="es-AR" dirty="0" err="1" smtClean="0">
                <a:solidFill>
                  <a:schemeClr val="tx2"/>
                </a:solidFill>
                <a:latin typeface="Roboto"/>
              </a:rPr>
              <a:t>MacOS</a:t>
            </a:r>
            <a:r>
              <a:rPr lang="es-AR" dirty="0" smtClean="0">
                <a:solidFill>
                  <a:schemeClr val="tx2"/>
                </a:solidFill>
                <a:latin typeface="Roboto"/>
              </a:rPr>
              <a:t>, Linux)</a:t>
            </a:r>
            <a:endParaRPr lang="es-AR" b="1" dirty="0">
              <a:solidFill>
                <a:schemeClr val="tx2"/>
              </a:solidFill>
              <a:latin typeface="Roboto"/>
              <a:ea typeface="Roboto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107037" y="1572579"/>
            <a:ext cx="7424432" cy="753417"/>
            <a:chOff x="1107037" y="1572579"/>
            <a:chExt cx="7424432" cy="753417"/>
          </a:xfrm>
        </p:grpSpPr>
        <p:sp>
          <p:nvSpPr>
            <p:cNvPr id="43" name="Rectangle 42"/>
            <p:cNvSpPr/>
            <p:nvPr/>
          </p:nvSpPr>
          <p:spPr>
            <a:xfrm>
              <a:off x="1107038" y="1582560"/>
              <a:ext cx="7424431" cy="743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76A3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07037" y="1572579"/>
              <a:ext cx="942088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b="1" dirty="0">
                  <a:solidFill>
                    <a:schemeClr val="bg1"/>
                  </a:solidFill>
                  <a:latin typeface="Roboto Th" pitchFamily="2" charset="0"/>
                  <a:ea typeface="Roboto Th" pitchFamily="2" charset="0"/>
                </a:rPr>
                <a:t>01</a:t>
              </a:r>
            </a:p>
          </p:txBody>
        </p:sp>
        <p:sp>
          <p:nvSpPr>
            <p:cNvPr id="37" name="TextBox 52"/>
            <p:cNvSpPr txBox="1"/>
            <p:nvPr/>
          </p:nvSpPr>
          <p:spPr>
            <a:xfrm>
              <a:off x="1955476" y="1692064"/>
              <a:ext cx="5727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Almacenar f</a:t>
              </a:r>
              <a:r>
                <a:rPr lang="es-AR" sz="1400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oto </a:t>
              </a:r>
              <a:r>
                <a:rPr lang="es-AR" sz="1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del </a:t>
              </a:r>
              <a:r>
                <a:rPr lang="es-AR" sz="1400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paisaje como punto de referencia a futuras salidas de campo</a:t>
              </a:r>
              <a:endParaRPr lang="es-AR" sz="1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1049077" y="274640"/>
            <a:ext cx="6922827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 smtClean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Definición del producto</a:t>
            </a:r>
            <a: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AR" sz="1467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s-AR" sz="1467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4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39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dirty="0">
            <a:solidFill>
              <a:srgbClr val="0076A3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</TotalTime>
  <Words>763</Words>
  <Application>Microsoft Office PowerPoint</Application>
  <PresentationFormat>Panorámica</PresentationFormat>
  <Paragraphs>128</Paragraphs>
  <Slides>18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Microsoft JhengHei Light</vt:lpstr>
      <vt:lpstr>Arial</vt:lpstr>
      <vt:lpstr>Calibri</vt:lpstr>
      <vt:lpstr>Calibri Light</vt:lpstr>
      <vt:lpstr>Open Sans</vt:lpstr>
      <vt:lpstr>Roboto</vt:lpstr>
      <vt:lpstr>Roboto Lt</vt:lpstr>
      <vt:lpstr>Roboto Th</vt:lpstr>
      <vt:lpstr>Tema de Office</vt:lpstr>
      <vt:lpstr>Web-App embebida en dispositivos móviles para la gestión de registros sobre la contaminación de afluentes y ríos.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Tecnologías Front-end. El lado del cliente</vt:lpstr>
      <vt:lpstr>Tecnologías Back-end. El lado del servidor</vt:lpstr>
      <vt:lpstr>Comparación Antes y después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 embebida en dispositivos móviles para la gestión de registros sobre la contaminación de afluentes y ríos.</dc:title>
  <dc:creator>Ricky</dc:creator>
  <cp:lastModifiedBy>Usuario de Windows</cp:lastModifiedBy>
  <cp:revision>466</cp:revision>
  <dcterms:created xsi:type="dcterms:W3CDTF">2017-07-11T21:44:48Z</dcterms:created>
  <dcterms:modified xsi:type="dcterms:W3CDTF">2017-08-02T13:04:42Z</dcterms:modified>
</cp:coreProperties>
</file>